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1749B-C20B-EF13-B7CA-1CBBF2385F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DEBB7D-DB45-D596-FB03-7F1EDC2B3E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190747-31DA-3300-3436-11061D230C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EAD20-1953-4D75-A421-6BAE42E5A286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888BA1-21C1-EB10-C393-27143F782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A5FCAD-55F2-5B5C-6FE5-B162C30F36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5FCE-7B2E-4358-9C23-0531F57385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374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30DB16-1C11-B3E9-350B-2A6F1E439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C47461-B193-0538-3CE7-E4A54FFBA7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8D7E64-CE2C-5EE0-CD9C-83ACFA449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EAD20-1953-4D75-A421-6BAE42E5A286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3BD389-B610-C009-4DFF-C999791F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3F0A33-D8CC-0006-AB5F-558E5CB7FB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5FCE-7B2E-4358-9C23-0531F57385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452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441C5B3-02A9-66C6-2383-91AF6211F2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BEF46CB-161C-6823-BE1C-F72BCBC254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5BDAC4-BF22-E6B4-B20E-2C5845ADE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EAD20-1953-4D75-A421-6BAE42E5A286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FEA003-A49A-45D2-DD6B-1A638E4A6F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0AEAAE-160C-046E-7077-64B396E607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5FCE-7B2E-4358-9C23-0531F57385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143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5017A1-D66B-46C4-A4E9-123A5206F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0D0688-8627-697D-2E68-7303B8EA61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80B5D6-BF2E-DDBF-9AEE-EEE290564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EAD20-1953-4D75-A421-6BAE42E5A286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300627-A5E8-47CD-22D9-5B77BA1FA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4BB054-6108-86FA-3E36-F95E8F9F9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5FCE-7B2E-4358-9C23-0531F57385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1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6D7D52-A8C0-E646-D4B1-15B0FE3EF8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8D4259-E6C0-CE4B-5E7F-F30AC8EE31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9280EB-0333-A171-0896-ED09433D5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EAD20-1953-4D75-A421-6BAE42E5A286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8D28DA-7599-2ED6-71C3-2FA7BFA44C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583792-F89A-BB37-B451-EEFAD763F0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5FCE-7B2E-4358-9C23-0531F57385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58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119A67-2604-4A72-B8AC-88D4FDD0A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14A972-487B-4287-EEC7-D0DE53ABA4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71630C-72D7-BA16-0678-6AADDE01EE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E07B52-3EE5-74E1-3DA3-214CBF1D1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EAD20-1953-4D75-A421-6BAE42E5A286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901E44-634D-1D38-56C7-28FEA9E65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990CA4-5363-8F17-E160-4F7D7FF3D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5FCE-7B2E-4358-9C23-0531F57385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385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716E5B-6A4E-D78D-F31E-666007A40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CE5D4A-6068-3218-B2F6-D129FBF62C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C0194C-A31A-38B4-9024-BF4FDAB546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D830C7-0337-19C1-703C-7813A02642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E696CF-8358-C98A-F1D5-F329E21382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4442D66-F7BF-8F81-ED09-00323E52C4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EAD20-1953-4D75-A421-6BAE42E5A286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B455F1D-4C40-78D8-55C6-190E7E0102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4F43A4-54E0-A437-1736-CBF6597374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5FCE-7B2E-4358-9C23-0531F57385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941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083CAE-5614-1157-5F38-A8FA086C5C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6829644-34C8-D188-68C2-480CD246C7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EAD20-1953-4D75-A421-6BAE42E5A286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034E40-BF2D-499A-CA36-B10A1969F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297519-2C18-DA62-54FC-1CB2E841D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5FCE-7B2E-4358-9C23-0531F57385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34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C92FD10-E396-01F0-CC5D-C9BDE0013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EAD20-1953-4D75-A421-6BAE42E5A286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0D51D7-4FD0-22E1-5901-6C87FE8CC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5DE319-C6CA-73AC-1926-E57F67EFA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5FCE-7B2E-4358-9C23-0531F57385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170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E4E4F3-720B-3BFE-B8CF-ED23B84A0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21B073-5D09-F1ED-02AE-3C4C09D0E1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C39095-D6AA-3A1E-7373-FCA43B5604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2E4B46-5066-6ABA-3798-EF1974A63A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EAD20-1953-4D75-A421-6BAE42E5A286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4D5F83-05E0-0E8F-E228-0B6C0C7FD1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FA4AC6-8C42-AADC-58C6-EF402F73A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5FCE-7B2E-4358-9C23-0531F57385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204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C61DF-3B5D-3DDE-78A9-EBA2194F66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919621-3886-B244-80A7-A174CE13E7B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8D604D-1832-99BC-73A1-E4DA215037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304596-EE44-4E48-3CFE-2582B51495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EAD20-1953-4D75-A421-6BAE42E5A286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1B883D-72D3-699B-9E12-B785387EE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AAD3B2-33F2-B59D-56CD-5A4B9BC0F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5FCE-7B2E-4358-9C23-0531F57385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682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563AD92-785A-BA15-3A7B-60E428CE31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7324BD-88AF-F5D1-90B7-49DC294415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386AA5-C992-82F1-86A0-EE33DDE37D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EAD20-1953-4D75-A421-6BAE42E5A286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FB95F0-5E1A-65EA-351C-CA684474AF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A7FB8-6641-2C4C-A5F5-D3094452DB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45FCE-7B2E-4358-9C23-0531F57385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018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EF0801A-6CCC-E2EE-1BE8-0F131D9FD2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968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E12D6CB-BD33-1476-9E1A-0F5246024B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1879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D6485BA-2D9B-91E3-55D5-D9CF60E622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4551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47FF328-E989-8E16-25C1-FF5A688762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8797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BA983B0-1CE3-AA19-BB43-2308444378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6405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80CF673-8953-FFCD-67AD-8168B8E9F1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04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5460F3E-E4EB-4406-23F3-1702FF6941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9472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Jenelle Waje</dc:creator>
  <cp:lastModifiedBy>Jenelle Waje</cp:lastModifiedBy>
  <cp:revision>1</cp:revision>
  <dcterms:created xsi:type="dcterms:W3CDTF">2024-01-24T00:17:06Z</dcterms:created>
  <dcterms:modified xsi:type="dcterms:W3CDTF">2024-01-24T00:17:26Z</dcterms:modified>
</cp:coreProperties>
</file>