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78" d="100"/>
          <a:sy n="78" d="100"/>
        </p:scale>
        <p:origin x="8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A25F19-C07C-02D3-DDAA-4C5EECB88BD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6893E3-F842-B444-DD28-B130E7A5D4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5D9F88-44D8-9D6A-5662-8093ACCAF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369C-F10E-47BC-B66E-CCD7029E1EE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FFBF79-F18F-B5BE-E2DC-D436F903B7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F70277-231D-C9DC-61FF-A4F851F29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F56B-55C6-42BB-902D-3B833D457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3170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F6F6B2-974D-0E05-C046-6A4738EA70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ECE41B-5734-5D60-713F-50DD6E6634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C05F54-F921-838D-FAE9-CF451F8B74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369C-F10E-47BC-B66E-CCD7029E1EE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6227E2-2FA0-9AC4-4FDE-46D5C450D2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88ECCE-A62C-787A-F062-12DD9CEB42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F56B-55C6-42BB-902D-3B833D457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66293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1F706B9-1620-E762-1BB3-5D2F59F1590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C4802F-90DD-16A5-8FAF-2B82485742E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53B5674-6ABE-587C-14A7-74B002D607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369C-F10E-47BC-B66E-CCD7029E1EE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14D3D1-426F-CFF4-BCE5-8E258A3992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F23142-179C-801F-8759-14E8351E65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F56B-55C6-42BB-902D-3B833D457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0173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C073B9-CBC3-EDFC-A6F4-49FA5BF0D4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649EA2-A861-C335-4ECE-598BD5F9BA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7D537-13BE-4BF7-2F48-3A50861D2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369C-F10E-47BC-B66E-CCD7029E1EE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83F93A-E610-D697-4130-E59EA06012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CD96E4-6A10-3FAC-06E7-8D0715125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F56B-55C6-42BB-902D-3B833D457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994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F4D8E-5381-CD08-4124-6F3BFAEC6A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21FF351-1DAC-232A-1A93-714BECFFE6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449F9E-8C4F-78F2-B2B3-678B0964C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369C-F10E-47BC-B66E-CCD7029E1EE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3F7D26-81A9-F147-A442-75AE7D6AC2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4A515-992D-E8A4-31E5-6467A5E727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F56B-55C6-42BB-902D-3B833D457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548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C2ECFB-6E9F-8941-35C3-A760351F84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3FD58-43BB-6A8E-D1D1-67A76A9936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789ED2-AC63-2057-04C6-0F96B7B4AF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D8E78F-0CE6-DE29-7F9F-819E9CA234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369C-F10E-47BC-B66E-CCD7029E1EE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D3ECAD-DE0A-1562-676A-D717EF061C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275F9E6-0D7C-DDDD-1B39-1BE41E3D42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F56B-55C6-42BB-902D-3B833D457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0134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8105B-BB2B-AFEF-A4A7-C2B24A9D08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300C9A6-7D9D-9EC0-B39A-97C667C364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5BB2A2-1316-126F-29D2-6EBEFDC207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77C9EC5-0CCC-7777-354D-A376C252041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0262AE-5F2B-1094-56C5-D29BBDAB918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687C98E-3B87-61CC-A806-CA0DE75C6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369C-F10E-47BC-B66E-CCD7029E1EE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2321D2-C077-DEDD-9716-2C6FB5B3F4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1537F39-9E2F-8EEE-6BEC-F4F44E12BC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F56B-55C6-42BB-902D-3B833D457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03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5946EF-2FAE-DDB8-E1F2-E02AB08955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95BE69-8D58-0218-3E78-892441AE7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369C-F10E-47BC-B66E-CCD7029E1EE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9549A0D-535B-4297-5146-C8509D689D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D45BB4-F971-34A7-D5CC-F0230902BE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F56B-55C6-42BB-902D-3B833D457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42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80F11A-1155-0330-9D3E-20AF9AD50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369C-F10E-47BC-B66E-CCD7029E1EE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949F47A-F4AD-B85D-CEE4-5D8FAB0C05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7A613B-C00E-74B4-C565-6C60C7AB1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F56B-55C6-42BB-902D-3B833D457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210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5A90CE-4918-30B7-ED08-CB5EE73683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447622-94E9-0B20-473E-22B9A3C0373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4373EE-B3A1-50F0-AB27-BE66F41D25E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843FA9-21B2-BAC1-A488-7BE42D8016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369C-F10E-47BC-B66E-CCD7029E1EE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C2A2F-B6B7-4ADC-5CD1-7318B1B4CB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7F9CA24-473E-3FA8-AEA5-34A840DFC3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F56B-55C6-42BB-902D-3B833D457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5556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5FD4E-81DC-1A5E-FF26-C036AD2817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398276-50B2-5CFB-52CA-2B94D718E1B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AF7123-D4BE-D1FE-30D1-9BB7BBB591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D9FE4BA-C5E1-4192-778A-47A4B8007A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B369C-F10E-47BC-B66E-CCD7029E1EE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FDD02F-BE50-8EAC-77CA-05323B050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8B65AF3-E39D-B355-2072-77BCBCB49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B3F56B-55C6-42BB-902D-3B833D457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6152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BD21E3-A811-8FCB-2C6B-EB7A6698F8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612B76-0D9C-AD30-1B5C-70C604DB966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C2CF6-AEAF-4BDD-DBCB-739BADED82B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8B369C-F10E-47BC-B66E-CCD7029E1EE7}" type="datetimeFigureOut">
              <a:rPr lang="en-US" smtClean="0"/>
              <a:t>1/4/2024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4D53C8-C184-2019-6975-3672F183FD3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A1520-82CF-D305-9973-AAEEA4CF4D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B3F56B-55C6-42BB-902D-3B833D4571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2868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B7F40B5-7DF3-2267-0DF1-924BB67B864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17635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55AEE7D5-5A3F-065B-4F20-32CCCE3C61D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6792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FBB653-EDEB-0D27-D5F8-4AAA2D86A5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101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2202CDD3-6BCF-E423-F0D4-613A4E402E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0106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7047CD2-1D0A-E1A4-C738-E067AE6AAC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4694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5711789-09EA-E195-B2E4-C2FC8DC786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04697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47A39E3-9918-3991-D2E9-F8A28B5A22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75411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Jenelle Waje</dc:creator>
  <cp:lastModifiedBy>Jenelle Waje</cp:lastModifiedBy>
  <cp:revision>1</cp:revision>
  <dcterms:created xsi:type="dcterms:W3CDTF">2024-01-04T01:04:27Z</dcterms:created>
  <dcterms:modified xsi:type="dcterms:W3CDTF">2024-01-04T01:06:16Z</dcterms:modified>
</cp:coreProperties>
</file>