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A4ACC-F5D1-A79F-9A0D-BE5B9480CE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E08A8A-A2AB-BDD0-DC98-9366740023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19D72-D69C-FB3D-F363-4E2F35436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B589-2C47-424E-B5D5-698DE2F27953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3360A8-D9AC-40FB-4610-443D75476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30C2FD-8D2D-C3A5-6B90-64D73F976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3209-00B9-4532-9D11-84944273D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474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2D514B-0014-7E6B-2CF5-F8A294145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5BFF5D-07EA-FFB9-2E55-86241C32AD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F53054-6F88-D7D7-C217-A3D2D1E58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B589-2C47-424E-B5D5-698DE2F27953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E9A116-C8C6-D5E2-90EF-5D814AB2B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A0CDAA-9D79-259A-AD2E-DBD003424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3209-00B9-4532-9D11-84944273D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732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97D48D-61C6-4AD0-0566-5077BE6E97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58C587-7D79-E6CC-CB90-A74960708D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5C491-16E9-51AE-F0FE-B1595A6C2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B589-2C47-424E-B5D5-698DE2F27953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BEF75-5416-8754-9971-2F836736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8923C-E492-AD69-91C3-DF2CF5F08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3209-00B9-4532-9D11-84944273D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613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61B0C-6ADE-F4B8-212B-BAE45BB21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7FC01E-6ADC-235B-0159-91065E5A85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AE73D3-02C5-ECD4-B6B9-9C04357C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B589-2C47-424E-B5D5-698DE2F27953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96C1A-6A99-B6A9-E07C-5A1FD70CB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1ECD0D-D019-296E-4966-F64C7513E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3209-00B9-4532-9D11-84944273D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106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B53A5-1394-1F5E-E72A-223AA04D5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ED55E6-A40C-6366-8783-17226FCFC0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09B3E9-6B24-8F75-F12E-6E4B71534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B589-2C47-424E-B5D5-698DE2F27953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19EF59-FA7E-CDA2-E6F7-3D9517C22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5D58E4-219B-3BD1-477D-22FDB44FE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3209-00B9-4532-9D11-84944273D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908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7334B-0389-4C09-D74A-3F2AD7351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38A2F9-D050-8B4A-2F39-24EA501CD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2D55-D1F5-8C3B-EE93-FB1E6529D4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1AEAB0-1CCF-1723-5E1C-3608DF0FD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B589-2C47-424E-B5D5-698DE2F27953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3A80EA-A227-3A60-010E-22C1A0548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8D3A4F-4FA2-7DBE-2B42-19E11D36F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3209-00B9-4532-9D11-84944273D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002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95401-023B-7A8F-9706-59BEAF9F0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A7C145-A819-566F-D816-3D24D4B36B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9AD4A0-7DEE-553F-F972-D3AB1F0CDC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69328E-0CD8-A26B-095E-FCAE22DD6D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9BC2DC-BC3D-40A8-D15F-B45335B465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7AFFC0-B0BD-8206-ADFA-8C42FCD0B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B589-2C47-424E-B5D5-698DE2F27953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C1AA9E-BDD4-CE35-A611-E947F0FBB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A33228-298B-8555-3209-EB5FE89C1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3209-00B9-4532-9D11-84944273D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369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0C0F0-A84B-6989-021D-E20F8A2EB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D6BC33-E585-8820-AF16-766BFB660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B589-2C47-424E-B5D5-698DE2F27953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9071D0-85DC-D95F-87CE-8768D872A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65EBE7-832C-30F3-6EA9-1525874D9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3209-00B9-4532-9D11-84944273D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298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88393A-50FF-DC49-C201-C0D66E0BE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B589-2C47-424E-B5D5-698DE2F27953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ED78FF-90CE-C6E0-FCB0-9DAA6DF68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8B6A8E-21FD-229A-7C99-928D933F7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3209-00B9-4532-9D11-84944273D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264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11490-327E-0D52-DBB9-E401872A5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40A1E-CB94-C83F-CBD4-CDE78EBA84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F14527-B55A-4AB1-114B-A794D2ACAA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67414-167B-DFD4-244B-56E753D3E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B589-2C47-424E-B5D5-698DE2F27953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41A1AF-FFF8-7D19-CEBF-508172AD4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2023A7-2CCE-6665-74CE-04E71D5A4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3209-00B9-4532-9D11-84944273D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071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8C5A3-8A31-B888-74C7-3AA2DD0AE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137490-AB07-0097-ABD7-7B8CA9330B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C2FE1B-ACB3-DFD4-383D-A993C95566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C9F66F-A229-7814-B379-E4A19F708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5B589-2C47-424E-B5D5-698DE2F27953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CB9564-423B-A7B8-BC1B-61740B991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81869F-16EB-69BC-753A-10949F3F5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3209-00B9-4532-9D11-84944273D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158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084BD1-9056-50B0-9CA3-F16A9FFAF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7AA1F8-EBF9-0FDF-AB15-76609AE70C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552B76-E9B7-F472-181C-E69E73431E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5B589-2C47-424E-B5D5-698DE2F27953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B0C09-3438-673A-DD79-2684F3294D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E06143-16F6-1F63-559D-7B52A4E9C2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13209-00B9-4532-9D11-84944273D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027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53EDC2F-2CAC-9079-6BE4-324335A51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1240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FDFA56-4F60-3590-6AD5-B0E7D160C4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3615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4FE116-F9DC-5C16-86DA-26D2A60822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436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62C228E-9A7A-6056-2C06-DEA255398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508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BABD5ED-95F3-F957-641B-5CDB4B44C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849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151AB62-D151-0C26-E035-20058056AE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249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A8161F2-6BA7-EBFC-4284-95E4411459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325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A3F1FE-BE71-1E29-D1FC-BD206AEF1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010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FC463CF-40FE-45D6-748E-85713473E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033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294A4A-BC64-2C9D-978F-912107F0D8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08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2C8B1AE-E2CF-1DF5-C345-1C864E617B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948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E8A303C-F20A-596C-0213-9D1CFA7A97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959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8364C6C-FE36-E7BE-6720-A959E001BE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412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9A5CFE5-6DB5-CB1D-BBDC-D5C7D282F8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366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Jenelle Waje</dc:creator>
  <cp:lastModifiedBy>Jenelle Waje</cp:lastModifiedBy>
  <cp:revision>1</cp:revision>
  <dcterms:created xsi:type="dcterms:W3CDTF">2024-01-15T01:35:19Z</dcterms:created>
  <dcterms:modified xsi:type="dcterms:W3CDTF">2024-01-15T01:35:25Z</dcterms:modified>
</cp:coreProperties>
</file>