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22" Type="http://schemas.openxmlformats.org/officeDocument/2006/relationships/image" Target="../media/image21.png"/><Relationship Id="rId23" Type="http://schemas.openxmlformats.org/officeDocument/2006/relationships/image" Target="../media/image22.png"/><Relationship Id="rId24" Type="http://schemas.openxmlformats.org/officeDocument/2006/relationships/image" Target="../media/image23.png"/><Relationship Id="rId25" Type="http://schemas.openxmlformats.org/officeDocument/2006/relationships/image" Target="../media/image24.png"/><Relationship Id="rId26" Type="http://schemas.openxmlformats.org/officeDocument/2006/relationships/image" Target="../media/image25.png"/><Relationship Id="rId27" Type="http://schemas.openxmlformats.org/officeDocument/2006/relationships/image" Target="../media/image26.png"/><Relationship Id="rId28" Type="http://schemas.openxmlformats.org/officeDocument/2006/relationships/image" Target="../media/image27.png"/><Relationship Id="rId29" Type="http://schemas.openxmlformats.org/officeDocument/2006/relationships/image" Target="../media/image28.png"/><Relationship Id="rId30" Type="http://schemas.openxmlformats.org/officeDocument/2006/relationships/image" Target="../media/image29.png"/><Relationship Id="rId31" Type="http://schemas.openxmlformats.org/officeDocument/2006/relationships/image" Target="../media/image30.png"/><Relationship Id="rId32" Type="http://schemas.openxmlformats.org/officeDocument/2006/relationships/image" Target="../media/image31.png"/><Relationship Id="rId33" Type="http://schemas.openxmlformats.org/officeDocument/2006/relationships/image" Target="../media/image32.png"/><Relationship Id="rId34" Type="http://schemas.openxmlformats.org/officeDocument/2006/relationships/image" Target="../media/image33.png"/><Relationship Id="rId35" Type="http://schemas.openxmlformats.org/officeDocument/2006/relationships/image" Target="../media/image34.png"/><Relationship Id="rId36" Type="http://schemas.openxmlformats.org/officeDocument/2006/relationships/image" Target="../media/image35.png"/><Relationship Id="rId37" Type="http://schemas.openxmlformats.org/officeDocument/2006/relationships/image" Target="../media/image36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25.png"/><Relationship Id="rId6" Type="http://schemas.openxmlformats.org/officeDocument/2006/relationships/image" Target="../media/image165.png"/><Relationship Id="rId7" Type="http://schemas.openxmlformats.org/officeDocument/2006/relationships/image" Target="../media/image166.png"/><Relationship Id="rId8" Type="http://schemas.openxmlformats.org/officeDocument/2006/relationships/image" Target="../media/image167.png"/><Relationship Id="rId9" Type="http://schemas.openxmlformats.org/officeDocument/2006/relationships/image" Target="../media/image168.png"/><Relationship Id="rId10" Type="http://schemas.openxmlformats.org/officeDocument/2006/relationships/image" Target="../media/image169.png"/><Relationship Id="rId11" Type="http://schemas.openxmlformats.org/officeDocument/2006/relationships/image" Target="../media/image14.png"/><Relationship Id="rId12" Type="http://schemas.openxmlformats.org/officeDocument/2006/relationships/image" Target="../media/image170.png"/><Relationship Id="rId13" Type="http://schemas.openxmlformats.org/officeDocument/2006/relationships/image" Target="../media/image171.png"/><Relationship Id="rId14" Type="http://schemas.openxmlformats.org/officeDocument/2006/relationships/image" Target="../media/image172.png"/><Relationship Id="rId15" Type="http://schemas.openxmlformats.org/officeDocument/2006/relationships/image" Target="../media/image10.png"/><Relationship Id="rId16" Type="http://schemas.openxmlformats.org/officeDocument/2006/relationships/image" Target="../media/image173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151.png"/><Relationship Id="rId20" Type="http://schemas.openxmlformats.org/officeDocument/2006/relationships/image" Target="../media/image152.png"/><Relationship Id="rId21" Type="http://schemas.openxmlformats.org/officeDocument/2006/relationships/image" Target="../media/image153.png"/><Relationship Id="rId22" Type="http://schemas.openxmlformats.org/officeDocument/2006/relationships/image" Target="../media/image154.png"/><Relationship Id="rId23" Type="http://schemas.openxmlformats.org/officeDocument/2006/relationships/image" Target="../media/image174.png"/><Relationship Id="rId24" Type="http://schemas.openxmlformats.org/officeDocument/2006/relationships/image" Target="../media/image175.png"/><Relationship Id="rId25" Type="http://schemas.openxmlformats.org/officeDocument/2006/relationships/image" Target="../media/image176.png"/><Relationship Id="rId26" Type="http://schemas.openxmlformats.org/officeDocument/2006/relationships/image" Target="../media/image177.png"/><Relationship Id="rId27" Type="http://schemas.openxmlformats.org/officeDocument/2006/relationships/image" Target="../media/image178.png"/><Relationship Id="rId28" Type="http://schemas.openxmlformats.org/officeDocument/2006/relationships/image" Target="../media/image179.png"/><Relationship Id="rId29" Type="http://schemas.openxmlformats.org/officeDocument/2006/relationships/image" Target="../media/image57.png"/><Relationship Id="rId30" Type="http://schemas.openxmlformats.org/officeDocument/2006/relationships/image" Target="../media/image180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0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181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82.png"/><Relationship Id="rId45" Type="http://schemas.openxmlformats.org/officeDocument/2006/relationships/image" Target="../media/image183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25.png"/><Relationship Id="rId6" Type="http://schemas.openxmlformats.org/officeDocument/2006/relationships/image" Target="../media/image165.png"/><Relationship Id="rId7" Type="http://schemas.openxmlformats.org/officeDocument/2006/relationships/image" Target="../media/image166.png"/><Relationship Id="rId8" Type="http://schemas.openxmlformats.org/officeDocument/2006/relationships/image" Target="../media/image167.png"/><Relationship Id="rId9" Type="http://schemas.openxmlformats.org/officeDocument/2006/relationships/image" Target="../media/image168.png"/><Relationship Id="rId10" Type="http://schemas.openxmlformats.org/officeDocument/2006/relationships/image" Target="../media/image169.png"/><Relationship Id="rId11" Type="http://schemas.openxmlformats.org/officeDocument/2006/relationships/image" Target="../media/image14.png"/><Relationship Id="rId12" Type="http://schemas.openxmlformats.org/officeDocument/2006/relationships/image" Target="../media/image170.png"/><Relationship Id="rId13" Type="http://schemas.openxmlformats.org/officeDocument/2006/relationships/image" Target="../media/image78.png"/><Relationship Id="rId14" Type="http://schemas.openxmlformats.org/officeDocument/2006/relationships/image" Target="../media/image172.png"/><Relationship Id="rId15" Type="http://schemas.openxmlformats.org/officeDocument/2006/relationships/image" Target="../media/image10.png"/><Relationship Id="rId16" Type="http://schemas.openxmlformats.org/officeDocument/2006/relationships/image" Target="../media/image173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151.png"/><Relationship Id="rId20" Type="http://schemas.openxmlformats.org/officeDocument/2006/relationships/image" Target="../media/image152.png"/><Relationship Id="rId21" Type="http://schemas.openxmlformats.org/officeDocument/2006/relationships/image" Target="../media/image153.png"/><Relationship Id="rId22" Type="http://schemas.openxmlformats.org/officeDocument/2006/relationships/image" Target="../media/image154.png"/><Relationship Id="rId23" Type="http://schemas.openxmlformats.org/officeDocument/2006/relationships/image" Target="../media/image184.png"/><Relationship Id="rId24" Type="http://schemas.openxmlformats.org/officeDocument/2006/relationships/image" Target="../media/image185.png"/><Relationship Id="rId25" Type="http://schemas.openxmlformats.org/officeDocument/2006/relationships/image" Target="../media/image176.png"/><Relationship Id="rId26" Type="http://schemas.openxmlformats.org/officeDocument/2006/relationships/image" Target="../media/image186.png"/><Relationship Id="rId27" Type="http://schemas.openxmlformats.org/officeDocument/2006/relationships/image" Target="../media/image187.png"/><Relationship Id="rId28" Type="http://schemas.openxmlformats.org/officeDocument/2006/relationships/image" Target="../media/image179.png"/><Relationship Id="rId29" Type="http://schemas.openxmlformats.org/officeDocument/2006/relationships/image" Target="../media/image57.png"/><Relationship Id="rId30" Type="http://schemas.openxmlformats.org/officeDocument/2006/relationships/image" Target="../media/image180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0.png"/><Relationship Id="rId37" Type="http://schemas.openxmlformats.org/officeDocument/2006/relationships/image" Target="../media/image65.png"/><Relationship Id="rId38" Type="http://schemas.openxmlformats.org/officeDocument/2006/relationships/image" Target="../media/image188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82.png"/><Relationship Id="rId45" Type="http://schemas.openxmlformats.org/officeDocument/2006/relationships/image" Target="../media/image183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25.png"/><Relationship Id="rId6" Type="http://schemas.openxmlformats.org/officeDocument/2006/relationships/image" Target="../media/image165.png"/><Relationship Id="rId7" Type="http://schemas.openxmlformats.org/officeDocument/2006/relationships/image" Target="../media/image166.png"/><Relationship Id="rId8" Type="http://schemas.openxmlformats.org/officeDocument/2006/relationships/image" Target="../media/image167.png"/><Relationship Id="rId9" Type="http://schemas.openxmlformats.org/officeDocument/2006/relationships/image" Target="../media/image168.png"/><Relationship Id="rId10" Type="http://schemas.openxmlformats.org/officeDocument/2006/relationships/image" Target="../media/image169.png"/><Relationship Id="rId11" Type="http://schemas.openxmlformats.org/officeDocument/2006/relationships/image" Target="../media/image14.png"/><Relationship Id="rId12" Type="http://schemas.openxmlformats.org/officeDocument/2006/relationships/image" Target="../media/image170.png"/><Relationship Id="rId13" Type="http://schemas.openxmlformats.org/officeDocument/2006/relationships/image" Target="../media/image78.png"/><Relationship Id="rId14" Type="http://schemas.openxmlformats.org/officeDocument/2006/relationships/image" Target="../media/image172.png"/><Relationship Id="rId15" Type="http://schemas.openxmlformats.org/officeDocument/2006/relationships/image" Target="../media/image10.png"/><Relationship Id="rId16" Type="http://schemas.openxmlformats.org/officeDocument/2006/relationships/image" Target="../media/image173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151.png"/><Relationship Id="rId20" Type="http://schemas.openxmlformats.org/officeDocument/2006/relationships/image" Target="../media/image152.png"/><Relationship Id="rId21" Type="http://schemas.openxmlformats.org/officeDocument/2006/relationships/image" Target="../media/image153.png"/><Relationship Id="rId22" Type="http://schemas.openxmlformats.org/officeDocument/2006/relationships/image" Target="../media/image154.png"/><Relationship Id="rId23" Type="http://schemas.openxmlformats.org/officeDocument/2006/relationships/image" Target="../media/image189.png"/><Relationship Id="rId24" Type="http://schemas.openxmlformats.org/officeDocument/2006/relationships/image" Target="../media/image190.png"/><Relationship Id="rId25" Type="http://schemas.openxmlformats.org/officeDocument/2006/relationships/image" Target="../media/image176.png"/><Relationship Id="rId26" Type="http://schemas.openxmlformats.org/officeDocument/2006/relationships/image" Target="../media/image191.png"/><Relationship Id="rId27" Type="http://schemas.openxmlformats.org/officeDocument/2006/relationships/image" Target="../media/image192.png"/><Relationship Id="rId28" Type="http://schemas.openxmlformats.org/officeDocument/2006/relationships/image" Target="../media/image179.png"/><Relationship Id="rId29" Type="http://schemas.openxmlformats.org/officeDocument/2006/relationships/image" Target="../media/image57.png"/><Relationship Id="rId30" Type="http://schemas.openxmlformats.org/officeDocument/2006/relationships/image" Target="../media/image180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0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1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4.png"/><Relationship Id="rId45" Type="http://schemas.openxmlformats.org/officeDocument/2006/relationships/image" Target="../media/image195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25.png"/><Relationship Id="rId6" Type="http://schemas.openxmlformats.org/officeDocument/2006/relationships/image" Target="../media/image165.png"/><Relationship Id="rId7" Type="http://schemas.openxmlformats.org/officeDocument/2006/relationships/image" Target="../media/image166.png"/><Relationship Id="rId8" Type="http://schemas.openxmlformats.org/officeDocument/2006/relationships/image" Target="../media/image167.png"/><Relationship Id="rId9" Type="http://schemas.openxmlformats.org/officeDocument/2006/relationships/image" Target="../media/image168.png"/><Relationship Id="rId10" Type="http://schemas.openxmlformats.org/officeDocument/2006/relationships/image" Target="../media/image169.png"/><Relationship Id="rId11" Type="http://schemas.openxmlformats.org/officeDocument/2006/relationships/image" Target="../media/image14.png"/><Relationship Id="rId12" Type="http://schemas.openxmlformats.org/officeDocument/2006/relationships/image" Target="../media/image170.png"/><Relationship Id="rId13" Type="http://schemas.openxmlformats.org/officeDocument/2006/relationships/image" Target="../media/image78.png"/><Relationship Id="rId14" Type="http://schemas.openxmlformats.org/officeDocument/2006/relationships/image" Target="../media/image172.png"/><Relationship Id="rId15" Type="http://schemas.openxmlformats.org/officeDocument/2006/relationships/image" Target="../media/image10.png"/><Relationship Id="rId16" Type="http://schemas.openxmlformats.org/officeDocument/2006/relationships/image" Target="../media/image173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151.png"/><Relationship Id="rId20" Type="http://schemas.openxmlformats.org/officeDocument/2006/relationships/image" Target="../media/image152.png"/><Relationship Id="rId21" Type="http://schemas.openxmlformats.org/officeDocument/2006/relationships/image" Target="../media/image153.png"/><Relationship Id="rId22" Type="http://schemas.openxmlformats.org/officeDocument/2006/relationships/image" Target="../media/image154.png"/><Relationship Id="rId23" Type="http://schemas.openxmlformats.org/officeDocument/2006/relationships/image" Target="../media/image196.png"/><Relationship Id="rId24" Type="http://schemas.openxmlformats.org/officeDocument/2006/relationships/image" Target="../media/image197.png"/><Relationship Id="rId25" Type="http://schemas.openxmlformats.org/officeDocument/2006/relationships/image" Target="../media/image176.png"/><Relationship Id="rId26" Type="http://schemas.openxmlformats.org/officeDocument/2006/relationships/image" Target="../media/image198.png"/><Relationship Id="rId27" Type="http://schemas.openxmlformats.org/officeDocument/2006/relationships/image" Target="../media/image199.png"/><Relationship Id="rId28" Type="http://schemas.openxmlformats.org/officeDocument/2006/relationships/image" Target="../media/image179.png"/><Relationship Id="rId29" Type="http://schemas.openxmlformats.org/officeDocument/2006/relationships/image" Target="../media/image57.png"/><Relationship Id="rId30" Type="http://schemas.openxmlformats.org/officeDocument/2006/relationships/image" Target="../media/image180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0.png"/><Relationship Id="rId37" Type="http://schemas.openxmlformats.org/officeDocument/2006/relationships/image" Target="../media/image65.png"/><Relationship Id="rId38" Type="http://schemas.openxmlformats.org/officeDocument/2006/relationships/image" Target="../media/image200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1.png"/><Relationship Id="rId45" Type="http://schemas.openxmlformats.org/officeDocument/2006/relationships/image" Target="../media/image195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25.png"/><Relationship Id="rId6" Type="http://schemas.openxmlformats.org/officeDocument/2006/relationships/image" Target="../media/image165.png"/><Relationship Id="rId7" Type="http://schemas.openxmlformats.org/officeDocument/2006/relationships/image" Target="../media/image166.png"/><Relationship Id="rId8" Type="http://schemas.openxmlformats.org/officeDocument/2006/relationships/image" Target="../media/image167.png"/><Relationship Id="rId9" Type="http://schemas.openxmlformats.org/officeDocument/2006/relationships/image" Target="../media/image168.png"/><Relationship Id="rId10" Type="http://schemas.openxmlformats.org/officeDocument/2006/relationships/image" Target="../media/image169.png"/><Relationship Id="rId11" Type="http://schemas.openxmlformats.org/officeDocument/2006/relationships/image" Target="../media/image14.png"/><Relationship Id="rId12" Type="http://schemas.openxmlformats.org/officeDocument/2006/relationships/image" Target="../media/image170.png"/><Relationship Id="rId13" Type="http://schemas.openxmlformats.org/officeDocument/2006/relationships/image" Target="../media/image78.png"/><Relationship Id="rId14" Type="http://schemas.openxmlformats.org/officeDocument/2006/relationships/image" Target="../media/image172.png"/><Relationship Id="rId15" Type="http://schemas.openxmlformats.org/officeDocument/2006/relationships/image" Target="../media/image10.png"/><Relationship Id="rId16" Type="http://schemas.openxmlformats.org/officeDocument/2006/relationships/image" Target="../media/image173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151.png"/><Relationship Id="rId20" Type="http://schemas.openxmlformats.org/officeDocument/2006/relationships/image" Target="../media/image152.png"/><Relationship Id="rId21" Type="http://schemas.openxmlformats.org/officeDocument/2006/relationships/image" Target="../media/image153.png"/><Relationship Id="rId22" Type="http://schemas.openxmlformats.org/officeDocument/2006/relationships/image" Target="../media/image154.png"/><Relationship Id="rId23" Type="http://schemas.openxmlformats.org/officeDocument/2006/relationships/image" Target="../media/image202.png"/><Relationship Id="rId24" Type="http://schemas.openxmlformats.org/officeDocument/2006/relationships/image" Target="../media/image203.png"/><Relationship Id="rId25" Type="http://schemas.openxmlformats.org/officeDocument/2006/relationships/image" Target="../media/image176.png"/><Relationship Id="rId26" Type="http://schemas.openxmlformats.org/officeDocument/2006/relationships/image" Target="../media/image204.png"/><Relationship Id="rId27" Type="http://schemas.openxmlformats.org/officeDocument/2006/relationships/image" Target="../media/image205.png"/><Relationship Id="rId28" Type="http://schemas.openxmlformats.org/officeDocument/2006/relationships/image" Target="../media/image179.png"/><Relationship Id="rId29" Type="http://schemas.openxmlformats.org/officeDocument/2006/relationships/image" Target="../media/image57.png"/><Relationship Id="rId30" Type="http://schemas.openxmlformats.org/officeDocument/2006/relationships/image" Target="../media/image180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0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68.png"/><Relationship Id="rId40" Type="http://schemas.openxmlformats.org/officeDocument/2006/relationships/image" Target="../media/image69.png"/><Relationship Id="rId41" Type="http://schemas.openxmlformats.org/officeDocument/2006/relationships/image" Target="../media/image206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7.png"/><Relationship Id="rId45" Type="http://schemas.openxmlformats.org/officeDocument/2006/relationships/image" Target="../media/image208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25.png"/><Relationship Id="rId6" Type="http://schemas.openxmlformats.org/officeDocument/2006/relationships/image" Target="../media/image165.png"/><Relationship Id="rId7" Type="http://schemas.openxmlformats.org/officeDocument/2006/relationships/image" Target="../media/image166.png"/><Relationship Id="rId8" Type="http://schemas.openxmlformats.org/officeDocument/2006/relationships/image" Target="../media/image167.png"/><Relationship Id="rId9" Type="http://schemas.openxmlformats.org/officeDocument/2006/relationships/image" Target="../media/image168.png"/><Relationship Id="rId10" Type="http://schemas.openxmlformats.org/officeDocument/2006/relationships/image" Target="../media/image169.png"/><Relationship Id="rId11" Type="http://schemas.openxmlformats.org/officeDocument/2006/relationships/image" Target="../media/image14.png"/><Relationship Id="rId12" Type="http://schemas.openxmlformats.org/officeDocument/2006/relationships/image" Target="../media/image170.png"/><Relationship Id="rId13" Type="http://schemas.openxmlformats.org/officeDocument/2006/relationships/image" Target="../media/image78.png"/><Relationship Id="rId14" Type="http://schemas.openxmlformats.org/officeDocument/2006/relationships/image" Target="../media/image172.png"/><Relationship Id="rId15" Type="http://schemas.openxmlformats.org/officeDocument/2006/relationships/image" Target="../media/image10.png"/><Relationship Id="rId16" Type="http://schemas.openxmlformats.org/officeDocument/2006/relationships/image" Target="../media/image173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151.png"/><Relationship Id="rId20" Type="http://schemas.openxmlformats.org/officeDocument/2006/relationships/image" Target="../media/image152.png"/><Relationship Id="rId21" Type="http://schemas.openxmlformats.org/officeDocument/2006/relationships/image" Target="../media/image153.png"/><Relationship Id="rId22" Type="http://schemas.openxmlformats.org/officeDocument/2006/relationships/image" Target="../media/image154.png"/><Relationship Id="rId23" Type="http://schemas.openxmlformats.org/officeDocument/2006/relationships/image" Target="../media/image209.png"/><Relationship Id="rId24" Type="http://schemas.openxmlformats.org/officeDocument/2006/relationships/image" Target="../media/image210.png"/><Relationship Id="rId25" Type="http://schemas.openxmlformats.org/officeDocument/2006/relationships/image" Target="../media/image176.png"/><Relationship Id="rId26" Type="http://schemas.openxmlformats.org/officeDocument/2006/relationships/image" Target="../media/image211.png"/><Relationship Id="rId27" Type="http://schemas.openxmlformats.org/officeDocument/2006/relationships/image" Target="../media/image212.png"/><Relationship Id="rId28" Type="http://schemas.openxmlformats.org/officeDocument/2006/relationships/image" Target="../media/image179.png"/><Relationship Id="rId29" Type="http://schemas.openxmlformats.org/officeDocument/2006/relationships/image" Target="../media/image57.png"/><Relationship Id="rId30" Type="http://schemas.openxmlformats.org/officeDocument/2006/relationships/image" Target="../media/image180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0.png"/><Relationship Id="rId37" Type="http://schemas.openxmlformats.org/officeDocument/2006/relationships/image" Target="../media/image65.png"/><Relationship Id="rId38" Type="http://schemas.openxmlformats.org/officeDocument/2006/relationships/image" Target="../media/image213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7.png"/><Relationship Id="rId45" Type="http://schemas.openxmlformats.org/officeDocument/2006/relationships/image" Target="../media/image208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25.png"/><Relationship Id="rId6" Type="http://schemas.openxmlformats.org/officeDocument/2006/relationships/image" Target="../media/image165.png"/><Relationship Id="rId7" Type="http://schemas.openxmlformats.org/officeDocument/2006/relationships/image" Target="../media/image166.png"/><Relationship Id="rId8" Type="http://schemas.openxmlformats.org/officeDocument/2006/relationships/image" Target="../media/image167.png"/><Relationship Id="rId9" Type="http://schemas.openxmlformats.org/officeDocument/2006/relationships/image" Target="../media/image168.png"/><Relationship Id="rId10" Type="http://schemas.openxmlformats.org/officeDocument/2006/relationships/image" Target="../media/image169.png"/><Relationship Id="rId11" Type="http://schemas.openxmlformats.org/officeDocument/2006/relationships/image" Target="../media/image14.png"/><Relationship Id="rId12" Type="http://schemas.openxmlformats.org/officeDocument/2006/relationships/image" Target="../media/image170.png"/><Relationship Id="rId13" Type="http://schemas.openxmlformats.org/officeDocument/2006/relationships/image" Target="../media/image78.png"/><Relationship Id="rId14" Type="http://schemas.openxmlformats.org/officeDocument/2006/relationships/image" Target="../media/image172.png"/><Relationship Id="rId15" Type="http://schemas.openxmlformats.org/officeDocument/2006/relationships/image" Target="../media/image10.png"/><Relationship Id="rId16" Type="http://schemas.openxmlformats.org/officeDocument/2006/relationships/image" Target="../media/image173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151.png"/><Relationship Id="rId20" Type="http://schemas.openxmlformats.org/officeDocument/2006/relationships/image" Target="../media/image152.png"/><Relationship Id="rId21" Type="http://schemas.openxmlformats.org/officeDocument/2006/relationships/image" Target="../media/image153.png"/><Relationship Id="rId22" Type="http://schemas.openxmlformats.org/officeDocument/2006/relationships/image" Target="../media/image154.png"/><Relationship Id="rId23" Type="http://schemas.openxmlformats.org/officeDocument/2006/relationships/image" Target="../media/image214.png"/><Relationship Id="rId24" Type="http://schemas.openxmlformats.org/officeDocument/2006/relationships/image" Target="../media/image215.png"/><Relationship Id="rId25" Type="http://schemas.openxmlformats.org/officeDocument/2006/relationships/image" Target="../media/image176.png"/><Relationship Id="rId26" Type="http://schemas.openxmlformats.org/officeDocument/2006/relationships/image" Target="../media/image216.png"/><Relationship Id="rId27" Type="http://schemas.openxmlformats.org/officeDocument/2006/relationships/image" Target="../media/image217.png"/><Relationship Id="rId28" Type="http://schemas.openxmlformats.org/officeDocument/2006/relationships/image" Target="../media/image179.png"/><Relationship Id="rId29" Type="http://schemas.openxmlformats.org/officeDocument/2006/relationships/image" Target="../media/image57.png"/><Relationship Id="rId30" Type="http://schemas.openxmlformats.org/officeDocument/2006/relationships/image" Target="../media/image180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0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218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19.png"/><Relationship Id="rId45" Type="http://schemas.openxmlformats.org/officeDocument/2006/relationships/image" Target="../media/image220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25.png"/><Relationship Id="rId6" Type="http://schemas.openxmlformats.org/officeDocument/2006/relationships/image" Target="../media/image165.png"/><Relationship Id="rId7" Type="http://schemas.openxmlformats.org/officeDocument/2006/relationships/image" Target="../media/image166.png"/><Relationship Id="rId8" Type="http://schemas.openxmlformats.org/officeDocument/2006/relationships/image" Target="../media/image167.png"/><Relationship Id="rId9" Type="http://schemas.openxmlformats.org/officeDocument/2006/relationships/image" Target="../media/image168.png"/><Relationship Id="rId10" Type="http://schemas.openxmlformats.org/officeDocument/2006/relationships/image" Target="../media/image169.png"/><Relationship Id="rId11" Type="http://schemas.openxmlformats.org/officeDocument/2006/relationships/image" Target="../media/image14.png"/><Relationship Id="rId12" Type="http://schemas.openxmlformats.org/officeDocument/2006/relationships/image" Target="../media/image170.png"/><Relationship Id="rId13" Type="http://schemas.openxmlformats.org/officeDocument/2006/relationships/image" Target="../media/image78.png"/><Relationship Id="rId14" Type="http://schemas.openxmlformats.org/officeDocument/2006/relationships/image" Target="../media/image172.png"/><Relationship Id="rId15" Type="http://schemas.openxmlformats.org/officeDocument/2006/relationships/image" Target="../media/image10.png"/><Relationship Id="rId16" Type="http://schemas.openxmlformats.org/officeDocument/2006/relationships/image" Target="../media/image173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221.png"/><Relationship Id="rId20" Type="http://schemas.openxmlformats.org/officeDocument/2006/relationships/image" Target="../media/image222.png"/><Relationship Id="rId21" Type="http://schemas.openxmlformats.org/officeDocument/2006/relationships/image" Target="../media/image223.png"/><Relationship Id="rId22" Type="http://schemas.openxmlformats.org/officeDocument/2006/relationships/image" Target="../media/image224.png"/><Relationship Id="rId23" Type="http://schemas.openxmlformats.org/officeDocument/2006/relationships/image" Target="../media/image225.png"/><Relationship Id="rId24" Type="http://schemas.openxmlformats.org/officeDocument/2006/relationships/image" Target="../media/image226.png"/><Relationship Id="rId25" Type="http://schemas.openxmlformats.org/officeDocument/2006/relationships/image" Target="../media/image176.png"/><Relationship Id="rId26" Type="http://schemas.openxmlformats.org/officeDocument/2006/relationships/image" Target="../media/image227.png"/><Relationship Id="rId27" Type="http://schemas.openxmlformats.org/officeDocument/2006/relationships/image" Target="../media/image228.png"/><Relationship Id="rId28" Type="http://schemas.openxmlformats.org/officeDocument/2006/relationships/image" Target="../media/image229.png"/><Relationship Id="rId29" Type="http://schemas.openxmlformats.org/officeDocument/2006/relationships/image" Target="../media/image57.png"/><Relationship Id="rId30" Type="http://schemas.openxmlformats.org/officeDocument/2006/relationships/image" Target="../media/image180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0.png"/><Relationship Id="rId37" Type="http://schemas.openxmlformats.org/officeDocument/2006/relationships/image" Target="../media/image65.png"/><Relationship Id="rId38" Type="http://schemas.openxmlformats.org/officeDocument/2006/relationships/image" Target="../media/image230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19.png"/><Relationship Id="rId45" Type="http://schemas.openxmlformats.org/officeDocument/2006/relationships/image" Target="../media/image220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1.png"/><Relationship Id="rId3" Type="http://schemas.openxmlformats.org/officeDocument/2006/relationships/image" Target="../media/image232.png"/><Relationship Id="rId4" Type="http://schemas.openxmlformats.org/officeDocument/2006/relationships/image" Target="../media/image233.png"/><Relationship Id="rId5" Type="http://schemas.openxmlformats.org/officeDocument/2006/relationships/image" Target="../media/image125.png"/><Relationship Id="rId6" Type="http://schemas.openxmlformats.org/officeDocument/2006/relationships/image" Target="../media/image234.png"/><Relationship Id="rId7" Type="http://schemas.openxmlformats.org/officeDocument/2006/relationships/image" Target="../media/image235.png"/><Relationship Id="rId8" Type="http://schemas.openxmlformats.org/officeDocument/2006/relationships/image" Target="../media/image167.png"/><Relationship Id="rId9" Type="http://schemas.openxmlformats.org/officeDocument/2006/relationships/image" Target="../media/image236.png"/><Relationship Id="rId10" Type="http://schemas.openxmlformats.org/officeDocument/2006/relationships/image" Target="../media/image237.png"/><Relationship Id="rId11" Type="http://schemas.openxmlformats.org/officeDocument/2006/relationships/image" Target="../media/image14.png"/><Relationship Id="rId12" Type="http://schemas.openxmlformats.org/officeDocument/2006/relationships/image" Target="../media/image238.png"/><Relationship Id="rId13" Type="http://schemas.openxmlformats.org/officeDocument/2006/relationships/image" Target="../media/image239.png"/><Relationship Id="rId14" Type="http://schemas.openxmlformats.org/officeDocument/2006/relationships/image" Target="../media/image172.png"/><Relationship Id="rId15" Type="http://schemas.openxmlformats.org/officeDocument/2006/relationships/image" Target="../media/image10.png"/><Relationship Id="rId16" Type="http://schemas.openxmlformats.org/officeDocument/2006/relationships/image" Target="../media/image240.png"/><Relationship Id="rId17" Type="http://schemas.openxmlformats.org/officeDocument/2006/relationships/image" Target="../media/image241.png"/><Relationship Id="rId18" Type="http://schemas.openxmlformats.org/officeDocument/2006/relationships/image" Target="../media/image80.png"/><Relationship Id="rId19" Type="http://schemas.openxmlformats.org/officeDocument/2006/relationships/image" Target="../media/image150.png"/><Relationship Id="rId20" Type="http://schemas.openxmlformats.org/officeDocument/2006/relationships/image" Target="../media/image242.png"/><Relationship Id="rId21" Type="http://schemas.openxmlformats.org/officeDocument/2006/relationships/image" Target="../media/image243.png"/><Relationship Id="rId22" Type="http://schemas.openxmlformats.org/officeDocument/2006/relationships/image" Target="../media/image244.png"/><Relationship Id="rId23" Type="http://schemas.openxmlformats.org/officeDocument/2006/relationships/image" Target="../media/image245.png"/><Relationship Id="rId24" Type="http://schemas.openxmlformats.org/officeDocument/2006/relationships/image" Target="../media/image246.png"/><Relationship Id="rId25" Type="http://schemas.openxmlformats.org/officeDocument/2006/relationships/image" Target="../media/image247.png"/><Relationship Id="rId26" Type="http://schemas.openxmlformats.org/officeDocument/2006/relationships/image" Target="../media/image176.png"/><Relationship Id="rId27" Type="http://schemas.openxmlformats.org/officeDocument/2006/relationships/image" Target="../media/image248.png"/><Relationship Id="rId28" Type="http://schemas.openxmlformats.org/officeDocument/2006/relationships/image" Target="../media/image249.png"/><Relationship Id="rId29" Type="http://schemas.openxmlformats.org/officeDocument/2006/relationships/image" Target="../media/image229.png"/><Relationship Id="rId30" Type="http://schemas.openxmlformats.org/officeDocument/2006/relationships/image" Target="../media/image250.png"/><Relationship Id="rId31" Type="http://schemas.openxmlformats.org/officeDocument/2006/relationships/image" Target="../media/image251.png"/><Relationship Id="rId32" Type="http://schemas.openxmlformats.org/officeDocument/2006/relationships/image" Target="../media/image252.png"/><Relationship Id="rId33" Type="http://schemas.openxmlformats.org/officeDocument/2006/relationships/image" Target="../media/image118.png"/><Relationship Id="rId34" Type="http://schemas.openxmlformats.org/officeDocument/2006/relationships/image" Target="../media/image119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253.png"/><Relationship Id="rId38" Type="http://schemas.openxmlformats.org/officeDocument/2006/relationships/image" Target="../media/image65.png"/><Relationship Id="rId39" Type="http://schemas.openxmlformats.org/officeDocument/2006/relationships/image" Target="../media/image92.png"/><Relationship Id="rId40" Type="http://schemas.openxmlformats.org/officeDocument/2006/relationships/image" Target="../media/image254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255.png"/><Relationship Id="rId46" Type="http://schemas.openxmlformats.org/officeDocument/2006/relationships/image" Target="../media/image256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1.png"/><Relationship Id="rId3" Type="http://schemas.openxmlformats.org/officeDocument/2006/relationships/image" Target="../media/image257.png"/><Relationship Id="rId4" Type="http://schemas.openxmlformats.org/officeDocument/2006/relationships/image" Target="../media/image164.png"/><Relationship Id="rId5" Type="http://schemas.openxmlformats.org/officeDocument/2006/relationships/image" Target="../media/image258.png"/><Relationship Id="rId6" Type="http://schemas.openxmlformats.org/officeDocument/2006/relationships/image" Target="../media/image259.png"/><Relationship Id="rId7" Type="http://schemas.openxmlformats.org/officeDocument/2006/relationships/image" Target="../media/image260.png"/><Relationship Id="rId8" Type="http://schemas.openxmlformats.org/officeDocument/2006/relationships/image" Target="../media/image167.png"/><Relationship Id="rId9" Type="http://schemas.openxmlformats.org/officeDocument/2006/relationships/image" Target="../media/image261.png"/><Relationship Id="rId10" Type="http://schemas.openxmlformats.org/officeDocument/2006/relationships/image" Target="../media/image262.png"/><Relationship Id="rId11" Type="http://schemas.openxmlformats.org/officeDocument/2006/relationships/image" Target="../media/image14.png"/><Relationship Id="rId12" Type="http://schemas.openxmlformats.org/officeDocument/2006/relationships/image" Target="../media/image263.png"/><Relationship Id="rId13" Type="http://schemas.openxmlformats.org/officeDocument/2006/relationships/image" Target="../media/image239.png"/><Relationship Id="rId14" Type="http://schemas.openxmlformats.org/officeDocument/2006/relationships/image" Target="../media/image264.png"/><Relationship Id="rId15" Type="http://schemas.openxmlformats.org/officeDocument/2006/relationships/image" Target="../media/image10.png"/><Relationship Id="rId16" Type="http://schemas.openxmlformats.org/officeDocument/2006/relationships/image" Target="../media/image265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66.png"/><Relationship Id="rId24" Type="http://schemas.openxmlformats.org/officeDocument/2006/relationships/image" Target="../media/image247.png"/><Relationship Id="rId25" Type="http://schemas.openxmlformats.org/officeDocument/2006/relationships/image" Target="../media/image267.png"/><Relationship Id="rId26" Type="http://schemas.openxmlformats.org/officeDocument/2006/relationships/image" Target="../media/image268.png"/><Relationship Id="rId27" Type="http://schemas.openxmlformats.org/officeDocument/2006/relationships/image" Target="../media/image249.png"/><Relationship Id="rId28" Type="http://schemas.openxmlformats.org/officeDocument/2006/relationships/image" Target="../media/image269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53.png"/><Relationship Id="rId37" Type="http://schemas.openxmlformats.org/officeDocument/2006/relationships/image" Target="../media/image65.png"/><Relationship Id="rId38" Type="http://schemas.openxmlformats.org/officeDocument/2006/relationships/image" Target="../media/image270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55.png"/><Relationship Id="rId45" Type="http://schemas.openxmlformats.org/officeDocument/2006/relationships/image" Target="../media/image256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0.png"/><Relationship Id="rId16" Type="http://schemas.openxmlformats.org/officeDocument/2006/relationships/image" Target="../media/image44.png"/><Relationship Id="rId17" Type="http://schemas.openxmlformats.org/officeDocument/2006/relationships/image" Target="../media/image45.png"/><Relationship Id="rId18" Type="http://schemas.openxmlformats.org/officeDocument/2006/relationships/image" Target="../media/image46.png"/><Relationship Id="rId19" Type="http://schemas.openxmlformats.org/officeDocument/2006/relationships/image" Target="../media/image47.png"/><Relationship Id="rId20" Type="http://schemas.openxmlformats.org/officeDocument/2006/relationships/image" Target="../media/image48.png"/><Relationship Id="rId21" Type="http://schemas.openxmlformats.org/officeDocument/2006/relationships/image" Target="../media/image49.png"/><Relationship Id="rId22" Type="http://schemas.openxmlformats.org/officeDocument/2006/relationships/image" Target="../media/image50.png"/><Relationship Id="rId23" Type="http://schemas.openxmlformats.org/officeDocument/2006/relationships/image" Target="../media/image51.png"/><Relationship Id="rId24" Type="http://schemas.openxmlformats.org/officeDocument/2006/relationships/image" Target="../media/image52.png"/><Relationship Id="rId25" Type="http://schemas.openxmlformats.org/officeDocument/2006/relationships/image" Target="../media/image53.png"/><Relationship Id="rId26" Type="http://schemas.openxmlformats.org/officeDocument/2006/relationships/image" Target="../media/image54.png"/><Relationship Id="rId27" Type="http://schemas.openxmlformats.org/officeDocument/2006/relationships/image" Target="../media/image55.png"/><Relationship Id="rId28" Type="http://schemas.openxmlformats.org/officeDocument/2006/relationships/image" Target="../media/image56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60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64.png"/><Relationship Id="rId37" Type="http://schemas.openxmlformats.org/officeDocument/2006/relationships/image" Target="../media/image65.png"/><Relationship Id="rId38" Type="http://schemas.openxmlformats.org/officeDocument/2006/relationships/image" Target="../media/image66.png"/><Relationship Id="rId39" Type="http://schemas.openxmlformats.org/officeDocument/2006/relationships/image" Target="../media/image6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72.png"/><Relationship Id="rId45" Type="http://schemas.openxmlformats.org/officeDocument/2006/relationships/image" Target="../media/image73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1.png"/><Relationship Id="rId3" Type="http://schemas.openxmlformats.org/officeDocument/2006/relationships/image" Target="../media/image257.png"/><Relationship Id="rId4" Type="http://schemas.openxmlformats.org/officeDocument/2006/relationships/image" Target="../media/image164.png"/><Relationship Id="rId5" Type="http://schemas.openxmlformats.org/officeDocument/2006/relationships/image" Target="../media/image258.png"/><Relationship Id="rId6" Type="http://schemas.openxmlformats.org/officeDocument/2006/relationships/image" Target="../media/image259.png"/><Relationship Id="rId7" Type="http://schemas.openxmlformats.org/officeDocument/2006/relationships/image" Target="../media/image260.png"/><Relationship Id="rId8" Type="http://schemas.openxmlformats.org/officeDocument/2006/relationships/image" Target="../media/image167.png"/><Relationship Id="rId9" Type="http://schemas.openxmlformats.org/officeDocument/2006/relationships/image" Target="../media/image261.png"/><Relationship Id="rId10" Type="http://schemas.openxmlformats.org/officeDocument/2006/relationships/image" Target="../media/image262.png"/><Relationship Id="rId11" Type="http://schemas.openxmlformats.org/officeDocument/2006/relationships/image" Target="../media/image14.png"/><Relationship Id="rId12" Type="http://schemas.openxmlformats.org/officeDocument/2006/relationships/image" Target="../media/image263.png"/><Relationship Id="rId13" Type="http://schemas.openxmlformats.org/officeDocument/2006/relationships/image" Target="../media/image271.png"/><Relationship Id="rId14" Type="http://schemas.openxmlformats.org/officeDocument/2006/relationships/image" Target="../media/image264.png"/><Relationship Id="rId15" Type="http://schemas.openxmlformats.org/officeDocument/2006/relationships/image" Target="../media/image10.png"/><Relationship Id="rId16" Type="http://schemas.openxmlformats.org/officeDocument/2006/relationships/image" Target="../media/image272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73.png"/><Relationship Id="rId24" Type="http://schemas.openxmlformats.org/officeDocument/2006/relationships/image" Target="../media/image247.png"/><Relationship Id="rId25" Type="http://schemas.openxmlformats.org/officeDocument/2006/relationships/image" Target="../media/image267.png"/><Relationship Id="rId26" Type="http://schemas.openxmlformats.org/officeDocument/2006/relationships/image" Target="../media/image274.png"/><Relationship Id="rId27" Type="http://schemas.openxmlformats.org/officeDocument/2006/relationships/image" Target="../media/image249.png"/><Relationship Id="rId28" Type="http://schemas.openxmlformats.org/officeDocument/2006/relationships/image" Target="../media/image269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53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68.png"/><Relationship Id="rId40" Type="http://schemas.openxmlformats.org/officeDocument/2006/relationships/image" Target="../media/image275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6.png"/><Relationship Id="rId45" Type="http://schemas.openxmlformats.org/officeDocument/2006/relationships/image" Target="../media/image277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1.png"/><Relationship Id="rId3" Type="http://schemas.openxmlformats.org/officeDocument/2006/relationships/image" Target="../media/image257.png"/><Relationship Id="rId4" Type="http://schemas.openxmlformats.org/officeDocument/2006/relationships/image" Target="../media/image164.png"/><Relationship Id="rId5" Type="http://schemas.openxmlformats.org/officeDocument/2006/relationships/image" Target="../media/image258.png"/><Relationship Id="rId6" Type="http://schemas.openxmlformats.org/officeDocument/2006/relationships/image" Target="../media/image259.png"/><Relationship Id="rId7" Type="http://schemas.openxmlformats.org/officeDocument/2006/relationships/image" Target="../media/image260.png"/><Relationship Id="rId8" Type="http://schemas.openxmlformats.org/officeDocument/2006/relationships/image" Target="../media/image167.png"/><Relationship Id="rId9" Type="http://schemas.openxmlformats.org/officeDocument/2006/relationships/image" Target="../media/image261.png"/><Relationship Id="rId10" Type="http://schemas.openxmlformats.org/officeDocument/2006/relationships/image" Target="../media/image262.png"/><Relationship Id="rId11" Type="http://schemas.openxmlformats.org/officeDocument/2006/relationships/image" Target="../media/image14.png"/><Relationship Id="rId12" Type="http://schemas.openxmlformats.org/officeDocument/2006/relationships/image" Target="../media/image263.png"/><Relationship Id="rId13" Type="http://schemas.openxmlformats.org/officeDocument/2006/relationships/image" Target="../media/image271.png"/><Relationship Id="rId14" Type="http://schemas.openxmlformats.org/officeDocument/2006/relationships/image" Target="../media/image264.png"/><Relationship Id="rId15" Type="http://schemas.openxmlformats.org/officeDocument/2006/relationships/image" Target="../media/image10.png"/><Relationship Id="rId16" Type="http://schemas.openxmlformats.org/officeDocument/2006/relationships/image" Target="../media/image272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78.png"/><Relationship Id="rId24" Type="http://schemas.openxmlformats.org/officeDocument/2006/relationships/image" Target="../media/image247.png"/><Relationship Id="rId25" Type="http://schemas.openxmlformats.org/officeDocument/2006/relationships/image" Target="../media/image267.png"/><Relationship Id="rId26" Type="http://schemas.openxmlformats.org/officeDocument/2006/relationships/image" Target="../media/image279.png"/><Relationship Id="rId27" Type="http://schemas.openxmlformats.org/officeDocument/2006/relationships/image" Target="../media/image249.png"/><Relationship Id="rId28" Type="http://schemas.openxmlformats.org/officeDocument/2006/relationships/image" Target="../media/image269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53.png"/><Relationship Id="rId37" Type="http://schemas.openxmlformats.org/officeDocument/2006/relationships/image" Target="../media/image65.png"/><Relationship Id="rId38" Type="http://schemas.openxmlformats.org/officeDocument/2006/relationships/image" Target="../media/image280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6.png"/><Relationship Id="rId45" Type="http://schemas.openxmlformats.org/officeDocument/2006/relationships/image" Target="../media/image277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1.png"/><Relationship Id="rId3" Type="http://schemas.openxmlformats.org/officeDocument/2006/relationships/image" Target="../media/image257.png"/><Relationship Id="rId4" Type="http://schemas.openxmlformats.org/officeDocument/2006/relationships/image" Target="../media/image164.png"/><Relationship Id="rId5" Type="http://schemas.openxmlformats.org/officeDocument/2006/relationships/image" Target="../media/image258.png"/><Relationship Id="rId6" Type="http://schemas.openxmlformats.org/officeDocument/2006/relationships/image" Target="../media/image259.png"/><Relationship Id="rId7" Type="http://schemas.openxmlformats.org/officeDocument/2006/relationships/image" Target="../media/image260.png"/><Relationship Id="rId8" Type="http://schemas.openxmlformats.org/officeDocument/2006/relationships/image" Target="../media/image167.png"/><Relationship Id="rId9" Type="http://schemas.openxmlformats.org/officeDocument/2006/relationships/image" Target="../media/image261.png"/><Relationship Id="rId10" Type="http://schemas.openxmlformats.org/officeDocument/2006/relationships/image" Target="../media/image262.png"/><Relationship Id="rId11" Type="http://schemas.openxmlformats.org/officeDocument/2006/relationships/image" Target="../media/image14.png"/><Relationship Id="rId12" Type="http://schemas.openxmlformats.org/officeDocument/2006/relationships/image" Target="../media/image263.png"/><Relationship Id="rId13" Type="http://schemas.openxmlformats.org/officeDocument/2006/relationships/image" Target="../media/image271.png"/><Relationship Id="rId14" Type="http://schemas.openxmlformats.org/officeDocument/2006/relationships/image" Target="../media/image264.png"/><Relationship Id="rId15" Type="http://schemas.openxmlformats.org/officeDocument/2006/relationships/image" Target="../media/image10.png"/><Relationship Id="rId16" Type="http://schemas.openxmlformats.org/officeDocument/2006/relationships/image" Target="../media/image272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81.png"/><Relationship Id="rId24" Type="http://schemas.openxmlformats.org/officeDocument/2006/relationships/image" Target="../media/image247.png"/><Relationship Id="rId25" Type="http://schemas.openxmlformats.org/officeDocument/2006/relationships/image" Target="../media/image267.png"/><Relationship Id="rId26" Type="http://schemas.openxmlformats.org/officeDocument/2006/relationships/image" Target="../media/image282.png"/><Relationship Id="rId27" Type="http://schemas.openxmlformats.org/officeDocument/2006/relationships/image" Target="../media/image249.png"/><Relationship Id="rId28" Type="http://schemas.openxmlformats.org/officeDocument/2006/relationships/image" Target="../media/image269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53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28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4.png"/><Relationship Id="rId45" Type="http://schemas.openxmlformats.org/officeDocument/2006/relationships/image" Target="../media/image285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1.png"/><Relationship Id="rId3" Type="http://schemas.openxmlformats.org/officeDocument/2006/relationships/image" Target="../media/image257.png"/><Relationship Id="rId4" Type="http://schemas.openxmlformats.org/officeDocument/2006/relationships/image" Target="../media/image164.png"/><Relationship Id="rId5" Type="http://schemas.openxmlformats.org/officeDocument/2006/relationships/image" Target="../media/image258.png"/><Relationship Id="rId6" Type="http://schemas.openxmlformats.org/officeDocument/2006/relationships/image" Target="../media/image259.png"/><Relationship Id="rId7" Type="http://schemas.openxmlformats.org/officeDocument/2006/relationships/image" Target="../media/image260.png"/><Relationship Id="rId8" Type="http://schemas.openxmlformats.org/officeDocument/2006/relationships/image" Target="../media/image167.png"/><Relationship Id="rId9" Type="http://schemas.openxmlformats.org/officeDocument/2006/relationships/image" Target="../media/image261.png"/><Relationship Id="rId10" Type="http://schemas.openxmlformats.org/officeDocument/2006/relationships/image" Target="../media/image262.png"/><Relationship Id="rId11" Type="http://schemas.openxmlformats.org/officeDocument/2006/relationships/image" Target="../media/image14.png"/><Relationship Id="rId12" Type="http://schemas.openxmlformats.org/officeDocument/2006/relationships/image" Target="../media/image263.png"/><Relationship Id="rId13" Type="http://schemas.openxmlformats.org/officeDocument/2006/relationships/image" Target="../media/image271.png"/><Relationship Id="rId14" Type="http://schemas.openxmlformats.org/officeDocument/2006/relationships/image" Target="../media/image264.png"/><Relationship Id="rId15" Type="http://schemas.openxmlformats.org/officeDocument/2006/relationships/image" Target="../media/image10.png"/><Relationship Id="rId16" Type="http://schemas.openxmlformats.org/officeDocument/2006/relationships/image" Target="../media/image272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86.png"/><Relationship Id="rId24" Type="http://schemas.openxmlformats.org/officeDocument/2006/relationships/image" Target="../media/image247.png"/><Relationship Id="rId25" Type="http://schemas.openxmlformats.org/officeDocument/2006/relationships/image" Target="../media/image267.png"/><Relationship Id="rId26" Type="http://schemas.openxmlformats.org/officeDocument/2006/relationships/image" Target="../media/image287.png"/><Relationship Id="rId27" Type="http://schemas.openxmlformats.org/officeDocument/2006/relationships/image" Target="../media/image249.png"/><Relationship Id="rId28" Type="http://schemas.openxmlformats.org/officeDocument/2006/relationships/image" Target="../media/image269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53.png"/><Relationship Id="rId37" Type="http://schemas.openxmlformats.org/officeDocument/2006/relationships/image" Target="../media/image65.png"/><Relationship Id="rId38" Type="http://schemas.openxmlformats.org/officeDocument/2006/relationships/image" Target="../media/image288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4.png"/><Relationship Id="rId45" Type="http://schemas.openxmlformats.org/officeDocument/2006/relationships/image" Target="../media/image285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1.png"/><Relationship Id="rId3" Type="http://schemas.openxmlformats.org/officeDocument/2006/relationships/image" Target="../media/image257.png"/><Relationship Id="rId4" Type="http://schemas.openxmlformats.org/officeDocument/2006/relationships/image" Target="../media/image164.png"/><Relationship Id="rId5" Type="http://schemas.openxmlformats.org/officeDocument/2006/relationships/image" Target="../media/image258.png"/><Relationship Id="rId6" Type="http://schemas.openxmlformats.org/officeDocument/2006/relationships/image" Target="../media/image259.png"/><Relationship Id="rId7" Type="http://schemas.openxmlformats.org/officeDocument/2006/relationships/image" Target="../media/image260.png"/><Relationship Id="rId8" Type="http://schemas.openxmlformats.org/officeDocument/2006/relationships/image" Target="../media/image167.png"/><Relationship Id="rId9" Type="http://schemas.openxmlformats.org/officeDocument/2006/relationships/image" Target="../media/image261.png"/><Relationship Id="rId10" Type="http://schemas.openxmlformats.org/officeDocument/2006/relationships/image" Target="../media/image262.png"/><Relationship Id="rId11" Type="http://schemas.openxmlformats.org/officeDocument/2006/relationships/image" Target="../media/image14.png"/><Relationship Id="rId12" Type="http://schemas.openxmlformats.org/officeDocument/2006/relationships/image" Target="../media/image263.png"/><Relationship Id="rId13" Type="http://schemas.openxmlformats.org/officeDocument/2006/relationships/image" Target="../media/image271.png"/><Relationship Id="rId14" Type="http://schemas.openxmlformats.org/officeDocument/2006/relationships/image" Target="../media/image264.png"/><Relationship Id="rId15" Type="http://schemas.openxmlformats.org/officeDocument/2006/relationships/image" Target="../media/image10.png"/><Relationship Id="rId16" Type="http://schemas.openxmlformats.org/officeDocument/2006/relationships/image" Target="../media/image272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89.png"/><Relationship Id="rId24" Type="http://schemas.openxmlformats.org/officeDocument/2006/relationships/image" Target="../media/image247.png"/><Relationship Id="rId25" Type="http://schemas.openxmlformats.org/officeDocument/2006/relationships/image" Target="../media/image267.png"/><Relationship Id="rId26" Type="http://schemas.openxmlformats.org/officeDocument/2006/relationships/image" Target="../media/image290.png"/><Relationship Id="rId27" Type="http://schemas.openxmlformats.org/officeDocument/2006/relationships/image" Target="../media/image249.png"/><Relationship Id="rId28" Type="http://schemas.openxmlformats.org/officeDocument/2006/relationships/image" Target="../media/image269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53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291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92.png"/><Relationship Id="rId45" Type="http://schemas.openxmlformats.org/officeDocument/2006/relationships/image" Target="../media/image293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1.png"/><Relationship Id="rId3" Type="http://schemas.openxmlformats.org/officeDocument/2006/relationships/image" Target="../media/image257.png"/><Relationship Id="rId4" Type="http://schemas.openxmlformats.org/officeDocument/2006/relationships/image" Target="../media/image164.png"/><Relationship Id="rId5" Type="http://schemas.openxmlformats.org/officeDocument/2006/relationships/image" Target="../media/image258.png"/><Relationship Id="rId6" Type="http://schemas.openxmlformats.org/officeDocument/2006/relationships/image" Target="../media/image259.png"/><Relationship Id="rId7" Type="http://schemas.openxmlformats.org/officeDocument/2006/relationships/image" Target="../media/image260.png"/><Relationship Id="rId8" Type="http://schemas.openxmlformats.org/officeDocument/2006/relationships/image" Target="../media/image167.png"/><Relationship Id="rId9" Type="http://schemas.openxmlformats.org/officeDocument/2006/relationships/image" Target="../media/image261.png"/><Relationship Id="rId10" Type="http://schemas.openxmlformats.org/officeDocument/2006/relationships/image" Target="../media/image262.png"/><Relationship Id="rId11" Type="http://schemas.openxmlformats.org/officeDocument/2006/relationships/image" Target="../media/image14.png"/><Relationship Id="rId12" Type="http://schemas.openxmlformats.org/officeDocument/2006/relationships/image" Target="../media/image263.png"/><Relationship Id="rId13" Type="http://schemas.openxmlformats.org/officeDocument/2006/relationships/image" Target="../media/image271.png"/><Relationship Id="rId14" Type="http://schemas.openxmlformats.org/officeDocument/2006/relationships/image" Target="../media/image264.png"/><Relationship Id="rId15" Type="http://schemas.openxmlformats.org/officeDocument/2006/relationships/image" Target="../media/image10.png"/><Relationship Id="rId16" Type="http://schemas.openxmlformats.org/officeDocument/2006/relationships/image" Target="../media/image272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94.png"/><Relationship Id="rId24" Type="http://schemas.openxmlformats.org/officeDocument/2006/relationships/image" Target="../media/image247.png"/><Relationship Id="rId25" Type="http://schemas.openxmlformats.org/officeDocument/2006/relationships/image" Target="../media/image267.png"/><Relationship Id="rId26" Type="http://schemas.openxmlformats.org/officeDocument/2006/relationships/image" Target="../media/image295.png"/><Relationship Id="rId27" Type="http://schemas.openxmlformats.org/officeDocument/2006/relationships/image" Target="../media/image249.png"/><Relationship Id="rId28" Type="http://schemas.openxmlformats.org/officeDocument/2006/relationships/image" Target="../media/image269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53.png"/><Relationship Id="rId37" Type="http://schemas.openxmlformats.org/officeDocument/2006/relationships/image" Target="../media/image65.png"/><Relationship Id="rId38" Type="http://schemas.openxmlformats.org/officeDocument/2006/relationships/image" Target="../media/image296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92.png"/><Relationship Id="rId45" Type="http://schemas.openxmlformats.org/officeDocument/2006/relationships/image" Target="../media/image293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7.png"/><Relationship Id="rId3" Type="http://schemas.openxmlformats.org/officeDocument/2006/relationships/image" Target="../media/image298.png"/><Relationship Id="rId4" Type="http://schemas.openxmlformats.org/officeDocument/2006/relationships/image" Target="../media/image299.png"/><Relationship Id="rId5" Type="http://schemas.openxmlformats.org/officeDocument/2006/relationships/image" Target="../media/image300.png"/><Relationship Id="rId6" Type="http://schemas.openxmlformats.org/officeDocument/2006/relationships/image" Target="../media/image301.png"/><Relationship Id="rId7" Type="http://schemas.openxmlformats.org/officeDocument/2006/relationships/image" Target="../media/image302.png"/><Relationship Id="rId8" Type="http://schemas.openxmlformats.org/officeDocument/2006/relationships/image" Target="../media/image303.png"/><Relationship Id="rId9" Type="http://schemas.openxmlformats.org/officeDocument/2006/relationships/image" Target="../media/image304.png"/><Relationship Id="rId10" Type="http://schemas.openxmlformats.org/officeDocument/2006/relationships/image" Target="../media/image305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7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8.png"/><Relationship Id="rId10" Type="http://schemas.openxmlformats.org/officeDocument/2006/relationships/image" Target="../media/image77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78.png"/><Relationship Id="rId14" Type="http://schemas.openxmlformats.org/officeDocument/2006/relationships/image" Target="../media/image79.png"/><Relationship Id="rId15" Type="http://schemas.openxmlformats.org/officeDocument/2006/relationships/image" Target="../media/image10.png"/><Relationship Id="rId16" Type="http://schemas.openxmlformats.org/officeDocument/2006/relationships/image" Target="../media/image44.png"/><Relationship Id="rId17" Type="http://schemas.openxmlformats.org/officeDocument/2006/relationships/image" Target="../media/image80.png"/><Relationship Id="rId18" Type="http://schemas.openxmlformats.org/officeDocument/2006/relationships/image" Target="../media/image46.png"/><Relationship Id="rId19" Type="http://schemas.openxmlformats.org/officeDocument/2006/relationships/image" Target="../media/image81.png"/><Relationship Id="rId20" Type="http://schemas.openxmlformats.org/officeDocument/2006/relationships/image" Target="../media/image19.png"/><Relationship Id="rId21" Type="http://schemas.openxmlformats.org/officeDocument/2006/relationships/image" Target="../media/image82.png"/><Relationship Id="rId22" Type="http://schemas.openxmlformats.org/officeDocument/2006/relationships/image" Target="../media/image83.png"/><Relationship Id="rId23" Type="http://schemas.openxmlformats.org/officeDocument/2006/relationships/image" Target="../media/image84.png"/><Relationship Id="rId24" Type="http://schemas.openxmlformats.org/officeDocument/2006/relationships/image" Target="../media/image85.png"/><Relationship Id="rId25" Type="http://schemas.openxmlformats.org/officeDocument/2006/relationships/image" Target="../media/image86.png"/><Relationship Id="rId26" Type="http://schemas.openxmlformats.org/officeDocument/2006/relationships/image" Target="../media/image87.png"/><Relationship Id="rId27" Type="http://schemas.openxmlformats.org/officeDocument/2006/relationships/image" Target="../media/image88.png"/><Relationship Id="rId28" Type="http://schemas.openxmlformats.org/officeDocument/2006/relationships/image" Target="../media/image89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60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90.png"/><Relationship Id="rId37" Type="http://schemas.openxmlformats.org/officeDocument/2006/relationships/image" Target="../media/image65.png"/><Relationship Id="rId38" Type="http://schemas.openxmlformats.org/officeDocument/2006/relationships/image" Target="../media/image91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93.png"/><Relationship Id="rId45" Type="http://schemas.openxmlformats.org/officeDocument/2006/relationships/image" Target="../media/image73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9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95.png"/><Relationship Id="rId7" Type="http://schemas.openxmlformats.org/officeDocument/2006/relationships/image" Target="../media/image96.png"/><Relationship Id="rId8" Type="http://schemas.openxmlformats.org/officeDocument/2006/relationships/image" Target="../media/image40.png"/><Relationship Id="rId9" Type="http://schemas.openxmlformats.org/officeDocument/2006/relationships/image" Target="../media/image97.png"/><Relationship Id="rId10" Type="http://schemas.openxmlformats.org/officeDocument/2006/relationships/image" Target="../media/image98.png"/><Relationship Id="rId11" Type="http://schemas.openxmlformats.org/officeDocument/2006/relationships/image" Target="../media/image14.png"/><Relationship Id="rId12" Type="http://schemas.openxmlformats.org/officeDocument/2006/relationships/image" Target="../media/image99.png"/><Relationship Id="rId13" Type="http://schemas.openxmlformats.org/officeDocument/2006/relationships/image" Target="../media/image100.png"/><Relationship Id="rId14" Type="http://schemas.openxmlformats.org/officeDocument/2006/relationships/image" Target="../media/image101.png"/><Relationship Id="rId15" Type="http://schemas.openxmlformats.org/officeDocument/2006/relationships/image" Target="../media/image10.png"/><Relationship Id="rId16" Type="http://schemas.openxmlformats.org/officeDocument/2006/relationships/image" Target="../media/image15.png"/><Relationship Id="rId17" Type="http://schemas.openxmlformats.org/officeDocument/2006/relationships/image" Target="../media/image80.png"/><Relationship Id="rId18" Type="http://schemas.openxmlformats.org/officeDocument/2006/relationships/image" Target="../media/image46.png"/><Relationship Id="rId19" Type="http://schemas.openxmlformats.org/officeDocument/2006/relationships/image" Target="../media/image81.png"/><Relationship Id="rId20" Type="http://schemas.openxmlformats.org/officeDocument/2006/relationships/image" Target="../media/image19.png"/><Relationship Id="rId21" Type="http://schemas.openxmlformats.org/officeDocument/2006/relationships/image" Target="../media/image82.png"/><Relationship Id="rId22" Type="http://schemas.openxmlformats.org/officeDocument/2006/relationships/image" Target="../media/image83.png"/><Relationship Id="rId23" Type="http://schemas.openxmlformats.org/officeDocument/2006/relationships/image" Target="../media/image102.png"/><Relationship Id="rId24" Type="http://schemas.openxmlformats.org/officeDocument/2006/relationships/image" Target="../media/image103.png"/><Relationship Id="rId25" Type="http://schemas.openxmlformats.org/officeDocument/2006/relationships/image" Target="../media/image86.png"/><Relationship Id="rId26" Type="http://schemas.openxmlformats.org/officeDocument/2006/relationships/image" Target="../media/image104.png"/><Relationship Id="rId27" Type="http://schemas.openxmlformats.org/officeDocument/2006/relationships/image" Target="../media/image105.png"/><Relationship Id="rId28" Type="http://schemas.openxmlformats.org/officeDocument/2006/relationships/image" Target="../media/image89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60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90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106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07.png"/><Relationship Id="rId45" Type="http://schemas.openxmlformats.org/officeDocument/2006/relationships/image" Target="../media/image108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9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95.png"/><Relationship Id="rId7" Type="http://schemas.openxmlformats.org/officeDocument/2006/relationships/image" Target="../media/image96.png"/><Relationship Id="rId8" Type="http://schemas.openxmlformats.org/officeDocument/2006/relationships/image" Target="../media/image40.png"/><Relationship Id="rId9" Type="http://schemas.openxmlformats.org/officeDocument/2006/relationships/image" Target="../media/image97.png"/><Relationship Id="rId10" Type="http://schemas.openxmlformats.org/officeDocument/2006/relationships/image" Target="../media/image98.png"/><Relationship Id="rId11" Type="http://schemas.openxmlformats.org/officeDocument/2006/relationships/image" Target="../media/image14.png"/><Relationship Id="rId12" Type="http://schemas.openxmlformats.org/officeDocument/2006/relationships/image" Target="../media/image99.png"/><Relationship Id="rId13" Type="http://schemas.openxmlformats.org/officeDocument/2006/relationships/image" Target="../media/image100.png"/><Relationship Id="rId14" Type="http://schemas.openxmlformats.org/officeDocument/2006/relationships/image" Target="../media/image101.png"/><Relationship Id="rId15" Type="http://schemas.openxmlformats.org/officeDocument/2006/relationships/image" Target="../media/image10.png"/><Relationship Id="rId16" Type="http://schemas.openxmlformats.org/officeDocument/2006/relationships/image" Target="../media/image15.png"/><Relationship Id="rId17" Type="http://schemas.openxmlformats.org/officeDocument/2006/relationships/image" Target="../media/image80.png"/><Relationship Id="rId18" Type="http://schemas.openxmlformats.org/officeDocument/2006/relationships/image" Target="../media/image46.png"/><Relationship Id="rId19" Type="http://schemas.openxmlformats.org/officeDocument/2006/relationships/image" Target="../media/image109.png"/><Relationship Id="rId20" Type="http://schemas.openxmlformats.org/officeDocument/2006/relationships/image" Target="../media/image110.png"/><Relationship Id="rId21" Type="http://schemas.openxmlformats.org/officeDocument/2006/relationships/image" Target="../media/image111.png"/><Relationship Id="rId22" Type="http://schemas.openxmlformats.org/officeDocument/2006/relationships/image" Target="../media/image112.png"/><Relationship Id="rId23" Type="http://schemas.openxmlformats.org/officeDocument/2006/relationships/image" Target="../media/image113.png"/><Relationship Id="rId24" Type="http://schemas.openxmlformats.org/officeDocument/2006/relationships/image" Target="../media/image114.png"/><Relationship Id="rId25" Type="http://schemas.openxmlformats.org/officeDocument/2006/relationships/image" Target="../media/image86.png"/><Relationship Id="rId26" Type="http://schemas.openxmlformats.org/officeDocument/2006/relationships/image" Target="../media/image115.png"/><Relationship Id="rId27" Type="http://schemas.openxmlformats.org/officeDocument/2006/relationships/image" Target="../media/image116.png"/><Relationship Id="rId28" Type="http://schemas.openxmlformats.org/officeDocument/2006/relationships/image" Target="../media/image117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0.png"/><Relationship Id="rId37" Type="http://schemas.openxmlformats.org/officeDocument/2006/relationships/image" Target="../media/image65.png"/><Relationship Id="rId38" Type="http://schemas.openxmlformats.org/officeDocument/2006/relationships/image" Target="../media/image121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22.png"/><Relationship Id="rId45" Type="http://schemas.openxmlformats.org/officeDocument/2006/relationships/image" Target="../media/image108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image" Target="../media/image14.png"/><Relationship Id="rId12" Type="http://schemas.openxmlformats.org/officeDocument/2006/relationships/image" Target="../media/image131.png"/><Relationship Id="rId13" Type="http://schemas.openxmlformats.org/officeDocument/2006/relationships/image" Target="../media/image12.png"/><Relationship Id="rId14" Type="http://schemas.openxmlformats.org/officeDocument/2006/relationships/image" Target="../media/image132.png"/><Relationship Id="rId15" Type="http://schemas.openxmlformats.org/officeDocument/2006/relationships/image" Target="../media/image10.png"/><Relationship Id="rId16" Type="http://schemas.openxmlformats.org/officeDocument/2006/relationships/image" Target="../media/image133.png"/><Relationship Id="rId17" Type="http://schemas.openxmlformats.org/officeDocument/2006/relationships/image" Target="../media/image80.png"/><Relationship Id="rId18" Type="http://schemas.openxmlformats.org/officeDocument/2006/relationships/image" Target="../media/image46.png"/><Relationship Id="rId19" Type="http://schemas.openxmlformats.org/officeDocument/2006/relationships/image" Target="../media/image109.png"/><Relationship Id="rId20" Type="http://schemas.openxmlformats.org/officeDocument/2006/relationships/image" Target="../media/image110.png"/><Relationship Id="rId21" Type="http://schemas.openxmlformats.org/officeDocument/2006/relationships/image" Target="../media/image111.png"/><Relationship Id="rId22" Type="http://schemas.openxmlformats.org/officeDocument/2006/relationships/image" Target="../media/image112.png"/><Relationship Id="rId23" Type="http://schemas.openxmlformats.org/officeDocument/2006/relationships/image" Target="../media/image134.png"/><Relationship Id="rId24" Type="http://schemas.openxmlformats.org/officeDocument/2006/relationships/image" Target="../media/image114.png"/><Relationship Id="rId25" Type="http://schemas.openxmlformats.org/officeDocument/2006/relationships/image" Target="../media/image86.png"/><Relationship Id="rId26" Type="http://schemas.openxmlformats.org/officeDocument/2006/relationships/image" Target="../media/image135.png"/><Relationship Id="rId27" Type="http://schemas.openxmlformats.org/officeDocument/2006/relationships/image" Target="../media/image116.png"/><Relationship Id="rId28" Type="http://schemas.openxmlformats.org/officeDocument/2006/relationships/image" Target="../media/image117.png"/><Relationship Id="rId29" Type="http://schemas.openxmlformats.org/officeDocument/2006/relationships/image" Target="../media/image136.png"/><Relationship Id="rId30" Type="http://schemas.openxmlformats.org/officeDocument/2006/relationships/image" Target="../media/image137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0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138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39.png"/><Relationship Id="rId45" Type="http://schemas.openxmlformats.org/officeDocument/2006/relationships/image" Target="../media/image140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image" Target="../media/image14.png"/><Relationship Id="rId12" Type="http://schemas.openxmlformats.org/officeDocument/2006/relationships/image" Target="../media/image131.png"/><Relationship Id="rId13" Type="http://schemas.openxmlformats.org/officeDocument/2006/relationships/image" Target="../media/image12.png"/><Relationship Id="rId14" Type="http://schemas.openxmlformats.org/officeDocument/2006/relationships/image" Target="../media/image132.png"/><Relationship Id="rId15" Type="http://schemas.openxmlformats.org/officeDocument/2006/relationships/image" Target="../media/image10.png"/><Relationship Id="rId16" Type="http://schemas.openxmlformats.org/officeDocument/2006/relationships/image" Target="../media/image133.png"/><Relationship Id="rId17" Type="http://schemas.openxmlformats.org/officeDocument/2006/relationships/image" Target="../media/image80.png"/><Relationship Id="rId18" Type="http://schemas.openxmlformats.org/officeDocument/2006/relationships/image" Target="../media/image46.png"/><Relationship Id="rId19" Type="http://schemas.openxmlformats.org/officeDocument/2006/relationships/image" Target="../media/image109.png"/><Relationship Id="rId20" Type="http://schemas.openxmlformats.org/officeDocument/2006/relationships/image" Target="../media/image110.png"/><Relationship Id="rId21" Type="http://schemas.openxmlformats.org/officeDocument/2006/relationships/image" Target="../media/image111.png"/><Relationship Id="rId22" Type="http://schemas.openxmlformats.org/officeDocument/2006/relationships/image" Target="../media/image112.png"/><Relationship Id="rId23" Type="http://schemas.openxmlformats.org/officeDocument/2006/relationships/image" Target="../media/image141.png"/><Relationship Id="rId24" Type="http://schemas.openxmlformats.org/officeDocument/2006/relationships/image" Target="../media/image114.png"/><Relationship Id="rId25" Type="http://schemas.openxmlformats.org/officeDocument/2006/relationships/image" Target="../media/image86.png"/><Relationship Id="rId26" Type="http://schemas.openxmlformats.org/officeDocument/2006/relationships/image" Target="../media/image142.png"/><Relationship Id="rId27" Type="http://schemas.openxmlformats.org/officeDocument/2006/relationships/image" Target="../media/image116.png"/><Relationship Id="rId28" Type="http://schemas.openxmlformats.org/officeDocument/2006/relationships/image" Target="../media/image117.png"/><Relationship Id="rId29" Type="http://schemas.openxmlformats.org/officeDocument/2006/relationships/image" Target="../media/image136.png"/><Relationship Id="rId30" Type="http://schemas.openxmlformats.org/officeDocument/2006/relationships/image" Target="../media/image137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0.png"/><Relationship Id="rId37" Type="http://schemas.openxmlformats.org/officeDocument/2006/relationships/image" Target="../media/image65.png"/><Relationship Id="rId38" Type="http://schemas.openxmlformats.org/officeDocument/2006/relationships/image" Target="../media/image143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4.png"/><Relationship Id="rId45" Type="http://schemas.openxmlformats.org/officeDocument/2006/relationships/image" Target="../media/image140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image" Target="../media/image14.png"/><Relationship Id="rId12" Type="http://schemas.openxmlformats.org/officeDocument/2006/relationships/image" Target="../media/image131.png"/><Relationship Id="rId13" Type="http://schemas.openxmlformats.org/officeDocument/2006/relationships/image" Target="../media/image12.png"/><Relationship Id="rId14" Type="http://schemas.openxmlformats.org/officeDocument/2006/relationships/image" Target="../media/image132.png"/><Relationship Id="rId15" Type="http://schemas.openxmlformats.org/officeDocument/2006/relationships/image" Target="../media/image10.png"/><Relationship Id="rId16" Type="http://schemas.openxmlformats.org/officeDocument/2006/relationships/image" Target="../media/image133.png"/><Relationship Id="rId17" Type="http://schemas.openxmlformats.org/officeDocument/2006/relationships/image" Target="../media/image80.png"/><Relationship Id="rId18" Type="http://schemas.openxmlformats.org/officeDocument/2006/relationships/image" Target="../media/image46.png"/><Relationship Id="rId19" Type="http://schemas.openxmlformats.org/officeDocument/2006/relationships/image" Target="../media/image109.png"/><Relationship Id="rId20" Type="http://schemas.openxmlformats.org/officeDocument/2006/relationships/image" Target="../media/image110.png"/><Relationship Id="rId21" Type="http://schemas.openxmlformats.org/officeDocument/2006/relationships/image" Target="../media/image111.png"/><Relationship Id="rId22" Type="http://schemas.openxmlformats.org/officeDocument/2006/relationships/image" Target="../media/image112.png"/><Relationship Id="rId23" Type="http://schemas.openxmlformats.org/officeDocument/2006/relationships/image" Target="../media/image145.png"/><Relationship Id="rId24" Type="http://schemas.openxmlformats.org/officeDocument/2006/relationships/image" Target="../media/image114.png"/><Relationship Id="rId25" Type="http://schemas.openxmlformats.org/officeDocument/2006/relationships/image" Target="../media/image86.png"/><Relationship Id="rId26" Type="http://schemas.openxmlformats.org/officeDocument/2006/relationships/image" Target="../media/image146.png"/><Relationship Id="rId27" Type="http://schemas.openxmlformats.org/officeDocument/2006/relationships/image" Target="../media/image116.png"/><Relationship Id="rId28" Type="http://schemas.openxmlformats.org/officeDocument/2006/relationships/image" Target="../media/image117.png"/><Relationship Id="rId29" Type="http://schemas.openxmlformats.org/officeDocument/2006/relationships/image" Target="../media/image136.png"/><Relationship Id="rId30" Type="http://schemas.openxmlformats.org/officeDocument/2006/relationships/image" Target="../media/image137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0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14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8.png"/><Relationship Id="rId45" Type="http://schemas.openxmlformats.org/officeDocument/2006/relationships/image" Target="../media/image149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image" Target="../media/image14.png"/><Relationship Id="rId12" Type="http://schemas.openxmlformats.org/officeDocument/2006/relationships/image" Target="../media/image131.png"/><Relationship Id="rId13" Type="http://schemas.openxmlformats.org/officeDocument/2006/relationships/image" Target="../media/image12.png"/><Relationship Id="rId14" Type="http://schemas.openxmlformats.org/officeDocument/2006/relationships/image" Target="../media/image132.png"/><Relationship Id="rId15" Type="http://schemas.openxmlformats.org/officeDocument/2006/relationships/image" Target="../media/image10.png"/><Relationship Id="rId16" Type="http://schemas.openxmlformats.org/officeDocument/2006/relationships/image" Target="../media/image133.png"/><Relationship Id="rId17" Type="http://schemas.openxmlformats.org/officeDocument/2006/relationships/image" Target="../media/image80.png"/><Relationship Id="rId18" Type="http://schemas.openxmlformats.org/officeDocument/2006/relationships/image" Target="../media/image150.png"/><Relationship Id="rId19" Type="http://schemas.openxmlformats.org/officeDocument/2006/relationships/image" Target="../media/image151.png"/><Relationship Id="rId20" Type="http://schemas.openxmlformats.org/officeDocument/2006/relationships/image" Target="../media/image152.png"/><Relationship Id="rId21" Type="http://schemas.openxmlformats.org/officeDocument/2006/relationships/image" Target="../media/image153.png"/><Relationship Id="rId22" Type="http://schemas.openxmlformats.org/officeDocument/2006/relationships/image" Target="../media/image154.png"/><Relationship Id="rId23" Type="http://schemas.openxmlformats.org/officeDocument/2006/relationships/image" Target="../media/image155.png"/><Relationship Id="rId24" Type="http://schemas.openxmlformats.org/officeDocument/2006/relationships/image" Target="../media/image156.png"/><Relationship Id="rId25" Type="http://schemas.openxmlformats.org/officeDocument/2006/relationships/image" Target="../media/image157.png"/><Relationship Id="rId26" Type="http://schemas.openxmlformats.org/officeDocument/2006/relationships/image" Target="../media/image158.png"/><Relationship Id="rId27" Type="http://schemas.openxmlformats.org/officeDocument/2006/relationships/image" Target="../media/image159.png"/><Relationship Id="rId28" Type="http://schemas.openxmlformats.org/officeDocument/2006/relationships/image" Target="../media/image117.png"/><Relationship Id="rId29" Type="http://schemas.openxmlformats.org/officeDocument/2006/relationships/image" Target="../media/image136.png"/><Relationship Id="rId30" Type="http://schemas.openxmlformats.org/officeDocument/2006/relationships/image" Target="../media/image137.png"/><Relationship Id="rId31" Type="http://schemas.openxmlformats.org/officeDocument/2006/relationships/image" Target="../media/image59.png"/><Relationship Id="rId32" Type="http://schemas.openxmlformats.org/officeDocument/2006/relationships/image" Target="../media/image118.png"/><Relationship Id="rId33" Type="http://schemas.openxmlformats.org/officeDocument/2006/relationships/image" Target="../media/image119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0.png"/><Relationship Id="rId37" Type="http://schemas.openxmlformats.org/officeDocument/2006/relationships/image" Target="../media/image65.png"/><Relationship Id="rId38" Type="http://schemas.openxmlformats.org/officeDocument/2006/relationships/image" Target="../media/image161.png"/><Relationship Id="rId39" Type="http://schemas.openxmlformats.org/officeDocument/2006/relationships/image" Target="../media/image92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8.png"/><Relationship Id="rId45" Type="http://schemas.openxmlformats.org/officeDocument/2006/relationships/image" Target="../media/image14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4" y="198659"/>
              <a:ext cx="1390852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5" y="143324"/>
              <a:ext cx="1474082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1" y="925253"/>
              <a:ext cx="369312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0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8" y="677435"/>
              <a:ext cx="80895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355843" y="2580997"/>
            <a:ext cx="1042669" cy="1009015"/>
            <a:chOff x="355843" y="2580997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9382" y="2587773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6621" y="2642719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13385" y="2580997"/>
              <a:ext cx="661114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6481" y="2676738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55843" y="2772275"/>
              <a:ext cx="363849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5416" y="2641631"/>
              <a:ext cx="225544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7761" y="2696953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44708" y="3101762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34069" y="3197298"/>
              <a:ext cx="363849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61731" y="3084739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6979912" y="2181730"/>
            <a:ext cx="2815590" cy="2038350"/>
            <a:chOff x="16979912" y="2181730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7988268" y="2744653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700" y="3543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17"/>
                  </a:lnTo>
                  <a:lnTo>
                    <a:pt x="1740700" y="3543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9679395" y="2696361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7987557" y="2696368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7204602" y="3065366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19" h="1136014">
                  <a:moveTo>
                    <a:pt x="972794" y="1085049"/>
                  </a:moveTo>
                  <a:lnTo>
                    <a:pt x="25133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7150407" y="3065366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7150411" y="3117728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30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7058577" y="2266333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67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6979912" y="2266315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6979913" y="2340057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26" y="151848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1327251" y="1557972"/>
                  </a:lnTo>
                  <a:lnTo>
                    <a:pt x="1405826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8008499" y="2194540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4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7929831" y="219452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7929810" y="2268263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81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947674" y="1123365"/>
                  </a:lnTo>
                  <a:lnTo>
                    <a:pt x="1026261" y="108388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8116094" y="2878765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21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32"/>
                  </a:lnTo>
                  <a:lnTo>
                    <a:pt x="610260" y="641921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8037764" y="2879136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8037747" y="2952882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8552605" y="2181738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718058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8474274" y="218211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8474272" y="2255856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719416" y="862012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609252" y="2646646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113263" y="3047871"/>
              <a:ext cx="162555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8" y="347296"/>
              <a:ext cx="71589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6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7" y="341627"/>
              <a:ext cx="580105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8" y="270921"/>
              <a:ext cx="589172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8" y="8694219"/>
            <a:ext cx="2164715" cy="2614930"/>
            <a:chOff x="17336068" y="8694219"/>
            <a:chExt cx="2164715" cy="261493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1" y="9217961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8" y="8694219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8" y="8838901"/>
              <a:ext cx="1855561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2" y="9855570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6" y="9331829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9" y="9446925"/>
              <a:ext cx="1960112" cy="1861630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551955" y="8107084"/>
            <a:ext cx="3189605" cy="2408555"/>
            <a:chOff x="551955" y="810708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51955" y="812933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41267" y="810708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103073" y="909351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7861888" y="847197"/>
            <a:ext cx="3098894" cy="328254"/>
          </a:xfrm>
          <a:prstGeom prst="rect">
            <a:avLst/>
          </a:prstGeom>
        </p:spPr>
      </p:pic>
      <p:sp>
        <p:nvSpPr>
          <p:cNvPr id="58" name="object 58" descr=""/>
          <p:cNvSpPr/>
          <p:nvPr/>
        </p:nvSpPr>
        <p:spPr>
          <a:xfrm>
            <a:off x="11177158" y="848103"/>
            <a:ext cx="2233295" cy="327025"/>
          </a:xfrm>
          <a:custGeom>
            <a:avLst/>
            <a:gdLst/>
            <a:ahLst/>
            <a:cxnLst/>
            <a:rect l="l" t="t" r="r" b="b"/>
            <a:pathLst>
              <a:path w="2233294" h="327025">
                <a:moveTo>
                  <a:pt x="18110" y="1358"/>
                </a:moveTo>
                <a:lnTo>
                  <a:pt x="9357" y="1358"/>
                </a:lnTo>
                <a:lnTo>
                  <a:pt x="6036" y="2565"/>
                </a:lnTo>
                <a:lnTo>
                  <a:pt x="1207" y="7395"/>
                </a:lnTo>
                <a:lnTo>
                  <a:pt x="0" y="11017"/>
                </a:lnTo>
                <a:lnTo>
                  <a:pt x="0" y="312860"/>
                </a:lnTo>
                <a:lnTo>
                  <a:pt x="1207" y="316482"/>
                </a:lnTo>
                <a:lnTo>
                  <a:pt x="3622" y="319199"/>
                </a:lnTo>
                <a:lnTo>
                  <a:pt x="6338" y="321614"/>
                </a:lnTo>
                <a:lnTo>
                  <a:pt x="9809" y="322821"/>
                </a:lnTo>
                <a:lnTo>
                  <a:pt x="187897" y="322821"/>
                </a:lnTo>
                <a:lnTo>
                  <a:pt x="191217" y="321765"/>
                </a:lnTo>
                <a:lnTo>
                  <a:pt x="193330" y="319652"/>
                </a:lnTo>
                <a:lnTo>
                  <a:pt x="195745" y="317539"/>
                </a:lnTo>
                <a:lnTo>
                  <a:pt x="196952" y="314369"/>
                </a:lnTo>
                <a:lnTo>
                  <a:pt x="196952" y="306220"/>
                </a:lnTo>
                <a:lnTo>
                  <a:pt x="195745" y="303201"/>
                </a:lnTo>
                <a:lnTo>
                  <a:pt x="193330" y="301088"/>
                </a:lnTo>
                <a:lnTo>
                  <a:pt x="191217" y="298976"/>
                </a:lnTo>
                <a:lnTo>
                  <a:pt x="187897" y="297919"/>
                </a:lnTo>
                <a:lnTo>
                  <a:pt x="27618" y="297919"/>
                </a:lnTo>
                <a:lnTo>
                  <a:pt x="27618" y="11017"/>
                </a:lnTo>
                <a:lnTo>
                  <a:pt x="26411" y="7395"/>
                </a:lnTo>
                <a:lnTo>
                  <a:pt x="21581" y="2565"/>
                </a:lnTo>
                <a:lnTo>
                  <a:pt x="18110" y="1358"/>
                </a:lnTo>
                <a:close/>
              </a:path>
              <a:path w="2233294" h="327025">
                <a:moveTo>
                  <a:pt x="445413" y="3622"/>
                </a:moveTo>
                <a:lnTo>
                  <a:pt x="265212" y="3622"/>
                </a:lnTo>
                <a:lnTo>
                  <a:pt x="261439" y="4980"/>
                </a:lnTo>
                <a:lnTo>
                  <a:pt x="256006" y="10413"/>
                </a:lnTo>
                <a:lnTo>
                  <a:pt x="254648" y="14337"/>
                </a:lnTo>
                <a:lnTo>
                  <a:pt x="254648" y="312106"/>
                </a:lnTo>
                <a:lnTo>
                  <a:pt x="256006" y="316030"/>
                </a:lnTo>
                <a:lnTo>
                  <a:pt x="261439" y="321463"/>
                </a:lnTo>
                <a:lnTo>
                  <a:pt x="265212" y="322821"/>
                </a:lnTo>
                <a:lnTo>
                  <a:pt x="445413" y="322821"/>
                </a:lnTo>
                <a:lnTo>
                  <a:pt x="448582" y="321765"/>
                </a:lnTo>
                <a:lnTo>
                  <a:pt x="452808" y="317539"/>
                </a:lnTo>
                <a:lnTo>
                  <a:pt x="453864" y="314520"/>
                </a:lnTo>
                <a:lnTo>
                  <a:pt x="453864" y="306673"/>
                </a:lnTo>
                <a:lnTo>
                  <a:pt x="452808" y="303805"/>
                </a:lnTo>
                <a:lnTo>
                  <a:pt x="450695" y="301994"/>
                </a:lnTo>
                <a:lnTo>
                  <a:pt x="448582" y="299881"/>
                </a:lnTo>
                <a:lnTo>
                  <a:pt x="445413" y="298825"/>
                </a:lnTo>
                <a:lnTo>
                  <a:pt x="281814" y="298825"/>
                </a:lnTo>
                <a:lnTo>
                  <a:pt x="281814" y="172956"/>
                </a:lnTo>
                <a:lnTo>
                  <a:pt x="436358" y="172956"/>
                </a:lnTo>
                <a:lnTo>
                  <a:pt x="439527" y="171899"/>
                </a:lnTo>
                <a:lnTo>
                  <a:pt x="443753" y="167674"/>
                </a:lnTo>
                <a:lnTo>
                  <a:pt x="444809" y="164655"/>
                </a:lnTo>
                <a:lnTo>
                  <a:pt x="444809" y="156807"/>
                </a:lnTo>
                <a:lnTo>
                  <a:pt x="443753" y="153940"/>
                </a:lnTo>
                <a:lnTo>
                  <a:pt x="441640" y="152129"/>
                </a:lnTo>
                <a:lnTo>
                  <a:pt x="439527" y="150016"/>
                </a:lnTo>
                <a:lnTo>
                  <a:pt x="436358" y="148959"/>
                </a:lnTo>
                <a:lnTo>
                  <a:pt x="281814" y="148959"/>
                </a:lnTo>
                <a:lnTo>
                  <a:pt x="281814" y="27618"/>
                </a:lnTo>
                <a:lnTo>
                  <a:pt x="445413" y="27618"/>
                </a:lnTo>
                <a:lnTo>
                  <a:pt x="448582" y="26713"/>
                </a:lnTo>
                <a:lnTo>
                  <a:pt x="450695" y="24902"/>
                </a:lnTo>
                <a:lnTo>
                  <a:pt x="452808" y="22789"/>
                </a:lnTo>
                <a:lnTo>
                  <a:pt x="453864" y="19619"/>
                </a:lnTo>
                <a:lnTo>
                  <a:pt x="453864" y="11771"/>
                </a:lnTo>
                <a:lnTo>
                  <a:pt x="452808" y="8904"/>
                </a:lnTo>
                <a:lnTo>
                  <a:pt x="448582" y="4678"/>
                </a:lnTo>
                <a:lnTo>
                  <a:pt x="445413" y="3622"/>
                </a:lnTo>
                <a:close/>
              </a:path>
              <a:path w="2233294" h="327025">
                <a:moveTo>
                  <a:pt x="646650" y="905"/>
                </a:moveTo>
                <a:lnTo>
                  <a:pt x="640010" y="905"/>
                </a:lnTo>
                <a:lnTo>
                  <a:pt x="636991" y="1961"/>
                </a:lnTo>
                <a:lnTo>
                  <a:pt x="633973" y="4074"/>
                </a:lnTo>
                <a:lnTo>
                  <a:pt x="630954" y="5885"/>
                </a:lnTo>
                <a:lnTo>
                  <a:pt x="499049" y="306069"/>
                </a:lnTo>
                <a:lnTo>
                  <a:pt x="496819" y="312860"/>
                </a:lnTo>
                <a:lnTo>
                  <a:pt x="496921" y="317388"/>
                </a:lnTo>
                <a:lnTo>
                  <a:pt x="497087" y="319048"/>
                </a:lnTo>
                <a:lnTo>
                  <a:pt x="498294" y="321312"/>
                </a:lnTo>
                <a:lnTo>
                  <a:pt x="500407" y="322821"/>
                </a:lnTo>
                <a:lnTo>
                  <a:pt x="502822" y="324632"/>
                </a:lnTo>
                <a:lnTo>
                  <a:pt x="505991" y="325538"/>
                </a:lnTo>
                <a:lnTo>
                  <a:pt x="513235" y="325538"/>
                </a:lnTo>
                <a:lnTo>
                  <a:pt x="525249" y="313011"/>
                </a:lnTo>
                <a:lnTo>
                  <a:pt x="557283" y="237701"/>
                </a:lnTo>
                <a:lnTo>
                  <a:pt x="544778" y="237701"/>
                </a:lnTo>
                <a:lnTo>
                  <a:pt x="560172" y="230910"/>
                </a:lnTo>
                <a:lnTo>
                  <a:pt x="754314" y="230910"/>
                </a:lnTo>
                <a:lnTo>
                  <a:pt x="749194" y="219138"/>
                </a:lnTo>
                <a:lnTo>
                  <a:pt x="565605" y="219138"/>
                </a:lnTo>
                <a:lnTo>
                  <a:pt x="555192" y="213705"/>
                </a:lnTo>
                <a:lnTo>
                  <a:pt x="567914" y="213705"/>
                </a:lnTo>
                <a:lnTo>
                  <a:pt x="642575" y="38032"/>
                </a:lnTo>
                <a:lnTo>
                  <a:pt x="670415" y="38032"/>
                </a:lnTo>
                <a:lnTo>
                  <a:pt x="659780" y="13582"/>
                </a:lnTo>
                <a:lnTo>
                  <a:pt x="657969" y="9055"/>
                </a:lnTo>
                <a:lnTo>
                  <a:pt x="655555" y="5885"/>
                </a:lnTo>
                <a:lnTo>
                  <a:pt x="652536" y="4074"/>
                </a:lnTo>
                <a:lnTo>
                  <a:pt x="649820" y="1961"/>
                </a:lnTo>
                <a:lnTo>
                  <a:pt x="646650" y="905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760747" y="312860"/>
                </a:lnTo>
                <a:lnTo>
                  <a:pt x="773274" y="325538"/>
                </a:lnTo>
                <a:lnTo>
                  <a:pt x="781423" y="325538"/>
                </a:lnTo>
                <a:lnTo>
                  <a:pt x="784291" y="324632"/>
                </a:lnTo>
                <a:lnTo>
                  <a:pt x="786102" y="322821"/>
                </a:lnTo>
                <a:lnTo>
                  <a:pt x="788215" y="321312"/>
                </a:lnTo>
                <a:lnTo>
                  <a:pt x="789271" y="319048"/>
                </a:lnTo>
                <a:lnTo>
                  <a:pt x="789271" y="316030"/>
                </a:lnTo>
                <a:lnTo>
                  <a:pt x="789573" y="313011"/>
                </a:lnTo>
                <a:lnTo>
                  <a:pt x="788818" y="309691"/>
                </a:lnTo>
                <a:lnTo>
                  <a:pt x="787007" y="306069"/>
                </a:lnTo>
                <a:lnTo>
                  <a:pt x="757269" y="237701"/>
                </a:lnTo>
                <a:lnTo>
                  <a:pt x="740825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560172" y="230910"/>
                </a:moveTo>
                <a:lnTo>
                  <a:pt x="544778" y="237701"/>
                </a:lnTo>
                <a:lnTo>
                  <a:pt x="557283" y="237701"/>
                </a:lnTo>
                <a:lnTo>
                  <a:pt x="560172" y="230910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560172" y="230910"/>
                </a:lnTo>
                <a:lnTo>
                  <a:pt x="557283" y="237701"/>
                </a:lnTo>
                <a:lnTo>
                  <a:pt x="728773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754314" y="230910"/>
                </a:moveTo>
                <a:lnTo>
                  <a:pt x="725884" y="230910"/>
                </a:lnTo>
                <a:lnTo>
                  <a:pt x="740825" y="237701"/>
                </a:lnTo>
                <a:lnTo>
                  <a:pt x="757269" y="237701"/>
                </a:lnTo>
                <a:lnTo>
                  <a:pt x="754314" y="230910"/>
                </a:lnTo>
                <a:close/>
              </a:path>
              <a:path w="2233294" h="327025">
                <a:moveTo>
                  <a:pt x="567914" y="213705"/>
                </a:moveTo>
                <a:lnTo>
                  <a:pt x="555192" y="213705"/>
                </a:lnTo>
                <a:lnTo>
                  <a:pt x="565605" y="219138"/>
                </a:lnTo>
                <a:lnTo>
                  <a:pt x="567914" y="213705"/>
                </a:lnTo>
                <a:close/>
              </a:path>
              <a:path w="2233294" h="327025">
                <a:moveTo>
                  <a:pt x="718581" y="213705"/>
                </a:moveTo>
                <a:lnTo>
                  <a:pt x="567914" y="213705"/>
                </a:lnTo>
                <a:lnTo>
                  <a:pt x="565605" y="219138"/>
                </a:lnTo>
                <a:lnTo>
                  <a:pt x="720904" y="219138"/>
                </a:lnTo>
                <a:lnTo>
                  <a:pt x="718581" y="213705"/>
                </a:lnTo>
                <a:close/>
              </a:path>
              <a:path w="2233294" h="327025">
                <a:moveTo>
                  <a:pt x="670415" y="38032"/>
                </a:moveTo>
                <a:lnTo>
                  <a:pt x="643481" y="38032"/>
                </a:lnTo>
                <a:lnTo>
                  <a:pt x="720904" y="219138"/>
                </a:lnTo>
                <a:lnTo>
                  <a:pt x="730412" y="213705"/>
                </a:lnTo>
                <a:lnTo>
                  <a:pt x="746830" y="213705"/>
                </a:lnTo>
                <a:lnTo>
                  <a:pt x="670415" y="38032"/>
                </a:lnTo>
                <a:close/>
              </a:path>
              <a:path w="2233294" h="327025">
                <a:moveTo>
                  <a:pt x="746830" y="213705"/>
                </a:moveTo>
                <a:lnTo>
                  <a:pt x="730412" y="213705"/>
                </a:lnTo>
                <a:lnTo>
                  <a:pt x="720904" y="219138"/>
                </a:lnTo>
                <a:lnTo>
                  <a:pt x="749194" y="219138"/>
                </a:lnTo>
                <a:lnTo>
                  <a:pt x="746830" y="213705"/>
                </a:lnTo>
                <a:close/>
              </a:path>
              <a:path w="2233294" h="327025">
                <a:moveTo>
                  <a:pt x="980769" y="3622"/>
                </a:moveTo>
                <a:lnTo>
                  <a:pt x="870144" y="3622"/>
                </a:lnTo>
                <a:lnTo>
                  <a:pt x="866673" y="4829"/>
                </a:lnTo>
                <a:lnTo>
                  <a:pt x="863956" y="7244"/>
                </a:lnTo>
                <a:lnTo>
                  <a:pt x="861541" y="9659"/>
                </a:lnTo>
                <a:lnTo>
                  <a:pt x="860334" y="13281"/>
                </a:lnTo>
                <a:lnTo>
                  <a:pt x="860334" y="315577"/>
                </a:lnTo>
                <a:lnTo>
                  <a:pt x="861541" y="319199"/>
                </a:lnTo>
                <a:lnTo>
                  <a:pt x="863956" y="321916"/>
                </a:lnTo>
                <a:lnTo>
                  <a:pt x="866371" y="324330"/>
                </a:lnTo>
                <a:lnTo>
                  <a:pt x="869691" y="325538"/>
                </a:lnTo>
                <a:lnTo>
                  <a:pt x="878746" y="325538"/>
                </a:lnTo>
                <a:lnTo>
                  <a:pt x="882217" y="324330"/>
                </a:lnTo>
                <a:lnTo>
                  <a:pt x="884330" y="321916"/>
                </a:lnTo>
                <a:lnTo>
                  <a:pt x="886745" y="319199"/>
                </a:lnTo>
                <a:lnTo>
                  <a:pt x="887953" y="315577"/>
                </a:lnTo>
                <a:lnTo>
                  <a:pt x="887953" y="184728"/>
                </a:lnTo>
                <a:lnTo>
                  <a:pt x="1018944" y="184728"/>
                </a:lnTo>
                <a:lnTo>
                  <a:pt x="1016674" y="183369"/>
                </a:lnTo>
                <a:lnTo>
                  <a:pt x="980769" y="183369"/>
                </a:lnTo>
                <a:lnTo>
                  <a:pt x="985726" y="177512"/>
                </a:lnTo>
                <a:lnTo>
                  <a:pt x="1024999" y="177512"/>
                </a:lnTo>
                <a:lnTo>
                  <a:pt x="1037365" y="172956"/>
                </a:lnTo>
                <a:lnTo>
                  <a:pt x="1048628" y="167155"/>
                </a:lnTo>
                <a:lnTo>
                  <a:pt x="1056992" y="161184"/>
                </a:lnTo>
                <a:lnTo>
                  <a:pt x="887953" y="161184"/>
                </a:lnTo>
                <a:lnTo>
                  <a:pt x="887953" y="27618"/>
                </a:lnTo>
                <a:lnTo>
                  <a:pt x="1059058" y="27618"/>
                </a:lnTo>
                <a:lnTo>
                  <a:pt x="1058645" y="27165"/>
                </a:lnTo>
                <a:lnTo>
                  <a:pt x="1043591" y="16865"/>
                </a:lnTo>
                <a:lnTo>
                  <a:pt x="1025593" y="9508"/>
                </a:lnTo>
                <a:lnTo>
                  <a:pt x="1004653" y="5093"/>
                </a:lnTo>
                <a:lnTo>
                  <a:pt x="980769" y="3622"/>
                </a:lnTo>
                <a:close/>
              </a:path>
              <a:path w="2233294" h="327025">
                <a:moveTo>
                  <a:pt x="1018944" y="184728"/>
                </a:moveTo>
                <a:lnTo>
                  <a:pt x="952698" y="184728"/>
                </a:lnTo>
                <a:lnTo>
                  <a:pt x="964300" y="185181"/>
                </a:lnTo>
                <a:lnTo>
                  <a:pt x="974657" y="186539"/>
                </a:lnTo>
                <a:lnTo>
                  <a:pt x="1011840" y="210564"/>
                </a:lnTo>
                <a:lnTo>
                  <a:pt x="1068606" y="315124"/>
                </a:lnTo>
                <a:lnTo>
                  <a:pt x="1070417" y="318444"/>
                </a:lnTo>
                <a:lnTo>
                  <a:pt x="1072530" y="321010"/>
                </a:lnTo>
                <a:lnTo>
                  <a:pt x="1074945" y="322821"/>
                </a:lnTo>
                <a:lnTo>
                  <a:pt x="1077661" y="324632"/>
                </a:lnTo>
                <a:lnTo>
                  <a:pt x="1080981" y="325538"/>
                </a:lnTo>
                <a:lnTo>
                  <a:pt x="1088226" y="325538"/>
                </a:lnTo>
                <a:lnTo>
                  <a:pt x="1096224" y="315124"/>
                </a:lnTo>
                <a:lnTo>
                  <a:pt x="1096526" y="311804"/>
                </a:lnTo>
                <a:lnTo>
                  <a:pt x="1095621" y="308484"/>
                </a:lnTo>
                <a:lnTo>
                  <a:pt x="1093508" y="305163"/>
                </a:lnTo>
                <a:lnTo>
                  <a:pt x="1045515" y="215969"/>
                </a:lnTo>
                <a:lnTo>
                  <a:pt x="1040138" y="206489"/>
                </a:lnTo>
                <a:lnTo>
                  <a:pt x="1034422" y="198424"/>
                </a:lnTo>
                <a:lnTo>
                  <a:pt x="1028366" y="191774"/>
                </a:lnTo>
                <a:lnTo>
                  <a:pt x="1021971" y="186539"/>
                </a:lnTo>
                <a:lnTo>
                  <a:pt x="1018944" y="184728"/>
                </a:lnTo>
                <a:close/>
              </a:path>
              <a:path w="2233294" h="327025">
                <a:moveTo>
                  <a:pt x="992504" y="177512"/>
                </a:moveTo>
                <a:lnTo>
                  <a:pt x="985726" y="177512"/>
                </a:lnTo>
                <a:lnTo>
                  <a:pt x="980769" y="183369"/>
                </a:lnTo>
                <a:lnTo>
                  <a:pt x="996701" y="182719"/>
                </a:lnTo>
                <a:lnTo>
                  <a:pt x="1010924" y="180835"/>
                </a:lnTo>
                <a:lnTo>
                  <a:pt x="1008162" y="179747"/>
                </a:lnTo>
                <a:lnTo>
                  <a:pt x="1000408" y="178049"/>
                </a:lnTo>
                <a:lnTo>
                  <a:pt x="992504" y="177512"/>
                </a:lnTo>
                <a:close/>
              </a:path>
              <a:path w="2233294" h="327025">
                <a:moveTo>
                  <a:pt x="1010924" y="180835"/>
                </a:moveTo>
                <a:lnTo>
                  <a:pt x="996701" y="182719"/>
                </a:lnTo>
                <a:lnTo>
                  <a:pt x="980769" y="183369"/>
                </a:lnTo>
                <a:lnTo>
                  <a:pt x="1016674" y="183369"/>
                </a:lnTo>
                <a:lnTo>
                  <a:pt x="1015349" y="182577"/>
                </a:lnTo>
                <a:lnTo>
                  <a:pt x="1010924" y="180835"/>
                </a:lnTo>
                <a:close/>
              </a:path>
              <a:path w="2233294" h="327025">
                <a:moveTo>
                  <a:pt x="1024999" y="177512"/>
                </a:moveTo>
                <a:lnTo>
                  <a:pt x="992504" y="177512"/>
                </a:lnTo>
                <a:lnTo>
                  <a:pt x="1000408" y="178049"/>
                </a:lnTo>
                <a:lnTo>
                  <a:pt x="1008162" y="179747"/>
                </a:lnTo>
                <a:lnTo>
                  <a:pt x="1010924" y="180835"/>
                </a:lnTo>
                <a:lnTo>
                  <a:pt x="1011157" y="180835"/>
                </a:lnTo>
                <a:lnTo>
                  <a:pt x="1024999" y="177512"/>
                </a:lnTo>
                <a:close/>
              </a:path>
              <a:path w="2233294" h="327025">
                <a:moveTo>
                  <a:pt x="1059058" y="27618"/>
                </a:moveTo>
                <a:lnTo>
                  <a:pt x="977147" y="27618"/>
                </a:lnTo>
                <a:lnTo>
                  <a:pt x="996022" y="28694"/>
                </a:lnTo>
                <a:lnTo>
                  <a:pt x="1012350" y="31919"/>
                </a:lnTo>
                <a:lnTo>
                  <a:pt x="1046279" y="54190"/>
                </a:lnTo>
                <a:lnTo>
                  <a:pt x="1057739" y="94175"/>
                </a:lnTo>
                <a:lnTo>
                  <a:pt x="1056466" y="109710"/>
                </a:lnTo>
                <a:lnTo>
                  <a:pt x="1037365" y="144432"/>
                </a:lnTo>
                <a:lnTo>
                  <a:pt x="995875" y="160165"/>
                </a:lnTo>
                <a:lnTo>
                  <a:pt x="995512" y="160165"/>
                </a:lnTo>
                <a:lnTo>
                  <a:pt x="977147" y="161184"/>
                </a:lnTo>
                <a:lnTo>
                  <a:pt x="1056992" y="161184"/>
                </a:lnTo>
                <a:lnTo>
                  <a:pt x="1058419" y="160165"/>
                </a:lnTo>
                <a:lnTo>
                  <a:pt x="1082755" y="120322"/>
                </a:lnTo>
                <a:lnTo>
                  <a:pt x="1085811" y="94175"/>
                </a:lnTo>
                <a:lnTo>
                  <a:pt x="1084113" y="73687"/>
                </a:lnTo>
                <a:lnTo>
                  <a:pt x="1079019" y="55690"/>
                </a:lnTo>
                <a:lnTo>
                  <a:pt x="1070530" y="40182"/>
                </a:lnTo>
                <a:lnTo>
                  <a:pt x="1059058" y="27618"/>
                </a:lnTo>
                <a:close/>
              </a:path>
              <a:path w="2233294" h="327025">
                <a:moveTo>
                  <a:pt x="1187716" y="905"/>
                </a:moveTo>
                <a:lnTo>
                  <a:pt x="1180170" y="905"/>
                </a:lnTo>
                <a:lnTo>
                  <a:pt x="1177302" y="2112"/>
                </a:lnTo>
                <a:lnTo>
                  <a:pt x="1173076" y="6942"/>
                </a:lnTo>
                <a:lnTo>
                  <a:pt x="1172020" y="10564"/>
                </a:lnTo>
                <a:lnTo>
                  <a:pt x="1172020" y="316030"/>
                </a:lnTo>
                <a:lnTo>
                  <a:pt x="1173076" y="319501"/>
                </a:lnTo>
                <a:lnTo>
                  <a:pt x="1175189" y="321916"/>
                </a:lnTo>
                <a:lnTo>
                  <a:pt x="1177604" y="324330"/>
                </a:lnTo>
                <a:lnTo>
                  <a:pt x="1180924" y="325538"/>
                </a:lnTo>
                <a:lnTo>
                  <a:pt x="1189074" y="325538"/>
                </a:lnTo>
                <a:lnTo>
                  <a:pt x="1192092" y="324330"/>
                </a:lnTo>
                <a:lnTo>
                  <a:pt x="1194205" y="321916"/>
                </a:lnTo>
                <a:lnTo>
                  <a:pt x="1196620" y="319501"/>
                </a:lnTo>
                <a:lnTo>
                  <a:pt x="1197828" y="316030"/>
                </a:lnTo>
                <a:lnTo>
                  <a:pt x="1197828" y="50106"/>
                </a:lnTo>
                <a:lnTo>
                  <a:pt x="1187867" y="36674"/>
                </a:lnTo>
                <a:lnTo>
                  <a:pt x="1218468" y="36674"/>
                </a:lnTo>
                <a:lnTo>
                  <a:pt x="1198280" y="9508"/>
                </a:lnTo>
                <a:lnTo>
                  <a:pt x="1196167" y="6187"/>
                </a:lnTo>
                <a:lnTo>
                  <a:pt x="1194205" y="3923"/>
                </a:lnTo>
                <a:lnTo>
                  <a:pt x="1190583" y="1509"/>
                </a:lnTo>
                <a:lnTo>
                  <a:pt x="1187716" y="905"/>
                </a:lnTo>
                <a:close/>
              </a:path>
              <a:path w="2233294" h="327025">
                <a:moveTo>
                  <a:pt x="1218468" y="36674"/>
                </a:moveTo>
                <a:lnTo>
                  <a:pt x="1197828" y="36674"/>
                </a:lnTo>
                <a:lnTo>
                  <a:pt x="1197828" y="50106"/>
                </a:lnTo>
                <a:lnTo>
                  <a:pt x="1395686" y="316935"/>
                </a:lnTo>
                <a:lnTo>
                  <a:pt x="1398101" y="319954"/>
                </a:lnTo>
                <a:lnTo>
                  <a:pt x="1400364" y="322067"/>
                </a:lnTo>
                <a:lnTo>
                  <a:pt x="1402477" y="323274"/>
                </a:lnTo>
                <a:lnTo>
                  <a:pt x="1404590" y="324783"/>
                </a:lnTo>
                <a:lnTo>
                  <a:pt x="1407307" y="325538"/>
                </a:lnTo>
                <a:lnTo>
                  <a:pt x="1414249" y="325538"/>
                </a:lnTo>
                <a:lnTo>
                  <a:pt x="1416966" y="324330"/>
                </a:lnTo>
                <a:lnTo>
                  <a:pt x="1418664" y="322067"/>
                </a:lnTo>
                <a:lnTo>
                  <a:pt x="1418777" y="321916"/>
                </a:lnTo>
                <a:lnTo>
                  <a:pt x="1420890" y="319501"/>
                </a:lnTo>
                <a:lnTo>
                  <a:pt x="1421946" y="316030"/>
                </a:lnTo>
                <a:lnTo>
                  <a:pt x="1421946" y="289769"/>
                </a:lnTo>
                <a:lnTo>
                  <a:pt x="1396139" y="289769"/>
                </a:lnTo>
                <a:lnTo>
                  <a:pt x="1396139" y="275756"/>
                </a:lnTo>
                <a:lnTo>
                  <a:pt x="1218468" y="36674"/>
                </a:lnTo>
                <a:close/>
              </a:path>
              <a:path w="2233294" h="327025">
                <a:moveTo>
                  <a:pt x="1396139" y="275756"/>
                </a:moveTo>
                <a:lnTo>
                  <a:pt x="1396139" y="289769"/>
                </a:lnTo>
                <a:lnTo>
                  <a:pt x="1406552" y="289769"/>
                </a:lnTo>
                <a:lnTo>
                  <a:pt x="1396139" y="275756"/>
                </a:lnTo>
                <a:close/>
              </a:path>
              <a:path w="2233294" h="327025">
                <a:moveTo>
                  <a:pt x="1413193" y="905"/>
                </a:moveTo>
                <a:lnTo>
                  <a:pt x="1405043" y="905"/>
                </a:lnTo>
                <a:lnTo>
                  <a:pt x="1401723" y="2112"/>
                </a:lnTo>
                <a:lnTo>
                  <a:pt x="1397195" y="6640"/>
                </a:lnTo>
                <a:lnTo>
                  <a:pt x="1396139" y="9960"/>
                </a:lnTo>
                <a:lnTo>
                  <a:pt x="1396139" y="275756"/>
                </a:lnTo>
                <a:lnTo>
                  <a:pt x="1406552" y="289769"/>
                </a:lnTo>
                <a:lnTo>
                  <a:pt x="1421946" y="289769"/>
                </a:lnTo>
                <a:lnTo>
                  <a:pt x="1421946" y="9960"/>
                </a:lnTo>
                <a:lnTo>
                  <a:pt x="1420849" y="6942"/>
                </a:lnTo>
                <a:lnTo>
                  <a:pt x="1420739" y="6640"/>
                </a:lnTo>
                <a:lnTo>
                  <a:pt x="1418324" y="4527"/>
                </a:lnTo>
                <a:lnTo>
                  <a:pt x="1416211" y="2112"/>
                </a:lnTo>
                <a:lnTo>
                  <a:pt x="1413193" y="905"/>
                </a:lnTo>
                <a:close/>
              </a:path>
              <a:path w="2233294" h="327025">
                <a:moveTo>
                  <a:pt x="1197828" y="36674"/>
                </a:moveTo>
                <a:lnTo>
                  <a:pt x="1187867" y="36674"/>
                </a:lnTo>
                <a:lnTo>
                  <a:pt x="1197828" y="50106"/>
                </a:lnTo>
                <a:lnTo>
                  <a:pt x="1197828" y="36674"/>
                </a:lnTo>
                <a:close/>
              </a:path>
              <a:path w="2233294" h="327025">
                <a:moveTo>
                  <a:pt x="1535862" y="905"/>
                </a:moveTo>
                <a:lnTo>
                  <a:pt x="1527109" y="905"/>
                </a:lnTo>
                <a:lnTo>
                  <a:pt x="1523789" y="2112"/>
                </a:lnTo>
                <a:lnTo>
                  <a:pt x="1518959" y="6942"/>
                </a:lnTo>
                <a:lnTo>
                  <a:pt x="1517752" y="10564"/>
                </a:lnTo>
                <a:lnTo>
                  <a:pt x="1517752" y="315577"/>
                </a:lnTo>
                <a:lnTo>
                  <a:pt x="1518959" y="319199"/>
                </a:lnTo>
                <a:lnTo>
                  <a:pt x="1521374" y="321916"/>
                </a:lnTo>
                <a:lnTo>
                  <a:pt x="1523789" y="324330"/>
                </a:lnTo>
                <a:lnTo>
                  <a:pt x="1527109" y="325538"/>
                </a:lnTo>
                <a:lnTo>
                  <a:pt x="1536164" y="325538"/>
                </a:lnTo>
                <a:lnTo>
                  <a:pt x="1539635" y="324330"/>
                </a:lnTo>
                <a:lnTo>
                  <a:pt x="1541748" y="321916"/>
                </a:lnTo>
                <a:lnTo>
                  <a:pt x="1544163" y="319199"/>
                </a:lnTo>
                <a:lnTo>
                  <a:pt x="1545370" y="315577"/>
                </a:lnTo>
                <a:lnTo>
                  <a:pt x="1545370" y="10564"/>
                </a:lnTo>
                <a:lnTo>
                  <a:pt x="1544163" y="6942"/>
                </a:lnTo>
                <a:lnTo>
                  <a:pt x="1539334" y="2112"/>
                </a:lnTo>
                <a:lnTo>
                  <a:pt x="1535862" y="905"/>
                </a:lnTo>
                <a:close/>
              </a:path>
              <a:path w="2233294" h="327025">
                <a:moveTo>
                  <a:pt x="1656776" y="905"/>
                </a:moveTo>
                <a:lnTo>
                  <a:pt x="1649230" y="905"/>
                </a:lnTo>
                <a:lnTo>
                  <a:pt x="1646363" y="2112"/>
                </a:lnTo>
                <a:lnTo>
                  <a:pt x="1642137" y="6942"/>
                </a:lnTo>
                <a:lnTo>
                  <a:pt x="1641081" y="10564"/>
                </a:lnTo>
                <a:lnTo>
                  <a:pt x="1641081" y="316030"/>
                </a:lnTo>
                <a:lnTo>
                  <a:pt x="1642137" y="319501"/>
                </a:lnTo>
                <a:lnTo>
                  <a:pt x="1644250" y="321916"/>
                </a:lnTo>
                <a:lnTo>
                  <a:pt x="1646665" y="324330"/>
                </a:lnTo>
                <a:lnTo>
                  <a:pt x="1649985" y="325538"/>
                </a:lnTo>
                <a:lnTo>
                  <a:pt x="1658135" y="325538"/>
                </a:lnTo>
                <a:lnTo>
                  <a:pt x="1661153" y="324330"/>
                </a:lnTo>
                <a:lnTo>
                  <a:pt x="1663266" y="321916"/>
                </a:lnTo>
                <a:lnTo>
                  <a:pt x="1665681" y="319501"/>
                </a:lnTo>
                <a:lnTo>
                  <a:pt x="1666888" y="316030"/>
                </a:lnTo>
                <a:lnTo>
                  <a:pt x="1666888" y="50107"/>
                </a:lnTo>
                <a:lnTo>
                  <a:pt x="1656927" y="36674"/>
                </a:lnTo>
                <a:lnTo>
                  <a:pt x="1687529" y="36674"/>
                </a:lnTo>
                <a:lnTo>
                  <a:pt x="1667341" y="9508"/>
                </a:lnTo>
                <a:lnTo>
                  <a:pt x="1665228" y="6187"/>
                </a:lnTo>
                <a:lnTo>
                  <a:pt x="1663266" y="3923"/>
                </a:lnTo>
                <a:lnTo>
                  <a:pt x="1659644" y="1509"/>
                </a:lnTo>
                <a:lnTo>
                  <a:pt x="1656776" y="905"/>
                </a:lnTo>
                <a:close/>
              </a:path>
              <a:path w="2233294" h="327025">
                <a:moveTo>
                  <a:pt x="1687529" y="36674"/>
                </a:moveTo>
                <a:lnTo>
                  <a:pt x="1666888" y="36674"/>
                </a:lnTo>
                <a:lnTo>
                  <a:pt x="1666888" y="50107"/>
                </a:lnTo>
                <a:lnTo>
                  <a:pt x="1864747" y="316935"/>
                </a:lnTo>
                <a:lnTo>
                  <a:pt x="1867161" y="319954"/>
                </a:lnTo>
                <a:lnTo>
                  <a:pt x="1869425" y="322067"/>
                </a:lnTo>
                <a:lnTo>
                  <a:pt x="1871538" y="323274"/>
                </a:lnTo>
                <a:lnTo>
                  <a:pt x="1873651" y="324783"/>
                </a:lnTo>
                <a:lnTo>
                  <a:pt x="1876368" y="325538"/>
                </a:lnTo>
                <a:lnTo>
                  <a:pt x="1883310" y="325538"/>
                </a:lnTo>
                <a:lnTo>
                  <a:pt x="1886027" y="324330"/>
                </a:lnTo>
                <a:lnTo>
                  <a:pt x="1887724" y="322067"/>
                </a:lnTo>
                <a:lnTo>
                  <a:pt x="1887838" y="321916"/>
                </a:lnTo>
                <a:lnTo>
                  <a:pt x="1889951" y="319501"/>
                </a:lnTo>
                <a:lnTo>
                  <a:pt x="1891007" y="316030"/>
                </a:lnTo>
                <a:lnTo>
                  <a:pt x="1891007" y="289769"/>
                </a:lnTo>
                <a:lnTo>
                  <a:pt x="1865199" y="289769"/>
                </a:lnTo>
                <a:lnTo>
                  <a:pt x="1865199" y="275756"/>
                </a:lnTo>
                <a:lnTo>
                  <a:pt x="1687529" y="36674"/>
                </a:lnTo>
                <a:close/>
              </a:path>
              <a:path w="2233294" h="327025">
                <a:moveTo>
                  <a:pt x="1865199" y="275756"/>
                </a:moveTo>
                <a:lnTo>
                  <a:pt x="1865199" y="289769"/>
                </a:lnTo>
                <a:lnTo>
                  <a:pt x="1875613" y="289769"/>
                </a:lnTo>
                <a:lnTo>
                  <a:pt x="1865199" y="275756"/>
                </a:lnTo>
                <a:close/>
              </a:path>
              <a:path w="2233294" h="327025">
                <a:moveTo>
                  <a:pt x="1882253" y="905"/>
                </a:moveTo>
                <a:lnTo>
                  <a:pt x="1874104" y="905"/>
                </a:lnTo>
                <a:lnTo>
                  <a:pt x="1870783" y="2112"/>
                </a:lnTo>
                <a:lnTo>
                  <a:pt x="1866256" y="6640"/>
                </a:lnTo>
                <a:lnTo>
                  <a:pt x="1865199" y="9960"/>
                </a:lnTo>
                <a:lnTo>
                  <a:pt x="1865199" y="275756"/>
                </a:lnTo>
                <a:lnTo>
                  <a:pt x="1875613" y="289769"/>
                </a:lnTo>
                <a:lnTo>
                  <a:pt x="1891007" y="289769"/>
                </a:lnTo>
                <a:lnTo>
                  <a:pt x="1891007" y="9960"/>
                </a:lnTo>
                <a:lnTo>
                  <a:pt x="1889909" y="6942"/>
                </a:lnTo>
                <a:lnTo>
                  <a:pt x="1889800" y="6640"/>
                </a:lnTo>
                <a:lnTo>
                  <a:pt x="1887385" y="4527"/>
                </a:lnTo>
                <a:lnTo>
                  <a:pt x="1885272" y="2112"/>
                </a:lnTo>
                <a:lnTo>
                  <a:pt x="1882253" y="905"/>
                </a:lnTo>
                <a:close/>
              </a:path>
              <a:path w="2233294" h="327025">
                <a:moveTo>
                  <a:pt x="1666888" y="36674"/>
                </a:moveTo>
                <a:lnTo>
                  <a:pt x="1656927" y="36674"/>
                </a:lnTo>
                <a:lnTo>
                  <a:pt x="1666888" y="50107"/>
                </a:lnTo>
                <a:lnTo>
                  <a:pt x="1666888" y="36674"/>
                </a:lnTo>
                <a:close/>
              </a:path>
              <a:path w="2233294" h="327025">
                <a:moveTo>
                  <a:pt x="2121284" y="0"/>
                </a:moveTo>
                <a:lnTo>
                  <a:pt x="2073064" y="6367"/>
                </a:lnTo>
                <a:lnTo>
                  <a:pt x="2033674" y="25128"/>
                </a:lnTo>
                <a:lnTo>
                  <a:pt x="2003876" y="54926"/>
                </a:lnTo>
                <a:lnTo>
                  <a:pt x="1984096" y="95080"/>
                </a:lnTo>
                <a:lnTo>
                  <a:pt x="1974758" y="144488"/>
                </a:lnTo>
                <a:lnTo>
                  <a:pt x="1974257" y="159373"/>
                </a:lnTo>
                <a:lnTo>
                  <a:pt x="1974363" y="168126"/>
                </a:lnTo>
                <a:lnTo>
                  <a:pt x="1978549" y="210875"/>
                </a:lnTo>
                <a:lnTo>
                  <a:pt x="1991793" y="251284"/>
                </a:lnTo>
                <a:lnTo>
                  <a:pt x="2013639" y="283657"/>
                </a:lnTo>
                <a:lnTo>
                  <a:pt x="2043861" y="307427"/>
                </a:lnTo>
                <a:lnTo>
                  <a:pt x="2082233" y="321689"/>
                </a:lnTo>
                <a:lnTo>
                  <a:pt x="2128528" y="326443"/>
                </a:lnTo>
                <a:lnTo>
                  <a:pt x="2141290" y="326132"/>
                </a:lnTo>
                <a:lnTo>
                  <a:pt x="2153438" y="325255"/>
                </a:lnTo>
                <a:lnTo>
                  <a:pt x="2153746" y="325255"/>
                </a:lnTo>
                <a:lnTo>
                  <a:pt x="2193613" y="318605"/>
                </a:lnTo>
                <a:lnTo>
                  <a:pt x="2230400" y="305314"/>
                </a:lnTo>
                <a:lnTo>
                  <a:pt x="2231306" y="302899"/>
                </a:lnTo>
                <a:lnTo>
                  <a:pt x="2208215" y="302899"/>
                </a:lnTo>
                <a:lnTo>
                  <a:pt x="2208215" y="301088"/>
                </a:lnTo>
                <a:lnTo>
                  <a:pt x="2128981" y="301088"/>
                </a:lnTo>
                <a:lnTo>
                  <a:pt x="2099494" y="298881"/>
                </a:lnTo>
                <a:lnTo>
                  <a:pt x="2052407" y="281223"/>
                </a:lnTo>
                <a:lnTo>
                  <a:pt x="2021138" y="246106"/>
                </a:lnTo>
                <a:lnTo>
                  <a:pt x="2005517" y="194717"/>
                </a:lnTo>
                <a:lnTo>
                  <a:pt x="2003881" y="168126"/>
                </a:lnTo>
                <a:lnTo>
                  <a:pt x="2003816" y="167070"/>
                </a:lnTo>
                <a:lnTo>
                  <a:pt x="2006961" y="122699"/>
                </a:lnTo>
                <a:lnTo>
                  <a:pt x="2024732" y="74281"/>
                </a:lnTo>
                <a:lnTo>
                  <a:pt x="2056991" y="42107"/>
                </a:lnTo>
                <a:lnTo>
                  <a:pt x="2102749" y="26826"/>
                </a:lnTo>
                <a:lnTo>
                  <a:pt x="2120831" y="25807"/>
                </a:lnTo>
                <a:lnTo>
                  <a:pt x="2213472" y="25807"/>
                </a:lnTo>
                <a:lnTo>
                  <a:pt x="2204140" y="19695"/>
                </a:lnTo>
                <a:lnTo>
                  <a:pt x="2165004" y="4838"/>
                </a:lnTo>
                <a:lnTo>
                  <a:pt x="2136253" y="537"/>
                </a:lnTo>
                <a:lnTo>
                  <a:pt x="2121284" y="0"/>
                </a:lnTo>
                <a:close/>
              </a:path>
              <a:path w="2233294" h="327025">
                <a:moveTo>
                  <a:pt x="2215006" y="283883"/>
                </a:moveTo>
                <a:lnTo>
                  <a:pt x="2208215" y="286584"/>
                </a:lnTo>
                <a:lnTo>
                  <a:pt x="2208215" y="302899"/>
                </a:lnTo>
                <a:lnTo>
                  <a:pt x="2215006" y="283883"/>
                </a:lnTo>
                <a:close/>
              </a:path>
              <a:path w="2233294" h="327025">
                <a:moveTo>
                  <a:pt x="2233117" y="283883"/>
                </a:moveTo>
                <a:lnTo>
                  <a:pt x="2215006" y="283883"/>
                </a:lnTo>
                <a:lnTo>
                  <a:pt x="2208215" y="302899"/>
                </a:lnTo>
                <a:lnTo>
                  <a:pt x="2231306" y="302899"/>
                </a:lnTo>
                <a:lnTo>
                  <a:pt x="2232513" y="300485"/>
                </a:lnTo>
                <a:lnTo>
                  <a:pt x="2233117" y="297466"/>
                </a:lnTo>
                <a:lnTo>
                  <a:pt x="2233117" y="283883"/>
                </a:lnTo>
                <a:close/>
              </a:path>
              <a:path w="2233294" h="327025">
                <a:moveTo>
                  <a:pt x="2208215" y="286584"/>
                </a:moveTo>
                <a:lnTo>
                  <a:pt x="2163278" y="298542"/>
                </a:lnTo>
                <a:lnTo>
                  <a:pt x="2128981" y="301088"/>
                </a:lnTo>
                <a:lnTo>
                  <a:pt x="2208215" y="301088"/>
                </a:lnTo>
                <a:lnTo>
                  <a:pt x="2208215" y="286584"/>
                </a:lnTo>
                <a:close/>
              </a:path>
              <a:path w="2233294" h="327025">
                <a:moveTo>
                  <a:pt x="2224665" y="159373"/>
                </a:moveTo>
                <a:lnTo>
                  <a:pt x="2132452" y="159373"/>
                </a:lnTo>
                <a:lnTo>
                  <a:pt x="2129132" y="160429"/>
                </a:lnTo>
                <a:lnTo>
                  <a:pt x="2126717" y="162542"/>
                </a:lnTo>
                <a:lnTo>
                  <a:pt x="2124604" y="164353"/>
                </a:lnTo>
                <a:lnTo>
                  <a:pt x="2123548" y="167070"/>
                </a:lnTo>
                <a:lnTo>
                  <a:pt x="2123548" y="174314"/>
                </a:lnTo>
                <a:lnTo>
                  <a:pt x="2124604" y="177333"/>
                </a:lnTo>
                <a:lnTo>
                  <a:pt x="2126717" y="179747"/>
                </a:lnTo>
                <a:lnTo>
                  <a:pt x="2129132" y="181860"/>
                </a:lnTo>
                <a:lnTo>
                  <a:pt x="2132452" y="182917"/>
                </a:lnTo>
                <a:lnTo>
                  <a:pt x="2208215" y="182917"/>
                </a:lnTo>
                <a:lnTo>
                  <a:pt x="2208215" y="286584"/>
                </a:lnTo>
                <a:lnTo>
                  <a:pt x="2215006" y="283883"/>
                </a:lnTo>
                <a:lnTo>
                  <a:pt x="2233117" y="283883"/>
                </a:lnTo>
                <a:lnTo>
                  <a:pt x="2233117" y="168126"/>
                </a:lnTo>
                <a:lnTo>
                  <a:pt x="2232060" y="165108"/>
                </a:lnTo>
                <a:lnTo>
                  <a:pt x="2229947" y="162995"/>
                </a:lnTo>
                <a:lnTo>
                  <a:pt x="2227834" y="160580"/>
                </a:lnTo>
                <a:lnTo>
                  <a:pt x="2224665" y="159373"/>
                </a:lnTo>
                <a:close/>
              </a:path>
              <a:path w="2233294" h="327025">
                <a:moveTo>
                  <a:pt x="2213472" y="25807"/>
                </a:moveTo>
                <a:lnTo>
                  <a:pt x="2120831" y="25807"/>
                </a:lnTo>
                <a:lnTo>
                  <a:pt x="2133904" y="26260"/>
                </a:lnTo>
                <a:lnTo>
                  <a:pt x="2146412" y="27618"/>
                </a:lnTo>
                <a:lnTo>
                  <a:pt x="2191349" y="42673"/>
                </a:lnTo>
                <a:lnTo>
                  <a:pt x="2210931" y="57048"/>
                </a:lnTo>
                <a:lnTo>
                  <a:pt x="2213950" y="59161"/>
                </a:lnTo>
                <a:lnTo>
                  <a:pt x="2216666" y="60217"/>
                </a:lnTo>
                <a:lnTo>
                  <a:pt x="2219081" y="60217"/>
                </a:lnTo>
                <a:lnTo>
                  <a:pt x="2231457" y="45880"/>
                </a:lnTo>
                <a:lnTo>
                  <a:pt x="2230966" y="43918"/>
                </a:lnTo>
                <a:lnTo>
                  <a:pt x="2230249" y="40748"/>
                </a:lnTo>
                <a:lnTo>
                  <a:pt x="2228589" y="38183"/>
                </a:lnTo>
                <a:lnTo>
                  <a:pt x="2225873" y="35768"/>
                </a:lnTo>
                <a:lnTo>
                  <a:pt x="2215459" y="27109"/>
                </a:lnTo>
                <a:lnTo>
                  <a:pt x="2213472" y="25807"/>
                </a:lnTo>
                <a:close/>
              </a:path>
            </a:pathLst>
          </a:custGeom>
          <a:solidFill>
            <a:srgbClr val="0D3C6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9" name="object 59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7234721" y="743064"/>
            <a:ext cx="219153" cy="222694"/>
          </a:xfrm>
          <a:prstGeom prst="rect">
            <a:avLst/>
          </a:prstGeom>
        </p:spPr>
      </p:pic>
      <p:pic>
        <p:nvPicPr>
          <p:cNvPr id="60" name="object 60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6831974" y="743064"/>
            <a:ext cx="219153" cy="222694"/>
          </a:xfrm>
          <a:prstGeom prst="rect">
            <a:avLst/>
          </a:prstGeom>
        </p:spPr>
      </p:pic>
      <p:grpSp>
        <p:nvGrpSpPr>
          <p:cNvPr id="61" name="object 61" descr=""/>
          <p:cNvGrpSpPr/>
          <p:nvPr/>
        </p:nvGrpSpPr>
        <p:grpSpPr>
          <a:xfrm>
            <a:off x="6649011" y="1010413"/>
            <a:ext cx="988060" cy="297815"/>
            <a:chOff x="6649011" y="1010413"/>
            <a:chExt cx="988060" cy="297815"/>
          </a:xfrm>
        </p:grpSpPr>
        <p:sp>
          <p:nvSpPr>
            <p:cNvPr id="62" name="object 62" descr=""/>
            <p:cNvSpPr/>
            <p:nvPr/>
          </p:nvSpPr>
          <p:spPr>
            <a:xfrm>
              <a:off x="6649011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182967" y="0"/>
                  </a:moveTo>
                  <a:lnTo>
                    <a:pt x="0" y="0"/>
                  </a:lnTo>
                  <a:lnTo>
                    <a:pt x="3829" y="48219"/>
                  </a:lnTo>
                  <a:lnTo>
                    <a:pt x="14915" y="93963"/>
                  </a:lnTo>
                  <a:lnTo>
                    <a:pt x="32656" y="136617"/>
                  </a:lnTo>
                  <a:lnTo>
                    <a:pt x="56448" y="175571"/>
                  </a:lnTo>
                  <a:lnTo>
                    <a:pt x="85781" y="210289"/>
                  </a:lnTo>
                  <a:lnTo>
                    <a:pt x="119780" y="239926"/>
                  </a:lnTo>
                  <a:lnTo>
                    <a:pt x="158114" y="264103"/>
                  </a:lnTo>
                  <a:lnTo>
                    <a:pt x="200090" y="282131"/>
                  </a:lnTo>
                  <a:lnTo>
                    <a:pt x="245106" y="293396"/>
                  </a:lnTo>
                  <a:lnTo>
                    <a:pt x="292560" y="297287"/>
                  </a:lnTo>
                  <a:lnTo>
                    <a:pt x="349565" y="291648"/>
                  </a:lnTo>
                  <a:lnTo>
                    <a:pt x="402834" y="275449"/>
                  </a:lnTo>
                  <a:lnTo>
                    <a:pt x="451307" y="249765"/>
                  </a:lnTo>
                  <a:lnTo>
                    <a:pt x="493924" y="215672"/>
                  </a:lnTo>
                  <a:lnTo>
                    <a:pt x="488486" y="210289"/>
                  </a:lnTo>
                  <a:lnTo>
                    <a:pt x="483186" y="204766"/>
                  </a:lnTo>
                  <a:lnTo>
                    <a:pt x="478026" y="199104"/>
                  </a:lnTo>
                  <a:lnTo>
                    <a:pt x="473011" y="193307"/>
                  </a:lnTo>
                  <a:lnTo>
                    <a:pt x="443546" y="151553"/>
                  </a:lnTo>
                  <a:lnTo>
                    <a:pt x="424518" y="111339"/>
                  </a:lnTo>
                  <a:lnTo>
                    <a:pt x="292560" y="111339"/>
                  </a:lnTo>
                  <a:lnTo>
                    <a:pt x="249905" y="102591"/>
                  </a:lnTo>
                  <a:lnTo>
                    <a:pt x="215069" y="78731"/>
                  </a:lnTo>
                  <a:lnTo>
                    <a:pt x="191581" y="43340"/>
                  </a:lnTo>
                  <a:lnTo>
                    <a:pt x="182967" y="0"/>
                  </a:lnTo>
                  <a:close/>
                </a:path>
                <a:path w="494029" h="297815">
                  <a:moveTo>
                    <a:pt x="402728" y="0"/>
                  </a:moveTo>
                  <a:lnTo>
                    <a:pt x="402128" y="0"/>
                  </a:lnTo>
                  <a:lnTo>
                    <a:pt x="393518" y="43340"/>
                  </a:lnTo>
                  <a:lnTo>
                    <a:pt x="370039" y="78731"/>
                  </a:lnTo>
                  <a:lnTo>
                    <a:pt x="335211" y="102591"/>
                  </a:lnTo>
                  <a:lnTo>
                    <a:pt x="292560" y="111339"/>
                  </a:lnTo>
                  <a:lnTo>
                    <a:pt x="424518" y="111339"/>
                  </a:lnTo>
                  <a:lnTo>
                    <a:pt x="421440" y="104836"/>
                  </a:lnTo>
                  <a:lnTo>
                    <a:pt x="407548" y="54027"/>
                  </a:lnTo>
                  <a:lnTo>
                    <a:pt x="402728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7142937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493926" y="0"/>
                  </a:moveTo>
                  <a:lnTo>
                    <a:pt x="310956" y="0"/>
                  </a:lnTo>
                  <a:lnTo>
                    <a:pt x="302343" y="43340"/>
                  </a:lnTo>
                  <a:lnTo>
                    <a:pt x="278855" y="78731"/>
                  </a:lnTo>
                  <a:lnTo>
                    <a:pt x="244020" y="102591"/>
                  </a:lnTo>
                  <a:lnTo>
                    <a:pt x="201366" y="111339"/>
                  </a:lnTo>
                  <a:lnTo>
                    <a:pt x="158714" y="102591"/>
                  </a:lnTo>
                  <a:lnTo>
                    <a:pt x="123886" y="78731"/>
                  </a:lnTo>
                  <a:lnTo>
                    <a:pt x="100405" y="43340"/>
                  </a:lnTo>
                  <a:lnTo>
                    <a:pt x="91796" y="0"/>
                  </a:lnTo>
                  <a:lnTo>
                    <a:pt x="91198" y="0"/>
                  </a:lnTo>
                  <a:lnTo>
                    <a:pt x="86377" y="54027"/>
                  </a:lnTo>
                  <a:lnTo>
                    <a:pt x="72485" y="104836"/>
                  </a:lnTo>
                  <a:lnTo>
                    <a:pt x="50377" y="151553"/>
                  </a:lnTo>
                  <a:lnTo>
                    <a:pt x="20912" y="193307"/>
                  </a:lnTo>
                  <a:lnTo>
                    <a:pt x="0" y="215672"/>
                  </a:lnTo>
                  <a:lnTo>
                    <a:pt x="42618" y="249765"/>
                  </a:lnTo>
                  <a:lnTo>
                    <a:pt x="91092" y="275449"/>
                  </a:lnTo>
                  <a:lnTo>
                    <a:pt x="144361" y="291648"/>
                  </a:lnTo>
                  <a:lnTo>
                    <a:pt x="201366" y="297287"/>
                  </a:lnTo>
                  <a:lnTo>
                    <a:pt x="248819" y="293396"/>
                  </a:lnTo>
                  <a:lnTo>
                    <a:pt x="293835" y="282131"/>
                  </a:lnTo>
                  <a:lnTo>
                    <a:pt x="335811" y="264103"/>
                  </a:lnTo>
                  <a:lnTo>
                    <a:pt x="374145" y="239926"/>
                  </a:lnTo>
                  <a:lnTo>
                    <a:pt x="408234" y="210211"/>
                  </a:lnTo>
                  <a:lnTo>
                    <a:pt x="437477" y="175571"/>
                  </a:lnTo>
                  <a:lnTo>
                    <a:pt x="461270" y="136617"/>
                  </a:lnTo>
                  <a:lnTo>
                    <a:pt x="479011" y="93963"/>
                  </a:lnTo>
                  <a:lnTo>
                    <a:pt x="490097" y="48219"/>
                  </a:lnTo>
                  <a:lnTo>
                    <a:pt x="49392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4" name="object 64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051739" y="1010413"/>
              <a:ext cx="182395" cy="215672"/>
            </a:xfrm>
            <a:prstGeom prst="rect">
              <a:avLst/>
            </a:prstGeom>
          </p:spPr>
        </p:pic>
      </p:grpSp>
      <p:pic>
        <p:nvPicPr>
          <p:cNvPr id="65" name="object 65" descr="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3109771" y="2732819"/>
            <a:ext cx="14743169" cy="5542441"/>
          </a:xfrm>
          <a:prstGeom prst="rect">
            <a:avLst/>
          </a:prstGeom>
        </p:spPr>
      </p:pic>
      <p:pic>
        <p:nvPicPr>
          <p:cNvPr id="66" name="object 66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6407877" y="9528505"/>
            <a:ext cx="3244070" cy="1424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98414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98414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47621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47621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6971012" y="10397589"/>
            <a:ext cx="210105" cy="213501"/>
          </a:xfrm>
          <a:prstGeom prst="rect">
            <a:avLst/>
          </a:prstGeom>
        </p:spPr>
      </p:pic>
      <p:pic>
        <p:nvPicPr>
          <p:cNvPr id="76" name="object 76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653900"/>
            <a:ext cx="947419" cy="285115"/>
            <a:chOff x="6795604" y="10653900"/>
            <a:chExt cx="947419" cy="285115"/>
          </a:xfrm>
        </p:grpSpPr>
        <p:sp>
          <p:nvSpPr>
            <p:cNvPr id="78" name="object 78" descr=""/>
            <p:cNvSpPr/>
            <p:nvPr/>
          </p:nvSpPr>
          <p:spPr>
            <a:xfrm>
              <a:off x="6795604" y="10653900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0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0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96840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96840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96840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6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96840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12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31" y="0"/>
                </a:lnTo>
                <a:lnTo>
                  <a:pt x="2680131" y="23723"/>
                </a:lnTo>
                <a:lnTo>
                  <a:pt x="2680131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31" y="23723"/>
                </a:lnTo>
                <a:lnTo>
                  <a:pt x="2680131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31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6931963" y="2373438"/>
            <a:ext cx="12732702" cy="7598296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722491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12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31" y="0"/>
                </a:lnTo>
                <a:lnTo>
                  <a:pt x="2680131" y="23723"/>
                </a:lnTo>
                <a:lnTo>
                  <a:pt x="2680131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31" y="23723"/>
                </a:lnTo>
                <a:lnTo>
                  <a:pt x="2680131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31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6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22491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6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0" y="925253"/>
              <a:ext cx="36931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8" y="498335"/>
              <a:ext cx="706184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7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0" y="2119175"/>
              <a:ext cx="590057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5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1" y="2173408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8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8" y="2673753"/>
              <a:ext cx="363850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1" y="568948"/>
            <a:ext cx="2815590" cy="2038350"/>
            <a:chOff x="11564931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7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0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1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2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87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6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7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5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2" y="1033863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2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2"/>
            <a:ext cx="786765" cy="786765"/>
            <a:chOff x="18804391" y="270922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7"/>
              <a:ext cx="715898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8"/>
              <a:ext cx="716445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3" y="341627"/>
              <a:ext cx="580106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5" y="270922"/>
              <a:ext cx="589173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7" y="8851282"/>
            <a:ext cx="2164715" cy="2457450"/>
            <a:chOff x="17336067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9" y="8851282"/>
              <a:ext cx="1727064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7" y="8995965"/>
              <a:ext cx="1855560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7" y="9488892"/>
              <a:ext cx="1727064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1" y="9603989"/>
              <a:ext cx="1960108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5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3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8" y="8179888"/>
            <a:ext cx="506095" cy="289560"/>
            <a:chOff x="11544368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8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7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08" y="10504055"/>
            <a:ext cx="2970963" cy="314703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5" y="2373438"/>
            <a:ext cx="12732702" cy="7598296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16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1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38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5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40297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12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31" y="0"/>
                </a:lnTo>
                <a:lnTo>
                  <a:pt x="2680131" y="23723"/>
                </a:lnTo>
                <a:lnTo>
                  <a:pt x="2680131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31" y="23723"/>
                </a:lnTo>
                <a:lnTo>
                  <a:pt x="2680131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31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6931963" y="2373438"/>
            <a:ext cx="12732702" cy="7598296"/>
          </a:xfrm>
          <a:prstGeom prst="rect">
            <a:avLst/>
          </a:prstGeom>
        </p:spPr>
      </p:pic>
      <p:pic>
        <p:nvPicPr>
          <p:cNvPr id="76" name="object 76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6971032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653900"/>
            <a:ext cx="947419" cy="285115"/>
            <a:chOff x="6795604" y="10653900"/>
            <a:chExt cx="947419" cy="285115"/>
          </a:xfrm>
        </p:grpSpPr>
        <p:sp>
          <p:nvSpPr>
            <p:cNvPr id="78" name="object 78" descr=""/>
            <p:cNvSpPr/>
            <p:nvPr/>
          </p:nvSpPr>
          <p:spPr>
            <a:xfrm>
              <a:off x="6795604" y="10653900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25" y="10653900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0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31394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12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31" y="0"/>
                </a:lnTo>
                <a:lnTo>
                  <a:pt x="2680131" y="23723"/>
                </a:lnTo>
                <a:lnTo>
                  <a:pt x="2680131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31" y="23723"/>
                </a:lnTo>
                <a:lnTo>
                  <a:pt x="2680131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31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6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31394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12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31" y="0"/>
                </a:lnTo>
                <a:lnTo>
                  <a:pt x="2680131" y="23723"/>
                </a:lnTo>
                <a:lnTo>
                  <a:pt x="2680131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31" y="23723"/>
                </a:lnTo>
                <a:lnTo>
                  <a:pt x="2680131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31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63" y="2373438"/>
            <a:ext cx="12732702" cy="7598296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2602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12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31" y="0"/>
                </a:lnTo>
                <a:lnTo>
                  <a:pt x="2680131" y="23723"/>
                </a:lnTo>
                <a:lnTo>
                  <a:pt x="2680131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31" y="23723"/>
                </a:lnTo>
                <a:lnTo>
                  <a:pt x="2680131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31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6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2602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12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31" y="0"/>
                </a:lnTo>
                <a:lnTo>
                  <a:pt x="2680131" y="23723"/>
                </a:lnTo>
                <a:lnTo>
                  <a:pt x="2680131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31" y="23723"/>
                </a:lnTo>
                <a:lnTo>
                  <a:pt x="2680131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31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63" y="2373438"/>
            <a:ext cx="12732702" cy="7598296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2602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12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31" y="0"/>
                </a:lnTo>
                <a:lnTo>
                  <a:pt x="2680131" y="23723"/>
                </a:lnTo>
                <a:lnTo>
                  <a:pt x="2680131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31" y="23723"/>
                </a:lnTo>
                <a:lnTo>
                  <a:pt x="2680131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31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6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2602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3532" y="5630579"/>
            <a:ext cx="13800189" cy="2330047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2854625" y="649706"/>
            <a:ext cx="13799185" cy="4201160"/>
            <a:chOff x="2854625" y="649706"/>
            <a:chExt cx="13799185" cy="4201160"/>
          </a:xfrm>
        </p:grpSpPr>
        <p:sp>
          <p:nvSpPr>
            <p:cNvPr id="4" name="object 4" descr=""/>
            <p:cNvSpPr/>
            <p:nvPr/>
          </p:nvSpPr>
          <p:spPr>
            <a:xfrm>
              <a:off x="2854625" y="1815481"/>
              <a:ext cx="13799185" cy="3035300"/>
            </a:xfrm>
            <a:custGeom>
              <a:avLst/>
              <a:gdLst/>
              <a:ahLst/>
              <a:cxnLst/>
              <a:rect l="l" t="t" r="r" b="b"/>
              <a:pathLst>
                <a:path w="13799185" h="3035300">
                  <a:moveTo>
                    <a:pt x="15501" y="0"/>
                  </a:moveTo>
                  <a:lnTo>
                    <a:pt x="0" y="0"/>
                  </a:lnTo>
                  <a:lnTo>
                    <a:pt x="0" y="2647578"/>
                  </a:lnTo>
                  <a:lnTo>
                    <a:pt x="3005" y="2695958"/>
                  </a:lnTo>
                  <a:lnTo>
                    <a:pt x="11715" y="2742359"/>
                  </a:lnTo>
                  <a:lnTo>
                    <a:pt x="26085" y="2787644"/>
                  </a:lnTo>
                  <a:lnTo>
                    <a:pt x="45406" y="2829761"/>
                  </a:lnTo>
                  <a:lnTo>
                    <a:pt x="69434" y="2868986"/>
                  </a:lnTo>
                  <a:lnTo>
                    <a:pt x="97805" y="2904956"/>
                  </a:lnTo>
                  <a:lnTo>
                    <a:pt x="130158" y="2937309"/>
                  </a:lnTo>
                  <a:lnTo>
                    <a:pt x="166129" y="2965681"/>
                  </a:lnTo>
                  <a:lnTo>
                    <a:pt x="205354" y="2989708"/>
                  </a:lnTo>
                  <a:lnTo>
                    <a:pt x="247470" y="3009029"/>
                  </a:lnTo>
                  <a:lnTo>
                    <a:pt x="292115" y="3023278"/>
                  </a:lnTo>
                  <a:lnTo>
                    <a:pt x="338925" y="3032095"/>
                  </a:lnTo>
                  <a:lnTo>
                    <a:pt x="387537" y="3035114"/>
                  </a:lnTo>
                  <a:lnTo>
                    <a:pt x="387537" y="3004111"/>
                  </a:lnTo>
                  <a:lnTo>
                    <a:pt x="339157" y="3000856"/>
                  </a:lnTo>
                  <a:lnTo>
                    <a:pt x="292756" y="2991375"/>
                  </a:lnTo>
                  <a:lnTo>
                    <a:pt x="248758" y="2976093"/>
                  </a:lnTo>
                  <a:lnTo>
                    <a:pt x="207587" y="2955434"/>
                  </a:lnTo>
                  <a:lnTo>
                    <a:pt x="169670" y="2929823"/>
                  </a:lnTo>
                  <a:lnTo>
                    <a:pt x="135429" y="2899685"/>
                  </a:lnTo>
                  <a:lnTo>
                    <a:pt x="105291" y="2865445"/>
                  </a:lnTo>
                  <a:lnTo>
                    <a:pt x="79680" y="2827527"/>
                  </a:lnTo>
                  <a:lnTo>
                    <a:pt x="59021" y="2786357"/>
                  </a:lnTo>
                  <a:lnTo>
                    <a:pt x="43738" y="2742359"/>
                  </a:lnTo>
                  <a:lnTo>
                    <a:pt x="34305" y="2696190"/>
                  </a:lnTo>
                  <a:lnTo>
                    <a:pt x="31002" y="2647578"/>
                  </a:lnTo>
                  <a:lnTo>
                    <a:pt x="31002" y="31002"/>
                  </a:lnTo>
                  <a:lnTo>
                    <a:pt x="15501" y="31002"/>
                  </a:lnTo>
                  <a:lnTo>
                    <a:pt x="15501" y="0"/>
                  </a:lnTo>
                  <a:close/>
                </a:path>
                <a:path w="13799185" h="3035300">
                  <a:moveTo>
                    <a:pt x="13411556" y="3004111"/>
                  </a:moveTo>
                  <a:lnTo>
                    <a:pt x="387537" y="3004111"/>
                  </a:lnTo>
                  <a:lnTo>
                    <a:pt x="387537" y="3035114"/>
                  </a:lnTo>
                  <a:lnTo>
                    <a:pt x="13411556" y="3035114"/>
                  </a:lnTo>
                  <a:lnTo>
                    <a:pt x="13411556" y="3004111"/>
                  </a:lnTo>
                  <a:close/>
                </a:path>
                <a:path w="13799185" h="3035300">
                  <a:moveTo>
                    <a:pt x="13783590" y="15501"/>
                  </a:moveTo>
                  <a:lnTo>
                    <a:pt x="13768089" y="15501"/>
                  </a:lnTo>
                  <a:lnTo>
                    <a:pt x="13768089" y="2647578"/>
                  </a:lnTo>
                  <a:lnTo>
                    <a:pt x="13764834" y="2695958"/>
                  </a:lnTo>
                  <a:lnTo>
                    <a:pt x="13755353" y="2742359"/>
                  </a:lnTo>
                  <a:lnTo>
                    <a:pt x="13740071" y="2786357"/>
                  </a:lnTo>
                  <a:lnTo>
                    <a:pt x="13719411" y="2827527"/>
                  </a:lnTo>
                  <a:lnTo>
                    <a:pt x="13693801" y="2865445"/>
                  </a:lnTo>
                  <a:lnTo>
                    <a:pt x="13663663" y="2899685"/>
                  </a:lnTo>
                  <a:lnTo>
                    <a:pt x="13629422" y="2929823"/>
                  </a:lnTo>
                  <a:lnTo>
                    <a:pt x="13591505" y="2955434"/>
                  </a:lnTo>
                  <a:lnTo>
                    <a:pt x="13550335" y="2976093"/>
                  </a:lnTo>
                  <a:lnTo>
                    <a:pt x="13506336" y="2991375"/>
                  </a:lnTo>
                  <a:lnTo>
                    <a:pt x="13459935" y="3000856"/>
                  </a:lnTo>
                  <a:lnTo>
                    <a:pt x="13411556" y="3004111"/>
                  </a:lnTo>
                  <a:lnTo>
                    <a:pt x="13411556" y="3035114"/>
                  </a:lnTo>
                  <a:lnTo>
                    <a:pt x="13460167" y="3032095"/>
                  </a:lnTo>
                  <a:lnTo>
                    <a:pt x="13506977" y="3023278"/>
                  </a:lnTo>
                  <a:lnTo>
                    <a:pt x="13551622" y="3009029"/>
                  </a:lnTo>
                  <a:lnTo>
                    <a:pt x="13593739" y="2989708"/>
                  </a:lnTo>
                  <a:lnTo>
                    <a:pt x="13632964" y="2965681"/>
                  </a:lnTo>
                  <a:lnTo>
                    <a:pt x="13668934" y="2937309"/>
                  </a:lnTo>
                  <a:lnTo>
                    <a:pt x="13701287" y="2904956"/>
                  </a:lnTo>
                  <a:lnTo>
                    <a:pt x="13729659" y="2868986"/>
                  </a:lnTo>
                  <a:lnTo>
                    <a:pt x="13753686" y="2829761"/>
                  </a:lnTo>
                  <a:lnTo>
                    <a:pt x="13773007" y="2787644"/>
                  </a:lnTo>
                  <a:lnTo>
                    <a:pt x="13787256" y="2743000"/>
                  </a:lnTo>
                  <a:lnTo>
                    <a:pt x="13796073" y="2696190"/>
                  </a:lnTo>
                  <a:lnTo>
                    <a:pt x="13799092" y="2647578"/>
                  </a:lnTo>
                  <a:lnTo>
                    <a:pt x="13799092" y="31002"/>
                  </a:lnTo>
                  <a:lnTo>
                    <a:pt x="13783590" y="31002"/>
                  </a:lnTo>
                  <a:lnTo>
                    <a:pt x="13783590" y="15501"/>
                  </a:lnTo>
                  <a:close/>
                </a:path>
                <a:path w="13799185" h="3035300">
                  <a:moveTo>
                    <a:pt x="13783590" y="0"/>
                  </a:moveTo>
                  <a:lnTo>
                    <a:pt x="15501" y="0"/>
                  </a:lnTo>
                  <a:lnTo>
                    <a:pt x="15501" y="31002"/>
                  </a:lnTo>
                  <a:lnTo>
                    <a:pt x="31002" y="31002"/>
                  </a:lnTo>
                  <a:lnTo>
                    <a:pt x="31002" y="15501"/>
                  </a:lnTo>
                  <a:lnTo>
                    <a:pt x="13783590" y="15501"/>
                  </a:lnTo>
                  <a:lnTo>
                    <a:pt x="13783590" y="0"/>
                  </a:lnTo>
                  <a:close/>
                </a:path>
                <a:path w="13799185" h="3035300">
                  <a:moveTo>
                    <a:pt x="13768089" y="15501"/>
                  </a:moveTo>
                  <a:lnTo>
                    <a:pt x="31002" y="15501"/>
                  </a:lnTo>
                  <a:lnTo>
                    <a:pt x="31002" y="31002"/>
                  </a:lnTo>
                  <a:lnTo>
                    <a:pt x="13768089" y="31002"/>
                  </a:lnTo>
                  <a:lnTo>
                    <a:pt x="13768089" y="15501"/>
                  </a:lnTo>
                  <a:close/>
                </a:path>
                <a:path w="13799185" h="3035300">
                  <a:moveTo>
                    <a:pt x="13799092" y="0"/>
                  </a:moveTo>
                  <a:lnTo>
                    <a:pt x="13783590" y="0"/>
                  </a:lnTo>
                  <a:lnTo>
                    <a:pt x="13783590" y="31002"/>
                  </a:lnTo>
                  <a:lnTo>
                    <a:pt x="13799092" y="31002"/>
                  </a:lnTo>
                  <a:lnTo>
                    <a:pt x="13799092" y="0"/>
                  </a:lnTo>
                  <a:close/>
                </a:path>
              </a:pathLst>
            </a:custGeom>
            <a:solidFill>
              <a:srgbClr val="FFEB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28366" y="2617721"/>
              <a:ext cx="434000" cy="449542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35231" y="2748284"/>
              <a:ext cx="3964855" cy="156471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28366" y="3206778"/>
              <a:ext cx="434000" cy="449538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24100" y="3337340"/>
              <a:ext cx="3022375" cy="195535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28366" y="3795832"/>
              <a:ext cx="434000" cy="449542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28214" y="3925961"/>
              <a:ext cx="3146554" cy="19596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86450" y="2160469"/>
              <a:ext cx="10679640" cy="195535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54625" y="649706"/>
              <a:ext cx="13799092" cy="1196777"/>
            </a:xfrm>
            <a:prstGeom prst="rect">
              <a:avLst/>
            </a:prstGeom>
          </p:spPr>
        </p:pic>
      </p:grpSp>
      <p:sp>
        <p:nvSpPr>
          <p:cNvPr id="13" name="object 13" descr=""/>
          <p:cNvSpPr/>
          <p:nvPr/>
        </p:nvSpPr>
        <p:spPr>
          <a:xfrm>
            <a:off x="9038705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EFD85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8389101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398CD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5" name="object 15" descr=""/>
          <p:cNvGrpSpPr/>
          <p:nvPr/>
        </p:nvGrpSpPr>
        <p:grpSpPr>
          <a:xfrm>
            <a:off x="8093994" y="10074899"/>
            <a:ext cx="1593850" cy="480059"/>
            <a:chOff x="8093994" y="10074899"/>
            <a:chExt cx="1593850" cy="480059"/>
          </a:xfrm>
        </p:grpSpPr>
        <p:sp>
          <p:nvSpPr>
            <p:cNvPr id="16" name="object 16" descr=""/>
            <p:cNvSpPr/>
            <p:nvPr/>
          </p:nvSpPr>
          <p:spPr>
            <a:xfrm>
              <a:off x="8093994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295113" y="0"/>
                  </a:moveTo>
                  <a:lnTo>
                    <a:pt x="0" y="0"/>
                  </a:lnTo>
                  <a:lnTo>
                    <a:pt x="2372" y="47743"/>
                  </a:lnTo>
                  <a:lnTo>
                    <a:pt x="9587" y="96633"/>
                  </a:lnTo>
                  <a:lnTo>
                    <a:pt x="21215" y="142585"/>
                  </a:lnTo>
                  <a:lnTo>
                    <a:pt x="37083" y="186639"/>
                  </a:lnTo>
                  <a:lnTo>
                    <a:pt x="56955" y="228554"/>
                  </a:lnTo>
                  <a:lnTo>
                    <a:pt x="80591" y="268089"/>
                  </a:lnTo>
                  <a:lnTo>
                    <a:pt x="107757" y="305003"/>
                  </a:lnTo>
                  <a:lnTo>
                    <a:pt x="138350" y="339182"/>
                  </a:lnTo>
                  <a:lnTo>
                    <a:pt x="171723" y="370004"/>
                  </a:lnTo>
                  <a:lnTo>
                    <a:pt x="208050" y="397608"/>
                  </a:lnTo>
                  <a:lnTo>
                    <a:pt x="246957" y="421627"/>
                  </a:lnTo>
                  <a:lnTo>
                    <a:pt x="288206" y="441819"/>
                  </a:lnTo>
                  <a:lnTo>
                    <a:pt x="331559" y="457944"/>
                  </a:lnTo>
                  <a:lnTo>
                    <a:pt x="376781" y="469761"/>
                  </a:lnTo>
                  <a:lnTo>
                    <a:pt x="423633" y="477027"/>
                  </a:lnTo>
                  <a:lnTo>
                    <a:pt x="471878" y="479503"/>
                  </a:lnTo>
                  <a:lnTo>
                    <a:pt x="525056" y="476493"/>
                  </a:lnTo>
                  <a:lnTo>
                    <a:pt x="576505" y="467677"/>
                  </a:lnTo>
                  <a:lnTo>
                    <a:pt x="625908" y="453381"/>
                  </a:lnTo>
                  <a:lnTo>
                    <a:pt x="672944" y="433928"/>
                  </a:lnTo>
                  <a:lnTo>
                    <a:pt x="717294" y="409641"/>
                  </a:lnTo>
                  <a:lnTo>
                    <a:pt x="758641" y="380845"/>
                  </a:lnTo>
                  <a:lnTo>
                    <a:pt x="796664" y="347863"/>
                  </a:lnTo>
                  <a:lnTo>
                    <a:pt x="787892" y="339182"/>
                  </a:lnTo>
                  <a:lnTo>
                    <a:pt x="779343" y="330272"/>
                  </a:lnTo>
                  <a:lnTo>
                    <a:pt x="734403" y="274369"/>
                  </a:lnTo>
                  <a:lnTo>
                    <a:pt x="709556" y="234137"/>
                  </a:lnTo>
                  <a:lnTo>
                    <a:pt x="688648" y="191357"/>
                  </a:lnTo>
                  <a:lnTo>
                    <a:pt x="684282" y="179583"/>
                  </a:lnTo>
                  <a:lnTo>
                    <a:pt x="471878" y="179583"/>
                  </a:lnTo>
                  <a:lnTo>
                    <a:pt x="424891" y="173168"/>
                  </a:lnTo>
                  <a:lnTo>
                    <a:pt x="382667" y="155066"/>
                  </a:lnTo>
                  <a:lnTo>
                    <a:pt x="346891" y="126987"/>
                  </a:lnTo>
                  <a:lnTo>
                    <a:pt x="319250" y="90642"/>
                  </a:lnTo>
                  <a:lnTo>
                    <a:pt x="301428" y="47743"/>
                  </a:lnTo>
                  <a:lnTo>
                    <a:pt x="295113" y="0"/>
                  </a:lnTo>
                  <a:close/>
                </a:path>
                <a:path w="796925" h="480059">
                  <a:moveTo>
                    <a:pt x="649570" y="0"/>
                  </a:moveTo>
                  <a:lnTo>
                    <a:pt x="648603" y="0"/>
                  </a:lnTo>
                  <a:lnTo>
                    <a:pt x="642291" y="47743"/>
                  </a:lnTo>
                  <a:lnTo>
                    <a:pt x="624477" y="90642"/>
                  </a:lnTo>
                  <a:lnTo>
                    <a:pt x="596845" y="126987"/>
                  </a:lnTo>
                  <a:lnTo>
                    <a:pt x="561079" y="155066"/>
                  </a:lnTo>
                  <a:lnTo>
                    <a:pt x="518862" y="173168"/>
                  </a:lnTo>
                  <a:lnTo>
                    <a:pt x="471878" y="179583"/>
                  </a:lnTo>
                  <a:lnTo>
                    <a:pt x="684282" y="179583"/>
                  </a:lnTo>
                  <a:lnTo>
                    <a:pt x="671938" y="146290"/>
                  </a:lnTo>
                  <a:lnTo>
                    <a:pt x="659683" y="99201"/>
                  </a:lnTo>
                  <a:lnTo>
                    <a:pt x="652142" y="50349"/>
                  </a:lnTo>
                  <a:lnTo>
                    <a:pt x="649570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8890640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796668" y="0"/>
                  </a:moveTo>
                  <a:lnTo>
                    <a:pt x="501550" y="0"/>
                  </a:lnTo>
                  <a:lnTo>
                    <a:pt x="495235" y="47743"/>
                  </a:lnTo>
                  <a:lnTo>
                    <a:pt x="477414" y="90642"/>
                  </a:lnTo>
                  <a:lnTo>
                    <a:pt x="449773" y="126987"/>
                  </a:lnTo>
                  <a:lnTo>
                    <a:pt x="413997" y="155066"/>
                  </a:lnTo>
                  <a:lnTo>
                    <a:pt x="371774" y="173168"/>
                  </a:lnTo>
                  <a:lnTo>
                    <a:pt x="324789" y="179583"/>
                  </a:lnTo>
                  <a:lnTo>
                    <a:pt x="277805" y="173168"/>
                  </a:lnTo>
                  <a:lnTo>
                    <a:pt x="235587" y="155066"/>
                  </a:lnTo>
                  <a:lnTo>
                    <a:pt x="199820" y="126987"/>
                  </a:lnTo>
                  <a:lnTo>
                    <a:pt x="172187" y="90642"/>
                  </a:lnTo>
                  <a:lnTo>
                    <a:pt x="154372" y="47743"/>
                  </a:lnTo>
                  <a:lnTo>
                    <a:pt x="148060" y="0"/>
                  </a:lnTo>
                  <a:lnTo>
                    <a:pt x="147097" y="0"/>
                  </a:lnTo>
                  <a:lnTo>
                    <a:pt x="144525" y="50349"/>
                  </a:lnTo>
                  <a:lnTo>
                    <a:pt x="136983" y="99201"/>
                  </a:lnTo>
                  <a:lnTo>
                    <a:pt x="124727" y="146290"/>
                  </a:lnTo>
                  <a:lnTo>
                    <a:pt x="108017" y="191357"/>
                  </a:lnTo>
                  <a:lnTo>
                    <a:pt x="87108" y="234137"/>
                  </a:lnTo>
                  <a:lnTo>
                    <a:pt x="62260" y="274369"/>
                  </a:lnTo>
                  <a:lnTo>
                    <a:pt x="33730" y="311791"/>
                  </a:lnTo>
                  <a:lnTo>
                    <a:pt x="0" y="347863"/>
                  </a:lnTo>
                  <a:lnTo>
                    <a:pt x="38024" y="380845"/>
                  </a:lnTo>
                  <a:lnTo>
                    <a:pt x="79371" y="409641"/>
                  </a:lnTo>
                  <a:lnTo>
                    <a:pt x="123723" y="433928"/>
                  </a:lnTo>
                  <a:lnTo>
                    <a:pt x="170759" y="453381"/>
                  </a:lnTo>
                  <a:lnTo>
                    <a:pt x="220162" y="467677"/>
                  </a:lnTo>
                  <a:lnTo>
                    <a:pt x="271611" y="476493"/>
                  </a:lnTo>
                  <a:lnTo>
                    <a:pt x="324789" y="479503"/>
                  </a:lnTo>
                  <a:lnTo>
                    <a:pt x="373034" y="477027"/>
                  </a:lnTo>
                  <a:lnTo>
                    <a:pt x="419885" y="469761"/>
                  </a:lnTo>
                  <a:lnTo>
                    <a:pt x="465106" y="457944"/>
                  </a:lnTo>
                  <a:lnTo>
                    <a:pt x="508460" y="441819"/>
                  </a:lnTo>
                  <a:lnTo>
                    <a:pt x="549708" y="421627"/>
                  </a:lnTo>
                  <a:lnTo>
                    <a:pt x="588615" y="397608"/>
                  </a:lnTo>
                  <a:lnTo>
                    <a:pt x="624942" y="370004"/>
                  </a:lnTo>
                  <a:lnTo>
                    <a:pt x="658453" y="339055"/>
                  </a:lnTo>
                  <a:lnTo>
                    <a:pt x="688909" y="305003"/>
                  </a:lnTo>
                  <a:lnTo>
                    <a:pt x="716075" y="268089"/>
                  </a:lnTo>
                  <a:lnTo>
                    <a:pt x="739712" y="228554"/>
                  </a:lnTo>
                  <a:lnTo>
                    <a:pt x="759583" y="186639"/>
                  </a:lnTo>
                  <a:lnTo>
                    <a:pt x="775452" y="142585"/>
                  </a:lnTo>
                  <a:lnTo>
                    <a:pt x="787080" y="96633"/>
                  </a:lnTo>
                  <a:lnTo>
                    <a:pt x="794231" y="49024"/>
                  </a:lnTo>
                  <a:lnTo>
                    <a:pt x="796668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8743557" y="10074899"/>
              <a:ext cx="294640" cy="347980"/>
            </a:xfrm>
            <a:custGeom>
              <a:avLst/>
              <a:gdLst/>
              <a:ahLst/>
              <a:cxnLst/>
              <a:rect l="l" t="t" r="r" b="b"/>
              <a:pathLst>
                <a:path w="294640" h="347979">
                  <a:moveTo>
                    <a:pt x="294190" y="0"/>
                  </a:moveTo>
                  <a:lnTo>
                    <a:pt x="0" y="0"/>
                  </a:lnTo>
                  <a:lnTo>
                    <a:pt x="2571" y="50349"/>
                  </a:lnTo>
                  <a:lnTo>
                    <a:pt x="10113" y="99201"/>
                  </a:lnTo>
                  <a:lnTo>
                    <a:pt x="22367" y="146290"/>
                  </a:lnTo>
                  <a:lnTo>
                    <a:pt x="39077" y="191357"/>
                  </a:lnTo>
                  <a:lnTo>
                    <a:pt x="59985" y="234137"/>
                  </a:lnTo>
                  <a:lnTo>
                    <a:pt x="84832" y="274369"/>
                  </a:lnTo>
                  <a:lnTo>
                    <a:pt x="113362" y="311791"/>
                  </a:lnTo>
                  <a:lnTo>
                    <a:pt x="147093" y="347863"/>
                  </a:lnTo>
                  <a:lnTo>
                    <a:pt x="155866" y="339182"/>
                  </a:lnTo>
                  <a:lnTo>
                    <a:pt x="209353" y="274369"/>
                  </a:lnTo>
                  <a:lnTo>
                    <a:pt x="234201" y="234137"/>
                  </a:lnTo>
                  <a:lnTo>
                    <a:pt x="255110" y="191357"/>
                  </a:lnTo>
                  <a:lnTo>
                    <a:pt x="271820" y="146290"/>
                  </a:lnTo>
                  <a:lnTo>
                    <a:pt x="284076" y="99201"/>
                  </a:lnTo>
                  <a:lnTo>
                    <a:pt x="291618" y="50349"/>
                  </a:lnTo>
                  <a:lnTo>
                    <a:pt x="294190" y="0"/>
                  </a:lnTo>
                  <a:close/>
                </a:path>
              </a:pathLst>
            </a:custGeom>
            <a:solidFill>
              <a:srgbClr val="2AAE85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9" name="object 19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975097" y="9853383"/>
            <a:ext cx="1934683" cy="202460"/>
          </a:xfrm>
          <a:prstGeom prst="rect">
            <a:avLst/>
          </a:prstGeom>
        </p:spPr>
      </p:pic>
      <p:sp>
        <p:nvSpPr>
          <p:cNvPr id="20" name="object 20" descr=""/>
          <p:cNvSpPr/>
          <p:nvPr/>
        </p:nvSpPr>
        <p:spPr>
          <a:xfrm>
            <a:off x="10257940" y="10171324"/>
            <a:ext cx="1391920" cy="201930"/>
          </a:xfrm>
          <a:custGeom>
            <a:avLst/>
            <a:gdLst/>
            <a:ahLst/>
            <a:cxnLst/>
            <a:rect l="l" t="t" r="r" b="b"/>
            <a:pathLst>
              <a:path w="1391920" h="201929">
                <a:moveTo>
                  <a:pt x="15131" y="1113"/>
                </a:moveTo>
                <a:lnTo>
                  <a:pt x="7704" y="1113"/>
                </a:lnTo>
                <a:lnTo>
                  <a:pt x="4827" y="2135"/>
                </a:lnTo>
                <a:lnTo>
                  <a:pt x="2784" y="4177"/>
                </a:lnTo>
                <a:lnTo>
                  <a:pt x="928" y="6219"/>
                </a:lnTo>
                <a:lnTo>
                  <a:pt x="0" y="9190"/>
                </a:lnTo>
                <a:lnTo>
                  <a:pt x="0" y="190578"/>
                </a:lnTo>
                <a:lnTo>
                  <a:pt x="1021" y="193549"/>
                </a:lnTo>
                <a:lnTo>
                  <a:pt x="3063" y="195776"/>
                </a:lnTo>
                <a:lnTo>
                  <a:pt x="5105" y="197819"/>
                </a:lnTo>
                <a:lnTo>
                  <a:pt x="7983" y="198840"/>
                </a:lnTo>
                <a:lnTo>
                  <a:pt x="117521" y="198840"/>
                </a:lnTo>
                <a:lnTo>
                  <a:pt x="120121" y="198004"/>
                </a:lnTo>
                <a:lnTo>
                  <a:pt x="121977" y="196333"/>
                </a:lnTo>
                <a:lnTo>
                  <a:pt x="123834" y="194477"/>
                </a:lnTo>
                <a:lnTo>
                  <a:pt x="124762" y="191970"/>
                </a:lnTo>
                <a:lnTo>
                  <a:pt x="124762" y="185658"/>
                </a:lnTo>
                <a:lnTo>
                  <a:pt x="123834" y="183245"/>
                </a:lnTo>
                <a:lnTo>
                  <a:pt x="121977" y="181574"/>
                </a:lnTo>
                <a:lnTo>
                  <a:pt x="120121" y="179717"/>
                </a:lnTo>
                <a:lnTo>
                  <a:pt x="117521" y="178789"/>
                </a:lnTo>
                <a:lnTo>
                  <a:pt x="22836" y="178789"/>
                </a:lnTo>
                <a:lnTo>
                  <a:pt x="22836" y="9190"/>
                </a:lnTo>
                <a:lnTo>
                  <a:pt x="21814" y="6219"/>
                </a:lnTo>
                <a:lnTo>
                  <a:pt x="19772" y="4177"/>
                </a:lnTo>
                <a:lnTo>
                  <a:pt x="17916" y="2135"/>
                </a:lnTo>
                <a:lnTo>
                  <a:pt x="15131" y="1113"/>
                </a:lnTo>
                <a:close/>
              </a:path>
              <a:path w="1391920" h="201929">
                <a:moveTo>
                  <a:pt x="278090" y="2506"/>
                </a:moveTo>
                <a:lnTo>
                  <a:pt x="167252" y="2506"/>
                </a:lnTo>
                <a:lnTo>
                  <a:pt x="164096" y="3620"/>
                </a:lnTo>
                <a:lnTo>
                  <a:pt x="159826" y="7890"/>
                </a:lnTo>
                <a:lnTo>
                  <a:pt x="158805" y="10953"/>
                </a:lnTo>
                <a:lnTo>
                  <a:pt x="158805" y="190392"/>
                </a:lnTo>
                <a:lnTo>
                  <a:pt x="159826" y="193549"/>
                </a:lnTo>
                <a:lnTo>
                  <a:pt x="161868" y="195776"/>
                </a:lnTo>
                <a:lnTo>
                  <a:pt x="164096" y="197819"/>
                </a:lnTo>
                <a:lnTo>
                  <a:pt x="167252" y="198840"/>
                </a:lnTo>
                <a:lnTo>
                  <a:pt x="278090" y="198840"/>
                </a:lnTo>
                <a:lnTo>
                  <a:pt x="280504" y="198004"/>
                </a:lnTo>
                <a:lnTo>
                  <a:pt x="283846" y="194663"/>
                </a:lnTo>
                <a:lnTo>
                  <a:pt x="284681" y="192249"/>
                </a:lnTo>
                <a:lnTo>
                  <a:pt x="284681" y="186122"/>
                </a:lnTo>
                <a:lnTo>
                  <a:pt x="283846" y="183801"/>
                </a:lnTo>
                <a:lnTo>
                  <a:pt x="280504" y="180460"/>
                </a:lnTo>
                <a:lnTo>
                  <a:pt x="278090" y="179624"/>
                </a:lnTo>
                <a:lnTo>
                  <a:pt x="181084" y="179624"/>
                </a:lnTo>
                <a:lnTo>
                  <a:pt x="181084" y="108888"/>
                </a:lnTo>
                <a:lnTo>
                  <a:pt x="272242" y="108888"/>
                </a:lnTo>
                <a:lnTo>
                  <a:pt x="274656" y="108053"/>
                </a:lnTo>
                <a:lnTo>
                  <a:pt x="277998" y="104711"/>
                </a:lnTo>
                <a:lnTo>
                  <a:pt x="278833" y="102297"/>
                </a:lnTo>
                <a:lnTo>
                  <a:pt x="278833" y="95985"/>
                </a:lnTo>
                <a:lnTo>
                  <a:pt x="277998" y="93664"/>
                </a:lnTo>
                <a:lnTo>
                  <a:pt x="276327" y="92179"/>
                </a:lnTo>
                <a:lnTo>
                  <a:pt x="274656" y="90508"/>
                </a:lnTo>
                <a:lnTo>
                  <a:pt x="272242" y="89673"/>
                </a:lnTo>
                <a:lnTo>
                  <a:pt x="181084" y="89673"/>
                </a:lnTo>
                <a:lnTo>
                  <a:pt x="181084" y="21722"/>
                </a:lnTo>
                <a:lnTo>
                  <a:pt x="278090" y="21722"/>
                </a:lnTo>
                <a:lnTo>
                  <a:pt x="280504" y="20886"/>
                </a:lnTo>
                <a:lnTo>
                  <a:pt x="283846" y="17544"/>
                </a:lnTo>
                <a:lnTo>
                  <a:pt x="284681" y="15131"/>
                </a:lnTo>
                <a:lnTo>
                  <a:pt x="284681" y="9004"/>
                </a:lnTo>
                <a:lnTo>
                  <a:pt x="283846" y="6683"/>
                </a:lnTo>
                <a:lnTo>
                  <a:pt x="280504" y="3341"/>
                </a:lnTo>
                <a:lnTo>
                  <a:pt x="278090" y="2506"/>
                </a:lnTo>
                <a:close/>
              </a:path>
              <a:path w="1391920" h="201929">
                <a:moveTo>
                  <a:pt x="405158" y="556"/>
                </a:moveTo>
                <a:lnTo>
                  <a:pt x="399588" y="556"/>
                </a:lnTo>
                <a:lnTo>
                  <a:pt x="396989" y="1392"/>
                </a:lnTo>
                <a:lnTo>
                  <a:pt x="394575" y="3063"/>
                </a:lnTo>
                <a:lnTo>
                  <a:pt x="392347" y="4548"/>
                </a:lnTo>
                <a:lnTo>
                  <a:pt x="310843" y="188164"/>
                </a:lnTo>
                <a:lnTo>
                  <a:pt x="310286" y="190857"/>
                </a:lnTo>
                <a:lnTo>
                  <a:pt x="310472" y="193270"/>
                </a:lnTo>
                <a:lnTo>
                  <a:pt x="317805" y="200789"/>
                </a:lnTo>
                <a:lnTo>
                  <a:pt x="323746" y="200789"/>
                </a:lnTo>
                <a:lnTo>
                  <a:pt x="351141" y="148712"/>
                </a:lnTo>
                <a:lnTo>
                  <a:pt x="342219" y="148712"/>
                </a:lnTo>
                <a:lnTo>
                  <a:pt x="353637" y="142864"/>
                </a:lnTo>
                <a:lnTo>
                  <a:pt x="473940" y="142864"/>
                </a:lnTo>
                <a:lnTo>
                  <a:pt x="470379" y="134788"/>
                </a:lnTo>
                <a:lnTo>
                  <a:pt x="357258" y="134788"/>
                </a:lnTo>
                <a:lnTo>
                  <a:pt x="350574" y="129496"/>
                </a:lnTo>
                <a:lnTo>
                  <a:pt x="359505" y="129496"/>
                </a:lnTo>
                <a:lnTo>
                  <a:pt x="402094" y="29241"/>
                </a:lnTo>
                <a:lnTo>
                  <a:pt x="423844" y="29241"/>
                </a:lnTo>
                <a:lnTo>
                  <a:pt x="415740" y="10861"/>
                </a:lnTo>
                <a:lnTo>
                  <a:pt x="414255" y="7147"/>
                </a:lnTo>
                <a:lnTo>
                  <a:pt x="412305" y="4548"/>
                </a:lnTo>
                <a:lnTo>
                  <a:pt x="409892" y="3063"/>
                </a:lnTo>
                <a:lnTo>
                  <a:pt x="407664" y="1392"/>
                </a:lnTo>
                <a:lnTo>
                  <a:pt x="405158" y="556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471438" y="190485"/>
                </a:lnTo>
                <a:lnTo>
                  <a:pt x="472737" y="193827"/>
                </a:lnTo>
                <a:lnTo>
                  <a:pt x="474408" y="196426"/>
                </a:lnTo>
                <a:lnTo>
                  <a:pt x="476450" y="198283"/>
                </a:lnTo>
                <a:lnTo>
                  <a:pt x="478493" y="199954"/>
                </a:lnTo>
                <a:lnTo>
                  <a:pt x="481185" y="200789"/>
                </a:lnTo>
                <a:lnTo>
                  <a:pt x="487497" y="200789"/>
                </a:lnTo>
                <a:lnTo>
                  <a:pt x="494217" y="194013"/>
                </a:lnTo>
                <a:lnTo>
                  <a:pt x="494274" y="193270"/>
                </a:lnTo>
                <a:lnTo>
                  <a:pt x="494645" y="190857"/>
                </a:lnTo>
                <a:lnTo>
                  <a:pt x="494088" y="188164"/>
                </a:lnTo>
                <a:lnTo>
                  <a:pt x="492603" y="185194"/>
                </a:lnTo>
                <a:lnTo>
                  <a:pt x="476518" y="148712"/>
                </a:lnTo>
                <a:lnTo>
                  <a:pt x="461969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353637" y="142864"/>
                </a:moveTo>
                <a:lnTo>
                  <a:pt x="342219" y="148712"/>
                </a:lnTo>
                <a:lnTo>
                  <a:pt x="351141" y="148712"/>
                </a:lnTo>
                <a:lnTo>
                  <a:pt x="353637" y="142864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353637" y="142864"/>
                </a:lnTo>
                <a:lnTo>
                  <a:pt x="351141" y="148712"/>
                </a:lnTo>
                <a:lnTo>
                  <a:pt x="453360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473940" y="142864"/>
                </a:moveTo>
                <a:lnTo>
                  <a:pt x="450830" y="142864"/>
                </a:lnTo>
                <a:lnTo>
                  <a:pt x="461969" y="148712"/>
                </a:lnTo>
                <a:lnTo>
                  <a:pt x="476518" y="148712"/>
                </a:lnTo>
                <a:lnTo>
                  <a:pt x="473940" y="142864"/>
                </a:lnTo>
                <a:close/>
              </a:path>
              <a:path w="1391920" h="201929">
                <a:moveTo>
                  <a:pt x="359505" y="129496"/>
                </a:moveTo>
                <a:lnTo>
                  <a:pt x="350574" y="129496"/>
                </a:lnTo>
                <a:lnTo>
                  <a:pt x="357258" y="134788"/>
                </a:lnTo>
                <a:lnTo>
                  <a:pt x="359505" y="129496"/>
                </a:lnTo>
                <a:close/>
              </a:path>
              <a:path w="1391920" h="201929">
                <a:moveTo>
                  <a:pt x="445240" y="129496"/>
                </a:moveTo>
                <a:lnTo>
                  <a:pt x="359505" y="129496"/>
                </a:lnTo>
                <a:lnTo>
                  <a:pt x="357258" y="134788"/>
                </a:lnTo>
                <a:lnTo>
                  <a:pt x="447488" y="134788"/>
                </a:lnTo>
                <a:lnTo>
                  <a:pt x="445240" y="129496"/>
                </a:lnTo>
                <a:close/>
              </a:path>
              <a:path w="1391920" h="201929">
                <a:moveTo>
                  <a:pt x="423844" y="29241"/>
                </a:moveTo>
                <a:lnTo>
                  <a:pt x="402651" y="29241"/>
                </a:lnTo>
                <a:lnTo>
                  <a:pt x="447488" y="134788"/>
                </a:lnTo>
                <a:lnTo>
                  <a:pt x="453614" y="129496"/>
                </a:lnTo>
                <a:lnTo>
                  <a:pt x="468046" y="129496"/>
                </a:lnTo>
                <a:lnTo>
                  <a:pt x="423844" y="29241"/>
                </a:lnTo>
                <a:close/>
              </a:path>
              <a:path w="1391920" h="201929">
                <a:moveTo>
                  <a:pt x="468046" y="129496"/>
                </a:moveTo>
                <a:lnTo>
                  <a:pt x="453614" y="129496"/>
                </a:lnTo>
                <a:lnTo>
                  <a:pt x="447488" y="134788"/>
                </a:lnTo>
                <a:lnTo>
                  <a:pt x="470379" y="134788"/>
                </a:lnTo>
                <a:lnTo>
                  <a:pt x="468046" y="129496"/>
                </a:lnTo>
                <a:close/>
              </a:path>
              <a:path w="1391920" h="201929">
                <a:moveTo>
                  <a:pt x="613129" y="2506"/>
                </a:moveTo>
                <a:lnTo>
                  <a:pt x="543414" y="2506"/>
                </a:lnTo>
                <a:lnTo>
                  <a:pt x="540537" y="3527"/>
                </a:lnTo>
                <a:lnTo>
                  <a:pt x="538494" y="5569"/>
                </a:lnTo>
                <a:lnTo>
                  <a:pt x="536452" y="7426"/>
                </a:lnTo>
                <a:lnTo>
                  <a:pt x="535431" y="10304"/>
                </a:lnTo>
                <a:lnTo>
                  <a:pt x="535431" y="192527"/>
                </a:lnTo>
                <a:lnTo>
                  <a:pt x="536359" y="195498"/>
                </a:lnTo>
                <a:lnTo>
                  <a:pt x="538216" y="197726"/>
                </a:lnTo>
                <a:lnTo>
                  <a:pt x="540258" y="199768"/>
                </a:lnTo>
                <a:lnTo>
                  <a:pt x="543136" y="200789"/>
                </a:lnTo>
                <a:lnTo>
                  <a:pt x="550748" y="200789"/>
                </a:lnTo>
                <a:lnTo>
                  <a:pt x="553625" y="199768"/>
                </a:lnTo>
                <a:lnTo>
                  <a:pt x="555482" y="197726"/>
                </a:lnTo>
                <a:lnTo>
                  <a:pt x="557339" y="195498"/>
                </a:lnTo>
                <a:lnTo>
                  <a:pt x="558267" y="192527"/>
                </a:lnTo>
                <a:lnTo>
                  <a:pt x="558267" y="115850"/>
                </a:lnTo>
                <a:lnTo>
                  <a:pt x="638806" y="115850"/>
                </a:lnTo>
                <a:lnTo>
                  <a:pt x="637594" y="115015"/>
                </a:lnTo>
                <a:lnTo>
                  <a:pt x="613129" y="115015"/>
                </a:lnTo>
                <a:lnTo>
                  <a:pt x="615901" y="111412"/>
                </a:lnTo>
                <a:lnTo>
                  <a:pt x="640752" y="111412"/>
                </a:lnTo>
                <a:lnTo>
                  <a:pt x="648497" y="108610"/>
                </a:lnTo>
                <a:lnTo>
                  <a:pt x="655424" y="104902"/>
                </a:lnTo>
                <a:lnTo>
                  <a:pt x="661447" y="100464"/>
                </a:lnTo>
                <a:lnTo>
                  <a:pt x="664135" y="97749"/>
                </a:lnTo>
                <a:lnTo>
                  <a:pt x="558267" y="97749"/>
                </a:lnTo>
                <a:lnTo>
                  <a:pt x="558267" y="21443"/>
                </a:lnTo>
                <a:lnTo>
                  <a:pt x="665389" y="21443"/>
                </a:lnTo>
                <a:lnTo>
                  <a:pt x="661586" y="17266"/>
                </a:lnTo>
                <a:lnTo>
                  <a:pt x="652187" y="10808"/>
                </a:lnTo>
                <a:lnTo>
                  <a:pt x="640978" y="6196"/>
                </a:lnTo>
                <a:lnTo>
                  <a:pt x="628423" y="3527"/>
                </a:lnTo>
                <a:lnTo>
                  <a:pt x="629544" y="3527"/>
                </a:lnTo>
                <a:lnTo>
                  <a:pt x="613129" y="2506"/>
                </a:lnTo>
                <a:close/>
              </a:path>
              <a:path w="1391920" h="201929">
                <a:moveTo>
                  <a:pt x="638806" y="115850"/>
                </a:moveTo>
                <a:lnTo>
                  <a:pt x="603011" y="115850"/>
                </a:lnTo>
                <a:lnTo>
                  <a:pt x="610344" y="117243"/>
                </a:lnTo>
                <a:lnTo>
                  <a:pt x="615914" y="120028"/>
                </a:lnTo>
                <a:lnTo>
                  <a:pt x="621484" y="122627"/>
                </a:lnTo>
                <a:lnTo>
                  <a:pt x="626404" y="127918"/>
                </a:lnTo>
                <a:lnTo>
                  <a:pt x="630674" y="135902"/>
                </a:lnTo>
                <a:lnTo>
                  <a:pt x="661029" y="192156"/>
                </a:lnTo>
                <a:lnTo>
                  <a:pt x="662514" y="194941"/>
                </a:lnTo>
                <a:lnTo>
                  <a:pt x="664278" y="197076"/>
                </a:lnTo>
                <a:lnTo>
                  <a:pt x="668363" y="200047"/>
                </a:lnTo>
                <a:lnTo>
                  <a:pt x="670962" y="200789"/>
                </a:lnTo>
                <a:lnTo>
                  <a:pt x="677274" y="200789"/>
                </a:lnTo>
                <a:lnTo>
                  <a:pt x="683885" y="192156"/>
                </a:lnTo>
                <a:lnTo>
                  <a:pt x="684051" y="189835"/>
                </a:lnTo>
                <a:lnTo>
                  <a:pt x="683401" y="187236"/>
                </a:lnTo>
                <a:lnTo>
                  <a:pt x="681916" y="184637"/>
                </a:lnTo>
                <a:lnTo>
                  <a:pt x="655181" y="134788"/>
                </a:lnTo>
                <a:lnTo>
                  <a:pt x="650725" y="126619"/>
                </a:lnTo>
                <a:lnTo>
                  <a:pt x="645805" y="120678"/>
                </a:lnTo>
                <a:lnTo>
                  <a:pt x="638806" y="115850"/>
                </a:lnTo>
                <a:close/>
              </a:path>
              <a:path w="1391920" h="201929">
                <a:moveTo>
                  <a:pt x="628784" y="111412"/>
                </a:moveTo>
                <a:lnTo>
                  <a:pt x="615901" y="111412"/>
                </a:lnTo>
                <a:lnTo>
                  <a:pt x="613129" y="115015"/>
                </a:lnTo>
                <a:lnTo>
                  <a:pt x="623068" y="114615"/>
                </a:lnTo>
                <a:lnTo>
                  <a:pt x="632275" y="113414"/>
                </a:lnTo>
                <a:lnTo>
                  <a:pt x="634113" y="112980"/>
                </a:lnTo>
                <a:lnTo>
                  <a:pt x="628784" y="111412"/>
                </a:lnTo>
                <a:close/>
              </a:path>
              <a:path w="1391920" h="201929">
                <a:moveTo>
                  <a:pt x="634113" y="112980"/>
                </a:moveTo>
                <a:lnTo>
                  <a:pt x="632275" y="113414"/>
                </a:lnTo>
                <a:lnTo>
                  <a:pt x="623068" y="114615"/>
                </a:lnTo>
                <a:lnTo>
                  <a:pt x="613129" y="115015"/>
                </a:lnTo>
                <a:lnTo>
                  <a:pt x="637594" y="115015"/>
                </a:lnTo>
                <a:lnTo>
                  <a:pt x="635037" y="113251"/>
                </a:lnTo>
                <a:lnTo>
                  <a:pt x="634113" y="112980"/>
                </a:lnTo>
                <a:close/>
              </a:path>
              <a:path w="1391920" h="201929">
                <a:moveTo>
                  <a:pt x="640752" y="111412"/>
                </a:moveTo>
                <a:lnTo>
                  <a:pt x="628784" y="111412"/>
                </a:lnTo>
                <a:lnTo>
                  <a:pt x="634113" y="112980"/>
                </a:lnTo>
                <a:lnTo>
                  <a:pt x="640752" y="111412"/>
                </a:lnTo>
                <a:close/>
              </a:path>
              <a:path w="1391920" h="201929">
                <a:moveTo>
                  <a:pt x="665389" y="21443"/>
                </a:moveTo>
                <a:lnTo>
                  <a:pt x="609787" y="21443"/>
                </a:lnTo>
                <a:lnTo>
                  <a:pt x="620509" y="22052"/>
                </a:lnTo>
                <a:lnTo>
                  <a:pt x="629838" y="23880"/>
                </a:lnTo>
                <a:lnTo>
                  <a:pt x="656016" y="59317"/>
                </a:lnTo>
                <a:lnTo>
                  <a:pt x="655339" y="67672"/>
                </a:lnTo>
                <a:lnTo>
                  <a:pt x="620509" y="97157"/>
                </a:lnTo>
                <a:lnTo>
                  <a:pt x="609787" y="97749"/>
                </a:lnTo>
                <a:lnTo>
                  <a:pt x="664135" y="97749"/>
                </a:lnTo>
                <a:lnTo>
                  <a:pt x="678574" y="59317"/>
                </a:lnTo>
                <a:lnTo>
                  <a:pt x="677512" y="46455"/>
                </a:lnTo>
                <a:lnTo>
                  <a:pt x="674327" y="35159"/>
                </a:lnTo>
                <a:lnTo>
                  <a:pt x="669018" y="25429"/>
                </a:lnTo>
                <a:lnTo>
                  <a:pt x="665389" y="21443"/>
                </a:lnTo>
                <a:close/>
              </a:path>
              <a:path w="1391920" h="201929">
                <a:moveTo>
                  <a:pt x="742315" y="556"/>
                </a:moveTo>
                <a:lnTo>
                  <a:pt x="736374" y="556"/>
                </a:lnTo>
                <a:lnTo>
                  <a:pt x="733961" y="1578"/>
                </a:lnTo>
                <a:lnTo>
                  <a:pt x="730247" y="5662"/>
                </a:lnTo>
                <a:lnTo>
                  <a:pt x="729439" y="8168"/>
                </a:lnTo>
                <a:lnTo>
                  <a:pt x="729349" y="193177"/>
                </a:lnTo>
                <a:lnTo>
                  <a:pt x="730247" y="195962"/>
                </a:lnTo>
                <a:lnTo>
                  <a:pt x="732104" y="198004"/>
                </a:lnTo>
                <a:lnTo>
                  <a:pt x="733961" y="199861"/>
                </a:lnTo>
                <a:lnTo>
                  <a:pt x="736653" y="200789"/>
                </a:lnTo>
                <a:lnTo>
                  <a:pt x="743522" y="200789"/>
                </a:lnTo>
                <a:lnTo>
                  <a:pt x="750763" y="40581"/>
                </a:lnTo>
                <a:lnTo>
                  <a:pt x="744358" y="32026"/>
                </a:lnTo>
                <a:lnTo>
                  <a:pt x="769153" y="32026"/>
                </a:lnTo>
                <a:lnTo>
                  <a:pt x="750763" y="7519"/>
                </a:lnTo>
                <a:lnTo>
                  <a:pt x="748906" y="4919"/>
                </a:lnTo>
                <a:lnTo>
                  <a:pt x="747235" y="3156"/>
                </a:lnTo>
                <a:lnTo>
                  <a:pt x="745750" y="2227"/>
                </a:lnTo>
                <a:lnTo>
                  <a:pt x="744450" y="1113"/>
                </a:lnTo>
                <a:lnTo>
                  <a:pt x="742315" y="556"/>
                </a:lnTo>
                <a:close/>
              </a:path>
              <a:path w="1391920" h="201929">
                <a:moveTo>
                  <a:pt x="769153" y="32026"/>
                </a:moveTo>
                <a:lnTo>
                  <a:pt x="750763" y="32026"/>
                </a:lnTo>
                <a:lnTo>
                  <a:pt x="750763" y="40581"/>
                </a:lnTo>
                <a:lnTo>
                  <a:pt x="865500" y="193827"/>
                </a:lnTo>
                <a:lnTo>
                  <a:pt x="874690" y="200789"/>
                </a:lnTo>
                <a:lnTo>
                  <a:pt x="880445" y="200789"/>
                </a:lnTo>
                <a:lnTo>
                  <a:pt x="882673" y="199861"/>
                </a:lnTo>
                <a:lnTo>
                  <a:pt x="884158" y="198004"/>
                </a:lnTo>
                <a:lnTo>
                  <a:pt x="885829" y="195962"/>
                </a:lnTo>
                <a:lnTo>
                  <a:pt x="886665" y="193177"/>
                </a:lnTo>
                <a:lnTo>
                  <a:pt x="886665" y="169320"/>
                </a:lnTo>
                <a:lnTo>
                  <a:pt x="865500" y="169320"/>
                </a:lnTo>
                <a:lnTo>
                  <a:pt x="865500" y="160414"/>
                </a:lnTo>
                <a:lnTo>
                  <a:pt x="769153" y="32026"/>
                </a:lnTo>
                <a:close/>
              </a:path>
              <a:path w="1391920" h="201929">
                <a:moveTo>
                  <a:pt x="865500" y="160414"/>
                </a:moveTo>
                <a:lnTo>
                  <a:pt x="865500" y="169320"/>
                </a:lnTo>
                <a:lnTo>
                  <a:pt x="872183" y="169320"/>
                </a:lnTo>
                <a:lnTo>
                  <a:pt x="865500" y="160414"/>
                </a:lnTo>
                <a:close/>
              </a:path>
              <a:path w="1391920" h="201929">
                <a:moveTo>
                  <a:pt x="879703" y="556"/>
                </a:moveTo>
                <a:lnTo>
                  <a:pt x="872833" y="556"/>
                </a:lnTo>
                <a:lnTo>
                  <a:pt x="870141" y="1578"/>
                </a:lnTo>
                <a:lnTo>
                  <a:pt x="868285" y="3620"/>
                </a:lnTo>
                <a:lnTo>
                  <a:pt x="866428" y="5476"/>
                </a:lnTo>
                <a:lnTo>
                  <a:pt x="865500" y="8168"/>
                </a:lnTo>
                <a:lnTo>
                  <a:pt x="865500" y="160414"/>
                </a:lnTo>
                <a:lnTo>
                  <a:pt x="872183" y="169320"/>
                </a:lnTo>
                <a:lnTo>
                  <a:pt x="886665" y="169320"/>
                </a:lnTo>
                <a:lnTo>
                  <a:pt x="886665" y="8168"/>
                </a:lnTo>
                <a:lnTo>
                  <a:pt x="885801" y="5662"/>
                </a:lnTo>
                <a:lnTo>
                  <a:pt x="885737" y="5476"/>
                </a:lnTo>
                <a:lnTo>
                  <a:pt x="883880" y="3620"/>
                </a:lnTo>
                <a:lnTo>
                  <a:pt x="882209" y="1578"/>
                </a:lnTo>
                <a:lnTo>
                  <a:pt x="879703" y="556"/>
                </a:lnTo>
                <a:close/>
              </a:path>
              <a:path w="1391920" h="201929">
                <a:moveTo>
                  <a:pt x="750763" y="32026"/>
                </a:moveTo>
                <a:lnTo>
                  <a:pt x="744358" y="32026"/>
                </a:lnTo>
                <a:lnTo>
                  <a:pt x="750763" y="40581"/>
                </a:lnTo>
                <a:lnTo>
                  <a:pt x="750763" y="32026"/>
                </a:lnTo>
                <a:close/>
              </a:path>
              <a:path w="1391920" h="201929">
                <a:moveTo>
                  <a:pt x="958192" y="556"/>
                </a:moveTo>
                <a:lnTo>
                  <a:pt x="950765" y="556"/>
                </a:lnTo>
                <a:lnTo>
                  <a:pt x="947888" y="1578"/>
                </a:lnTo>
                <a:lnTo>
                  <a:pt x="945845" y="3620"/>
                </a:lnTo>
                <a:lnTo>
                  <a:pt x="943989" y="5662"/>
                </a:lnTo>
                <a:lnTo>
                  <a:pt x="943061" y="8633"/>
                </a:lnTo>
                <a:lnTo>
                  <a:pt x="943061" y="192527"/>
                </a:lnTo>
                <a:lnTo>
                  <a:pt x="943989" y="195498"/>
                </a:lnTo>
                <a:lnTo>
                  <a:pt x="945845" y="197726"/>
                </a:lnTo>
                <a:lnTo>
                  <a:pt x="947888" y="199768"/>
                </a:lnTo>
                <a:lnTo>
                  <a:pt x="950765" y="200789"/>
                </a:lnTo>
                <a:lnTo>
                  <a:pt x="958377" y="200789"/>
                </a:lnTo>
                <a:lnTo>
                  <a:pt x="961255" y="199768"/>
                </a:lnTo>
                <a:lnTo>
                  <a:pt x="963112" y="197726"/>
                </a:lnTo>
                <a:lnTo>
                  <a:pt x="964968" y="195498"/>
                </a:lnTo>
                <a:lnTo>
                  <a:pt x="965897" y="192527"/>
                </a:lnTo>
                <a:lnTo>
                  <a:pt x="965897" y="8633"/>
                </a:lnTo>
                <a:lnTo>
                  <a:pt x="964875" y="5662"/>
                </a:lnTo>
                <a:lnTo>
                  <a:pt x="962833" y="3620"/>
                </a:lnTo>
                <a:lnTo>
                  <a:pt x="960977" y="1578"/>
                </a:lnTo>
                <a:lnTo>
                  <a:pt x="958192" y="556"/>
                </a:lnTo>
                <a:close/>
              </a:path>
              <a:path w="1391920" h="201929">
                <a:moveTo>
                  <a:pt x="1035178" y="556"/>
                </a:moveTo>
                <a:lnTo>
                  <a:pt x="1029236" y="556"/>
                </a:lnTo>
                <a:lnTo>
                  <a:pt x="1026823" y="1578"/>
                </a:lnTo>
                <a:lnTo>
                  <a:pt x="1023110" y="5662"/>
                </a:lnTo>
                <a:lnTo>
                  <a:pt x="1022301" y="8168"/>
                </a:lnTo>
                <a:lnTo>
                  <a:pt x="1022211" y="193177"/>
                </a:lnTo>
                <a:lnTo>
                  <a:pt x="1023110" y="195962"/>
                </a:lnTo>
                <a:lnTo>
                  <a:pt x="1024966" y="198004"/>
                </a:lnTo>
                <a:lnTo>
                  <a:pt x="1026823" y="199861"/>
                </a:lnTo>
                <a:lnTo>
                  <a:pt x="1029515" y="200789"/>
                </a:lnTo>
                <a:lnTo>
                  <a:pt x="1036384" y="200789"/>
                </a:lnTo>
                <a:lnTo>
                  <a:pt x="1043625" y="40581"/>
                </a:lnTo>
                <a:lnTo>
                  <a:pt x="1037220" y="32026"/>
                </a:lnTo>
                <a:lnTo>
                  <a:pt x="1062016" y="32026"/>
                </a:lnTo>
                <a:lnTo>
                  <a:pt x="1043625" y="7519"/>
                </a:lnTo>
                <a:lnTo>
                  <a:pt x="1041768" y="4919"/>
                </a:lnTo>
                <a:lnTo>
                  <a:pt x="1040097" y="3156"/>
                </a:lnTo>
                <a:lnTo>
                  <a:pt x="1038612" y="2227"/>
                </a:lnTo>
                <a:lnTo>
                  <a:pt x="1037313" y="1113"/>
                </a:lnTo>
                <a:lnTo>
                  <a:pt x="1035178" y="556"/>
                </a:lnTo>
                <a:close/>
              </a:path>
              <a:path w="1391920" h="201929">
                <a:moveTo>
                  <a:pt x="1062016" y="32026"/>
                </a:moveTo>
                <a:lnTo>
                  <a:pt x="1043625" y="32026"/>
                </a:lnTo>
                <a:lnTo>
                  <a:pt x="1043625" y="40581"/>
                </a:lnTo>
                <a:lnTo>
                  <a:pt x="1158362" y="193827"/>
                </a:lnTo>
                <a:lnTo>
                  <a:pt x="1167552" y="200789"/>
                </a:lnTo>
                <a:lnTo>
                  <a:pt x="1173308" y="200789"/>
                </a:lnTo>
                <a:lnTo>
                  <a:pt x="1175535" y="199861"/>
                </a:lnTo>
                <a:lnTo>
                  <a:pt x="1177021" y="198004"/>
                </a:lnTo>
                <a:lnTo>
                  <a:pt x="1178692" y="195962"/>
                </a:lnTo>
                <a:lnTo>
                  <a:pt x="1179527" y="193177"/>
                </a:lnTo>
                <a:lnTo>
                  <a:pt x="1179527" y="169320"/>
                </a:lnTo>
                <a:lnTo>
                  <a:pt x="1158362" y="169320"/>
                </a:lnTo>
                <a:lnTo>
                  <a:pt x="1158362" y="160414"/>
                </a:lnTo>
                <a:lnTo>
                  <a:pt x="1062016" y="32026"/>
                </a:lnTo>
                <a:close/>
              </a:path>
              <a:path w="1391920" h="201929">
                <a:moveTo>
                  <a:pt x="1158362" y="160414"/>
                </a:moveTo>
                <a:lnTo>
                  <a:pt x="1158362" y="169320"/>
                </a:lnTo>
                <a:lnTo>
                  <a:pt x="1165046" y="169320"/>
                </a:lnTo>
                <a:lnTo>
                  <a:pt x="1158362" y="160414"/>
                </a:lnTo>
                <a:close/>
              </a:path>
              <a:path w="1391920" h="201929">
                <a:moveTo>
                  <a:pt x="1172565" y="556"/>
                </a:moveTo>
                <a:lnTo>
                  <a:pt x="1165695" y="556"/>
                </a:lnTo>
                <a:lnTo>
                  <a:pt x="1163003" y="1578"/>
                </a:lnTo>
                <a:lnTo>
                  <a:pt x="1161147" y="3620"/>
                </a:lnTo>
                <a:lnTo>
                  <a:pt x="1159290" y="5476"/>
                </a:lnTo>
                <a:lnTo>
                  <a:pt x="1158362" y="8168"/>
                </a:lnTo>
                <a:lnTo>
                  <a:pt x="1158362" y="160414"/>
                </a:lnTo>
                <a:lnTo>
                  <a:pt x="1165046" y="169320"/>
                </a:lnTo>
                <a:lnTo>
                  <a:pt x="1179527" y="169320"/>
                </a:lnTo>
                <a:lnTo>
                  <a:pt x="1179527" y="8168"/>
                </a:lnTo>
                <a:lnTo>
                  <a:pt x="1178663" y="5662"/>
                </a:lnTo>
                <a:lnTo>
                  <a:pt x="1178599" y="5476"/>
                </a:lnTo>
                <a:lnTo>
                  <a:pt x="1176742" y="3620"/>
                </a:lnTo>
                <a:lnTo>
                  <a:pt x="1175071" y="1578"/>
                </a:lnTo>
                <a:lnTo>
                  <a:pt x="1172565" y="556"/>
                </a:lnTo>
                <a:close/>
              </a:path>
              <a:path w="1391920" h="201929">
                <a:moveTo>
                  <a:pt x="1043625" y="32026"/>
                </a:moveTo>
                <a:lnTo>
                  <a:pt x="1037220" y="32026"/>
                </a:lnTo>
                <a:lnTo>
                  <a:pt x="1043625" y="40581"/>
                </a:lnTo>
                <a:lnTo>
                  <a:pt x="1043625" y="32026"/>
                </a:lnTo>
                <a:close/>
              </a:path>
              <a:path w="1391920" h="201929">
                <a:moveTo>
                  <a:pt x="1322254" y="0"/>
                </a:moveTo>
                <a:lnTo>
                  <a:pt x="1282709" y="7240"/>
                </a:lnTo>
                <a:lnTo>
                  <a:pt x="1247546" y="34068"/>
                </a:lnTo>
                <a:lnTo>
                  <a:pt x="1230214" y="78603"/>
                </a:lnTo>
                <a:lnTo>
                  <a:pt x="1229163" y="88489"/>
                </a:lnTo>
                <a:lnTo>
                  <a:pt x="1229065" y="89412"/>
                </a:lnTo>
                <a:lnTo>
                  <a:pt x="1228822" y="96635"/>
                </a:lnTo>
                <a:lnTo>
                  <a:pt x="1228793" y="103226"/>
                </a:lnTo>
                <a:lnTo>
                  <a:pt x="1229282" y="113901"/>
                </a:lnTo>
                <a:lnTo>
                  <a:pt x="1229378" y="115990"/>
                </a:lnTo>
                <a:lnTo>
                  <a:pt x="1239822" y="154839"/>
                </a:lnTo>
                <a:lnTo>
                  <a:pt x="1272405" y="189371"/>
                </a:lnTo>
                <a:lnTo>
                  <a:pt x="1310470" y="200598"/>
                </a:lnTo>
                <a:lnTo>
                  <a:pt x="1325596" y="201346"/>
                </a:lnTo>
                <a:lnTo>
                  <a:pt x="1333306" y="201155"/>
                </a:lnTo>
                <a:lnTo>
                  <a:pt x="1372246" y="194610"/>
                </a:lnTo>
                <a:lnTo>
                  <a:pt x="1390855" y="184173"/>
                </a:lnTo>
                <a:lnTo>
                  <a:pt x="1371546" y="184173"/>
                </a:lnTo>
                <a:lnTo>
                  <a:pt x="1371546" y="181017"/>
                </a:lnTo>
                <a:lnTo>
                  <a:pt x="1326153" y="181017"/>
                </a:lnTo>
                <a:lnTo>
                  <a:pt x="1308921" y="179729"/>
                </a:lnTo>
                <a:lnTo>
                  <a:pt x="1271012" y="160409"/>
                </a:lnTo>
                <a:lnTo>
                  <a:pt x="1254042" y="119157"/>
                </a:lnTo>
                <a:lnTo>
                  <a:pt x="1253059" y="103226"/>
                </a:lnTo>
                <a:lnTo>
                  <a:pt x="1253076" y="96635"/>
                </a:lnTo>
                <a:lnTo>
                  <a:pt x="1260708" y="57368"/>
                </a:lnTo>
                <a:lnTo>
                  <a:pt x="1292317" y="25934"/>
                </a:lnTo>
                <a:lnTo>
                  <a:pt x="1321976" y="20608"/>
                </a:lnTo>
                <a:lnTo>
                  <a:pt x="1385829" y="20608"/>
                </a:lnTo>
                <a:lnTo>
                  <a:pt x="1378839" y="15403"/>
                </a:lnTo>
                <a:lnTo>
                  <a:pt x="1339520" y="1253"/>
                </a:lnTo>
                <a:lnTo>
                  <a:pt x="1330957" y="313"/>
                </a:lnTo>
                <a:lnTo>
                  <a:pt x="1322254" y="0"/>
                </a:lnTo>
                <a:close/>
              </a:path>
              <a:path w="1391920" h="201929">
                <a:moveTo>
                  <a:pt x="1376559" y="170991"/>
                </a:moveTo>
                <a:lnTo>
                  <a:pt x="1371546" y="173070"/>
                </a:lnTo>
                <a:lnTo>
                  <a:pt x="1371546" y="184173"/>
                </a:lnTo>
                <a:lnTo>
                  <a:pt x="1372066" y="182722"/>
                </a:lnTo>
                <a:lnTo>
                  <a:pt x="1376559" y="170991"/>
                </a:lnTo>
                <a:close/>
              </a:path>
              <a:path w="1391920" h="201929">
                <a:moveTo>
                  <a:pt x="1391319" y="170991"/>
                </a:moveTo>
                <a:lnTo>
                  <a:pt x="1376559" y="170991"/>
                </a:lnTo>
                <a:lnTo>
                  <a:pt x="1371511" y="184173"/>
                </a:lnTo>
                <a:lnTo>
                  <a:pt x="1390855" y="184173"/>
                </a:lnTo>
                <a:lnTo>
                  <a:pt x="1391319" y="181852"/>
                </a:lnTo>
                <a:lnTo>
                  <a:pt x="1391319" y="170991"/>
                </a:lnTo>
                <a:close/>
              </a:path>
              <a:path w="1391920" h="201929">
                <a:moveTo>
                  <a:pt x="1371546" y="173070"/>
                </a:moveTo>
                <a:lnTo>
                  <a:pt x="1368947" y="174147"/>
                </a:lnTo>
                <a:lnTo>
                  <a:pt x="1360871" y="176654"/>
                </a:lnTo>
                <a:lnTo>
                  <a:pt x="1352331" y="178510"/>
                </a:lnTo>
                <a:lnTo>
                  <a:pt x="1345175" y="179729"/>
                </a:lnTo>
                <a:lnTo>
                  <a:pt x="1344878" y="179729"/>
                </a:lnTo>
                <a:lnTo>
                  <a:pt x="1339381" y="180390"/>
                </a:lnTo>
                <a:lnTo>
                  <a:pt x="1332802" y="180860"/>
                </a:lnTo>
                <a:lnTo>
                  <a:pt x="1326153" y="181017"/>
                </a:lnTo>
                <a:lnTo>
                  <a:pt x="1371546" y="181017"/>
                </a:lnTo>
                <a:lnTo>
                  <a:pt x="1371546" y="173070"/>
                </a:lnTo>
                <a:close/>
              </a:path>
              <a:path w="1391920" h="201929">
                <a:moveTo>
                  <a:pt x="1384728" y="96635"/>
                </a:moveTo>
                <a:lnTo>
                  <a:pt x="1328381" y="96635"/>
                </a:lnTo>
                <a:lnTo>
                  <a:pt x="1325561" y="97470"/>
                </a:lnTo>
                <a:lnTo>
                  <a:pt x="1325770" y="97470"/>
                </a:lnTo>
                <a:lnTo>
                  <a:pt x="1322533" y="100348"/>
                </a:lnTo>
                <a:lnTo>
                  <a:pt x="1321697" y="102576"/>
                </a:lnTo>
                <a:lnTo>
                  <a:pt x="1321697" y="108331"/>
                </a:lnTo>
                <a:lnTo>
                  <a:pt x="1322533" y="110559"/>
                </a:lnTo>
                <a:lnTo>
                  <a:pt x="1325874" y="113901"/>
                </a:lnTo>
                <a:lnTo>
                  <a:pt x="1328381" y="114736"/>
                </a:lnTo>
                <a:lnTo>
                  <a:pt x="1371546" y="114736"/>
                </a:lnTo>
                <a:lnTo>
                  <a:pt x="1371546" y="173070"/>
                </a:lnTo>
                <a:lnTo>
                  <a:pt x="1376559" y="170991"/>
                </a:lnTo>
                <a:lnTo>
                  <a:pt x="1391319" y="170991"/>
                </a:lnTo>
                <a:lnTo>
                  <a:pt x="1391319" y="103226"/>
                </a:lnTo>
                <a:lnTo>
                  <a:pt x="1390484" y="100812"/>
                </a:lnTo>
                <a:lnTo>
                  <a:pt x="1387142" y="97470"/>
                </a:lnTo>
                <a:lnTo>
                  <a:pt x="1384728" y="96635"/>
                </a:lnTo>
                <a:close/>
              </a:path>
              <a:path w="1391920" h="201929">
                <a:moveTo>
                  <a:pt x="1385829" y="20608"/>
                </a:moveTo>
                <a:lnTo>
                  <a:pt x="1321976" y="20608"/>
                </a:lnTo>
                <a:lnTo>
                  <a:pt x="1329599" y="20869"/>
                </a:lnTo>
                <a:lnTo>
                  <a:pt x="1336875" y="21652"/>
                </a:lnTo>
                <a:lnTo>
                  <a:pt x="1374610" y="37595"/>
                </a:lnTo>
                <a:lnTo>
                  <a:pt x="1376838" y="39081"/>
                </a:lnTo>
                <a:lnTo>
                  <a:pt x="1378973" y="39730"/>
                </a:lnTo>
                <a:lnTo>
                  <a:pt x="1383243" y="39359"/>
                </a:lnTo>
                <a:lnTo>
                  <a:pt x="1385006" y="38616"/>
                </a:lnTo>
                <a:lnTo>
                  <a:pt x="1387791" y="35832"/>
                </a:lnTo>
                <a:lnTo>
                  <a:pt x="1388813" y="34068"/>
                </a:lnTo>
                <a:lnTo>
                  <a:pt x="1389370" y="32026"/>
                </a:lnTo>
                <a:lnTo>
                  <a:pt x="1390078" y="30076"/>
                </a:lnTo>
                <a:lnTo>
                  <a:pt x="1390205" y="27941"/>
                </a:lnTo>
                <a:lnTo>
                  <a:pt x="1389091" y="23857"/>
                </a:lnTo>
                <a:lnTo>
                  <a:pt x="1387699" y="22000"/>
                </a:lnTo>
                <a:lnTo>
                  <a:pt x="1385829" y="20608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6" y="143324"/>
              <a:ext cx="1474081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8" y="498335"/>
              <a:ext cx="706184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2" y="677435"/>
              <a:ext cx="808960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9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5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4" y="2118086"/>
              <a:ext cx="225545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29" y="2173408"/>
              <a:ext cx="108517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8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8" y="2673753"/>
              <a:ext cx="363850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9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8" y="9603989"/>
              <a:ext cx="1960116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40297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7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9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8" y="9603989"/>
              <a:ext cx="1960116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6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74851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7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6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74851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95787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95787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32441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28566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324414" cy="10994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2025-10-08T13:48:02Z</dcterms:created>
  <dcterms:modified xsi:type="dcterms:W3CDTF">2025-10-08T13:48:02Z</dcterms:modified>
</cp:coreProperties>
</file>