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78" d="100"/>
          <a:sy n="78" d="100"/>
        </p:scale>
        <p:origin x="87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04540E-C059-66D1-409B-F07E9F944C7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A1E7DE9-CC4E-4FD9-FF9A-E9327EC9BAD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8BEDAD-DEB4-5B13-ED7B-C4F5E52867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F24406-1428-44AB-B1A2-A99CE5A09E97}" type="datetimeFigureOut">
              <a:rPr lang="en-US" smtClean="0"/>
              <a:t>11/9/2023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5052DE-CE12-0C02-1A3B-5704BC7FA0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3B648D-CE63-8E3F-33E7-2023C60D1B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5D41A8-6639-4E46-9372-C636927BA0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28633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076620-1D41-5A3A-CF43-1A64C96871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60DD20F-231D-3C68-80A6-C1C0289F245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9E85670-D7B7-B056-3545-55EDD3BE9B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F24406-1428-44AB-B1A2-A99CE5A09E97}" type="datetimeFigureOut">
              <a:rPr lang="en-US" smtClean="0"/>
              <a:t>11/9/2023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BC96C7C-186F-F0FB-8B8E-72608C8C2D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3762A7-0E2E-9AA6-E2E0-2DA87C3F45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5D41A8-6639-4E46-9372-C636927BA0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66876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7830C43-1EB3-9B75-2E5D-6B1AE03314B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1A85BF6-3F06-1C9C-2D2D-8E8539CC493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34B28D5-4FE4-652B-28EC-30BE3850BF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F24406-1428-44AB-B1A2-A99CE5A09E97}" type="datetimeFigureOut">
              <a:rPr lang="en-US" smtClean="0"/>
              <a:t>11/9/2023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507506-F588-EED4-3481-0867A12955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9D573F1-1162-E744-1587-DBFBE73C10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5D41A8-6639-4E46-9372-C636927BA0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97677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2352C7-2B86-B130-0F3C-5F0ECC0115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697DA5-08EF-92B3-EEEE-3B880EC0A64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26F3618-7AC4-A40E-7729-924798ACAB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F24406-1428-44AB-B1A2-A99CE5A09E97}" type="datetimeFigureOut">
              <a:rPr lang="en-US" smtClean="0"/>
              <a:t>11/9/2023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FEDFD8-5F30-A1D9-C599-4486336562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9FFD9A5-F335-4CB6-7F29-B49FAC1B2A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5D41A8-6639-4E46-9372-C636927BA0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91972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24FF22-28EE-E758-E7B5-C5009AAF52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DB5405E-86F7-8BAA-D9F7-FE246F9BF2C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3764A85-6D02-89A6-BE79-91BFA6924C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F24406-1428-44AB-B1A2-A99CE5A09E97}" type="datetimeFigureOut">
              <a:rPr lang="en-US" smtClean="0"/>
              <a:t>11/9/2023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075AB46-BB76-0DE7-427F-450C4EEAA3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7ADEA7F-440A-C7CB-FF6C-2D26DD0391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5D41A8-6639-4E46-9372-C636927BA0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3406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134BD7-AD4D-41E7-3E52-978B89211B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B279DB-808F-D230-340B-894707466B6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55C2AF7-48FA-2876-C837-C5458817CD9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931B218-B5C5-ED72-8D53-35F702062C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F24406-1428-44AB-B1A2-A99CE5A09E97}" type="datetimeFigureOut">
              <a:rPr lang="en-US" smtClean="0"/>
              <a:t>11/9/2023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384BE39-6E98-FB74-DF53-9BFB25DDFC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97A5D36-D14E-AD11-D59C-752DB68B61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5D41A8-6639-4E46-9372-C636927BA0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93423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45FABD-7FEB-5220-B29B-BB805B5FA6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0229245-C376-7E48-13C0-3307B328A67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D9CE52B-1401-1934-9CAB-F349E375431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9792F41-128A-B801-F98A-B78079C02B6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80C5FD9-8725-D214-5FB0-F53A3E8970F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0874310-9E69-B222-8D4F-556F52802B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F24406-1428-44AB-B1A2-A99CE5A09E97}" type="datetimeFigureOut">
              <a:rPr lang="en-US" smtClean="0"/>
              <a:t>11/9/2023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DEEA8B4-0EAC-C276-4546-93E15EF016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EE80710-C1DD-B124-CF27-8E5A96FFF4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5D41A8-6639-4E46-9372-C636927BA0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94759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385385-CA12-CA4E-8955-93CA81AA98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F09CB74-22A4-0A92-81B2-1B2F33291F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F24406-1428-44AB-B1A2-A99CE5A09E97}" type="datetimeFigureOut">
              <a:rPr lang="en-US" smtClean="0"/>
              <a:t>11/9/2023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510F660-8856-C602-F5F7-86C9ED9111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EBD2860-DBDA-877D-BB49-A41B2967AC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5D41A8-6639-4E46-9372-C636927BA0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28789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50C116B-1988-27D6-68FA-CEF96C18CA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F24406-1428-44AB-B1A2-A99CE5A09E97}" type="datetimeFigureOut">
              <a:rPr lang="en-US" smtClean="0"/>
              <a:t>11/9/2023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0EE5BDE-37AC-6DAA-C710-A2C47FC574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0E1C29A-FD4D-AA8E-4DA0-C5ADD33B89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5D41A8-6639-4E46-9372-C636927BA0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85362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27EB5D-C267-FAD1-0B95-C4D8EE7694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555A2BD-9144-C917-E230-E0BBA0C144C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4C54053-5F29-C8B4-760C-02BD3C16199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F5B4D0F-6DBA-87AC-DFDE-767EC1E155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F24406-1428-44AB-B1A2-A99CE5A09E97}" type="datetimeFigureOut">
              <a:rPr lang="en-US" smtClean="0"/>
              <a:t>11/9/2023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EC47623-17C5-85D6-08BD-2FAAB220DB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D86E0F9-711C-AF2D-721C-34452C83CB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5D41A8-6639-4E46-9372-C636927BA0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82651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5540C6-4FD6-6631-0BEA-9D209D9803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FF2EF51-2914-E66B-43AF-B8E16873286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359B914-66B5-9AD6-6AFD-D967ACA692F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3572AB9-EF09-3A7E-AED5-C3EBB56263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F24406-1428-44AB-B1A2-A99CE5A09E97}" type="datetimeFigureOut">
              <a:rPr lang="en-US" smtClean="0"/>
              <a:t>11/9/2023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309945C-86F3-9A40-B6FF-ABDE45B6E7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283FB80-5530-3934-0F36-1133755F71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5D41A8-6639-4E46-9372-C636927BA0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4249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455DBC8-A4D9-22B2-DD4E-E7B76EB447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C6F7857-3B94-48CC-B0A9-3495633EF9C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C201F98-0FCC-2D2B-BC95-38180776F12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F24406-1428-44AB-B1A2-A99CE5A09E97}" type="datetimeFigureOut">
              <a:rPr lang="en-US" smtClean="0"/>
              <a:t>11/9/2023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ED1ABCD-B7C7-9521-CD77-8D0C4BE2C06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A735E16-F472-BE20-D90D-739DA114E75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5D41A8-6639-4E46-9372-C636927BA0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09581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B87F69D-D8D1-22BE-7C01-8F4625D40C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021187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6E09824-B2BC-EAEF-2602-92178E20EF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8061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E6E8750-210E-8D17-010E-FF5A1216350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449312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5B0226A5-8A35-FF0C-A789-B989A1EDD0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048466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13D22D82-0A7C-67A9-A9C3-54EAF29CD07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945257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1E8437B-2748-7C2F-4C95-6EC8F640B1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359485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75F91A8-24C6-804D-72D9-7CB7B2A1154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902006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BD8B8780-22C3-1C75-9E14-5D604DB827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627181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E372995-1D75-B24D-114C-81C8E2538EE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66479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DBA6836-EE1A-0691-9DC7-CF159DDFCF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64259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458DE544-CEFE-2C0B-8250-CB6EC9B237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86267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7488ACD6-3A71-7887-BAD6-D3163CD1D2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34931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1C28F113-319D-4D8C-724C-FDAF6DCC69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94503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D41A5A6-6AA1-020A-0310-E167173FB3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320574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4E5E0885-78DD-8BC6-C137-CE66E68C6F2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6627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4F60C85-424A-1B0A-0F8B-BBFD74DED3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76169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C819DE9-9C00-E462-CE67-B18D95C9FD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8761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Widescreen</PresentationFormat>
  <Paragraphs>0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1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Jenelle Waje</dc:creator>
  <cp:lastModifiedBy>Jenelle Waje</cp:lastModifiedBy>
  <cp:revision>1</cp:revision>
  <dcterms:created xsi:type="dcterms:W3CDTF">2023-11-09T09:29:53Z</dcterms:created>
  <dcterms:modified xsi:type="dcterms:W3CDTF">2023-11-09T09:30:14Z</dcterms:modified>
</cp:coreProperties>
</file>