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2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87260-9813-4ECE-C112-3E156CF087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479662-7E64-A30A-3295-2B852983CF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8EB30-482A-EBDD-96B1-A043458A6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AB9D-8D3B-4D83-9EE1-A25BFFA3C76B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69258D-7A39-8CDD-29C9-CCABF4B46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714170-4020-1D86-4C84-EBB1AC0F5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EB74-D61E-489F-8087-CD668FAF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063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CCB95-7123-3ECF-92D2-FAF91FAB6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4B0318-591B-CCA9-FA69-D8B7A9E0C5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AEF846-7921-1A12-D381-F35D4BD0C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AB9D-8D3B-4D83-9EE1-A25BFFA3C76B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3F6886-222F-11EB-1438-25A108516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911F0-8A2F-557B-F71F-139A2A056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EB74-D61E-489F-8087-CD668FAF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169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C19D45-0612-1744-21CB-8858A02E13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154369-34F1-6B63-12CF-4B2546197E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987FC-A328-D13A-6546-70F21CD2F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AB9D-8D3B-4D83-9EE1-A25BFFA3C76B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E71A07-E4B3-D230-0512-EB6C379CC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5FDB4-6999-D6C3-A111-C453DEDD8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EB74-D61E-489F-8087-CD668FAF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205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6137B-0068-90B3-83A1-8300D1E90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9128A-7B45-3F0E-7321-64625787B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E862E1-F00F-ABA6-8E26-B43BD6BB0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AB9D-8D3B-4D83-9EE1-A25BFFA3C76B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461E8E-A1F0-0529-3044-7E99DE91B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C09C5-C52F-F9E1-2DA4-2AEC4CCD6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EB74-D61E-489F-8087-CD668FAF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040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AA9BB-9D7C-DA32-67A4-0326C5DB4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08BF9-55DD-5571-B834-5F6E7BF4B6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6D9C3-1A1C-89A7-5C8B-684CCC198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AB9D-8D3B-4D83-9EE1-A25BFFA3C76B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42CF17-62F0-50F2-096F-35AAABFF2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1635D-0F6F-3092-78C4-7627097AA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EB74-D61E-489F-8087-CD668FAF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31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C5713-7F65-2EB9-5C7F-B9A54B4FD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474480-5E26-7AC5-ED2E-0D1EC413A7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4F4A43-6DFE-6CC7-F4C1-F833AF21BC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2C809C-44CD-9ABB-A5A6-BEB4BE81D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AB9D-8D3B-4D83-9EE1-A25BFFA3C76B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B24E32-C5BB-232D-CBA8-7A6E5EE87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9860EF-03BB-2CF9-39EA-F9DF483BA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EB74-D61E-489F-8087-CD668FAF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309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66A21-27D2-25A4-E060-48510087D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182564-5E45-841F-F365-85533EAF0B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9BD36D-0F2A-C295-3DC9-F010DA4812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466014-54CA-D8BA-07C0-DAFC198437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AA4848-2E5D-3CE1-0730-85CBA5E92C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6F098C-CDA5-147A-0794-A277E7FAF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AB9D-8D3B-4D83-9EE1-A25BFFA3C76B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856293-48F6-CD92-8CCF-5446B82CA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93209B-B817-3B76-0068-7924E92CA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EB74-D61E-489F-8087-CD668FAF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684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F775D-17B0-9E2A-98C8-C76742A0A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FD6913-01D6-8FAF-1F36-425EA7FE2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AB9D-8D3B-4D83-9EE1-A25BFFA3C76B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D8C63E-267D-2FBE-D718-77C464327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301AF4-46E6-F601-FA6F-824CEC00C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EB74-D61E-489F-8087-CD668FAF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930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AE4721-59FE-7CBE-CE4C-7A290CF98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AB9D-8D3B-4D83-9EE1-A25BFFA3C76B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01727D-C010-DDA3-CB4C-814D6647F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A75A73-360B-B952-5C74-4DE1806A1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EB74-D61E-489F-8087-CD668FAF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69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5EAFE-C35E-E68A-362C-E9FCB49F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18323-5B3B-4648-949B-9B9AE0BEBA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6EFEE9-DA59-B637-E440-4B4BEDB5A1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5F09A9-2702-7744-5951-A0DF30B7B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AB9D-8D3B-4D83-9EE1-A25BFFA3C76B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D8E3E7-BFE1-5A7E-1FA7-B9B2FF5B0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0BB260-6574-244C-E723-E4A63D4A7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EB74-D61E-489F-8087-CD668FAF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648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311B9-06B9-2097-D725-5644A88EF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EFAB9E-0544-DD8C-19DB-B143298401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25F82E-4B67-B4A0-B370-EB873E3D51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DC445A-8039-15B7-4C2B-705C51404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AB9D-8D3B-4D83-9EE1-A25BFFA3C76B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6A5CE7-1891-2CCE-1961-67F0BDAC4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30EEE6-BA2F-FCAB-D79B-F51E32246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2EB74-D61E-489F-8087-CD668FAF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429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8717FB-456A-5C15-F798-DD31F4B70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2E9973-29D7-821F-B961-AA715BC0E8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386CB6-D82B-6F98-A33E-F34D5BAE02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FAB9D-8D3B-4D83-9EE1-A25BFFA3C76B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F2650-5A32-69A3-4F8B-FF10D6FF41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C6C48-F3A8-0E41-FD83-37190B3CD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2EB74-D61E-489F-8087-CD668FAFD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262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D6996B9-2F53-9B5E-08F1-6CA1F94C2A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991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596522B-10D5-6DFC-CD81-C0DB87F4A2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7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7E3F73E-C0A9-4FFA-8524-E905FE49C8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696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65761CC-CD6F-8832-D31F-9502A1A674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619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B43D797-1A6B-46B4-75AF-FDB531A244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998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69AC1F6-C6D7-5399-78B8-1A0A4411AD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599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0E7945A-1FE2-788D-D37A-B5948A562D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947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5BEF5E8-B8C1-E5DE-A19F-8DFE944878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453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Jenelle Waje</dc:creator>
  <cp:lastModifiedBy>Jenelle Waje</cp:lastModifiedBy>
  <cp:revision>1</cp:revision>
  <dcterms:created xsi:type="dcterms:W3CDTF">2023-11-06T04:12:11Z</dcterms:created>
  <dcterms:modified xsi:type="dcterms:W3CDTF">2023-11-06T04:12:57Z</dcterms:modified>
</cp:coreProperties>
</file>