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1FCF9-0352-C7BC-02FF-E0CD3FB80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6C6E4C-3645-9C8E-E061-87B21E9D8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FE840-583A-D783-61B8-EE6D54C4B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19151-9ABC-B72D-37F4-4A217A48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454AB-28CC-5285-ABFD-8ED222E1B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16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7B122-070C-5607-6966-6A1B7C46A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6F613E-B563-B2C7-DBBE-7072BC52A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2F8AB-40D6-B00B-BE8B-7D934D8E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80E2B-A3C4-45DC-2C69-C7D79CA9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883BE-27D0-FE1B-7EFF-E50BE46C8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5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49B7D6-6F10-F2B7-F09C-E8B4C0760B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136968-0B1F-3111-D44D-2DA41DFA8A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3D90D-5D5F-04D0-81FB-DDFB0AC07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F7E7E-2201-824F-89DD-F4A2E7366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53165-ED12-B79D-06A4-5E2C4F1E6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6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F93F1-B5EB-D6DC-2509-23206DDD4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8D32F-A062-1854-4449-F4A87E076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A4BE3-7671-6AFC-2B96-3964ED766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92017-A56E-0FD2-9382-106B63931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DDE4F7-C355-CE69-01B4-BF3B4D25A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2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2291A-F002-3811-9AC1-79566841C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5C765-F2AA-797C-D1E1-C4BC801C9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1FF53-C231-4D46-5444-7F279D90C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7637F-3ECD-7C07-D2BE-EBBDD0DCC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FDC1D-1863-FA0B-86E8-4C90DDEB4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4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525D6-0A95-558C-AA15-F65FB2F06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11BF3-AC6F-5ABC-62CC-49973B81D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0A906-ECC7-4948-9A2E-2622BEBE8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63DE3-DF30-5162-7A0B-B66FA3664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EFFE9-ABBB-B7D8-1F9A-1B55BBC75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2EC28-61A7-9B34-0D23-1AFC7CE0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7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6C755-0380-04F9-318F-0EEE3BDDB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61B468-7998-ACD4-503E-AD007CC09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581D1-D613-875D-2CBB-1A8536676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0D003-23E6-D381-78CF-6281ABE27E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78414B-5B51-7353-E246-38136F101A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CEA47A-18D0-6134-E0E4-439A7D49F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56478E-2D41-23CE-338A-73D13835C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A0CE6E-CD44-D1FF-EA18-52326AA2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6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D82DE-E6DD-A5C6-E1FE-3F2D9908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B2FD3-259B-D40F-D119-50412DAD9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D2ED2-5D7B-8144-968A-470B66279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0EDF4E-1179-E27C-5A21-345C3EC1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81E28-1A36-5E52-D3AB-A0724FF4B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CD4D36-BAB6-212C-D93D-3289D55DD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206D6-E195-558C-0361-93F9D084E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0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81099-BD05-D5B6-0BE7-4282602B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C3977-FE26-70FD-5E5F-1F570EED8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238DA-E62B-0C24-A71A-1302489130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19D96B-B8DF-F8B8-C5F3-585C1BA7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E261BA-DD90-894B-F995-D6AD2424D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C2D744-8BA5-4ABC-996D-CA3982446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90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D0E2E-6086-D2A5-7DFF-7D68BD08E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6A0E5-C8BE-9ECE-0D07-F9F190C97B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88843-C3FD-3762-0E66-980C5528FB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F59A2-E55B-B2FB-BB47-F14FC5F32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9FB8E-50CE-F22D-86F6-3475D9403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58B3E-CB85-89F0-D8D5-4179F5DCB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9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FF68CF-E77B-E390-7CA5-E7C3C58AF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25234-3045-0182-DF4F-02BE97389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55832-DD43-49F0-72FF-1FE65F0A0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A9907-5EB3-40B3-8277-78305AB4D50A}" type="datetimeFigureOut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1D481-EDAC-E334-63EB-07416207C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74848-0A90-427F-8825-0CF7739F3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7FD77-C544-4F1E-84FA-CBC23BD1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06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C9E990-14E3-D031-D5A4-6E4981A022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14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97FCAB-AE07-B63D-8F1A-EAF5CCEA0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56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460B12-5A08-B95F-E924-2A42D9877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86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3D0913-B382-B8F8-285F-42DC55530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04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1A77F-1694-F18A-8205-509EFF4CC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1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A89996-EBA1-562B-7AEC-48CB18E4B9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15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C8C2705-833D-FA8A-8D46-17B2907A06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05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B7939D-930A-EF05-11D7-8ECCB1ACC4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0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70CD2D-4D88-7F30-46F0-CAD236024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8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3197AF-53C3-CA2A-0EBC-525289D2F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29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CCF518-4B47-89CC-0B46-C3B6D8371D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352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71DCE6-5F02-0916-C367-5E147CC6AB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69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2023-11-06T06:34:34Z</dcterms:created>
  <dcterms:modified xsi:type="dcterms:W3CDTF">2023-11-06T06:34:42Z</dcterms:modified>
</cp:coreProperties>
</file>