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58960-0BB9-813A-4568-F5024040A1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2D5FD0-5E23-972A-B9D2-6392B970FF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D8ED92-EE78-A86B-86AA-30A8DEC97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37B8D-6FC6-7272-02F2-C874276C3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56C3B-22F3-C25D-2005-7A3594312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84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E748C-C142-1188-09DE-D3D174795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06100C-44A9-0411-BC88-2C9CF7D8FA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CEFD00-E6E4-A348-8599-AB9CC08AE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E1919-F6A3-D917-1A7B-A6E8F28F7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1C7BB4-F577-C3EA-3B3B-A20D4882C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58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1B0BED-F289-C4A5-1498-D344E359AA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B6FF54-46A8-6CE3-B3D9-D46514B00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1A5F7D-1CC5-E289-31A6-0EA689E4E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F999B-6866-E41C-C4AC-5894DD900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EA1035-9D16-9279-E9FC-6CB8C55F8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21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18ECD-CA47-0D8F-101D-3958920AF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EA164-8D0A-0F73-E5AD-0E558E4101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2DD1B0-F132-FAAB-B9AE-FFA702307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D74CD-2E8A-A78B-FFA7-BE659FB92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6C03E-D068-8288-5574-17A7654F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950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FFDBF-A57B-BF29-2786-B5461680A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D21297-9723-E824-7F11-232E53067E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70498-8614-01CB-226C-B2434D04A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10E6E-7145-08CB-DADF-8F1F3D31A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E3F0D-9995-729F-0D57-399A93048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222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B26CF-3E05-1C83-918C-3130FF15E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62E5E-F84F-A895-8688-DCFB7EB3DC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400E1D-AF1A-35AD-7B6C-3ECAC14873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81E799-BD83-BEC8-6161-0940AE7F4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F8D2D8-517E-EE58-FD9B-93D490EE9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CEF22-141D-F5A1-B779-C8B8C9CD4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99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09A74-4D58-BBFA-5442-3F0C5C43C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DFC613-E00F-91F1-765E-E8404455DF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019196-ABD7-E55F-3E26-7CBD9BEB48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5D1AC4-8222-C95F-B9BD-0944FDF21D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73862-8224-1A08-DEAE-32DFDAEB22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729A44-1200-601F-D7D6-CA941CE4E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68041B-183C-81BF-8B98-3A9CB62E1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9F4585-62AF-90C6-6A0F-8537CC4A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31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1BEC2-008D-C3A0-7F39-62EE2E53C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14F06D-16AA-62D6-25AA-1756CF2C4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9C66FC-0C36-046C-F585-32C50B64F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937C3E-26E9-2942-84C9-F4C4B5238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04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1A37D4-DD96-7248-7FCB-093D3D850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63AB70-F6B0-2494-CE9D-DA632AAAD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2C7E3C-620E-0873-5E86-468CED694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642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CC12A-8A26-86CD-1D3C-FF0E84070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65CFF-93B7-9F8D-5132-20AE894BB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EC74CA-7A20-0C93-6AC9-F57D194F2A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1064AD-0CF4-0AFE-2ED6-91E242208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552079-F88A-00C0-7A6F-F69601620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8E26E4-DEC2-6A82-6BFD-8BA1AC9D4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5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CDD5D-F75E-0E24-FE2B-1441FD08C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3A7A5D-6551-3D71-CA3C-3E4ACC3A46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EAFCB9-44C5-A379-7F8C-AC4BA8331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27F53E-A830-237A-0254-32873A8CF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E2ADCD-CA97-10C1-9F0A-ADCDDCE56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CED609-E3E1-FB9A-59C2-C1FB3A28F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86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6EBD5C-3A4B-CE1E-AB99-DDE91CB61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92504D-18EE-68F6-FB18-105B8F3A2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A09E6-8ECC-44B9-4A61-C1BAEBC984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47337-280C-409C-BE99-A812AE5130B8}" type="datetimeFigureOut">
              <a:rPr lang="en-US" smtClean="0"/>
              <a:t>11/9/2023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2CC5B-EB1A-F2B9-A529-79FCF909EB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5A5304-F77C-B5B3-66A0-695CD1289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0831-58D2-48B8-9604-A3CED846AD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096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B2A970B-6C69-C066-C02D-9A4864C17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969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EDFDC1F-D732-E99A-4F7C-B327C9067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182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1C545C-6BF4-CD5C-A2B9-D53B80151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266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FB7F914-556B-CFA6-4A55-9D80455AE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688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AD86B8-958D-A791-1730-67081F413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017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21B1B4-083D-69FC-A501-227D005F5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193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7FFE6C-738E-51D0-7E80-B0D275C69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549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80F6A0-E66E-18E1-7D91-7105BFF16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02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7692F1C-065A-480C-7D55-048E8D6F3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474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CB495A-6306-4F8B-E31F-C8B2CDFDA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326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386A39-38F2-EAF1-B9C8-C1897AA61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96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735625-1FA7-9DD4-C928-1B4509249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47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0CE8F5-8E11-AF3C-07E1-4E0D0A384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44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293A7B0-AB60-F27B-E533-8BF26418B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333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Jenelle Waje</dc:creator>
  <cp:lastModifiedBy>Jenelle Waje</cp:lastModifiedBy>
  <cp:revision>1</cp:revision>
  <dcterms:created xsi:type="dcterms:W3CDTF">2023-11-09T09:15:24Z</dcterms:created>
  <dcterms:modified xsi:type="dcterms:W3CDTF">2023-11-09T09:21:29Z</dcterms:modified>
</cp:coreProperties>
</file>