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3C60F-7F9E-A537-DE24-2F0816A2A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57795D-6267-4849-DF4C-7C908C5C1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C45A2-8B6A-C62C-B325-DB1F3C6C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2C422-C9FE-E9D2-AA5C-5D0911BD6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3C882-BB19-EB8F-27DA-CD8DF03A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02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81775-A355-5D2B-ACCE-B808BAA6A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3730D9-164D-A40D-8762-EA338E559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D777-696A-1FAA-B3C9-96E0A5D05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D243D-E91F-2E7C-42E0-592FC36B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0BD70-DB7D-F8FB-AA82-DA65FAB9F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8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12E0D2-3954-A24A-414D-F716AF17A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4648E-7887-F762-FBD8-4C7C617A8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A287C-3ED2-B5BC-6BE5-E0E1F98F5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95593-7CFF-69F6-2596-BA471F17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3BDA0-ADCF-130C-BD2D-DA2578FB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1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542F-5FC3-8540-C4B6-BB63B77AE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C6D43-941F-BEF0-3258-8D79A5689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84993-1612-3F7E-2D09-6C813B8D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2E223-C792-B7D5-DA03-0C41608E6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47E18-3CE9-A3D9-C810-EEAE96C35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1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0C910-1612-ED2C-A44F-2AACE7BE9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FA42F-DC90-9FFF-B917-27B71D989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7FF30-3B82-2FF5-89B1-1A209E24E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0C0F2-BF9C-CD77-2158-CAD247032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79962-A083-9221-1147-E4BA9D2DB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4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A9E30-C695-9EB7-E99E-28EA3E2CB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DC8D5-ADDA-9A67-AB5B-EE3E41B7C7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27BB-41BD-E8CA-94E0-F56D902F6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E2C78-2087-F618-C614-8DBF0C02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6BAAC-6BE6-F88A-1A58-9C1536E99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ECA5A-C9AD-3EDD-15C9-794CDB00B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0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9028C-ADCF-9A60-8F14-574A16F7F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55BF9-95F8-FF73-66F0-21F36D343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E1CD9E-3F2A-99A3-DFB1-EFD39195A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1DB52F-1B38-FA83-85CA-6CCF46276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CE8B0-38BC-E803-248B-A8A441E268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F8639-38F0-DC86-3227-807719538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2AFE5F-F0DD-A1F9-5E77-99B5CC23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B260FB-BB6F-9101-5557-A1CE04831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8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81A69-40B0-5CF4-402C-D806C9524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353B0-B744-B35E-5589-0C5479957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BFDB1-BFA1-E18F-E6DA-C13FABED2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F2FE7-2351-08E6-0A9B-4C8AD88F5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92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BF9839-120E-5C8C-755B-3C933D85C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5F63D0-32A3-43D4-C164-3F223C0B2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9CB69-8C25-48C6-C763-E55FC286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9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FFBB3-8D27-01A3-B0EA-9403D7BB6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6BBC3-1A23-FD36-3CA9-58B875048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B5442-E507-2F40-F594-58783852D5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5D099-37F4-0BEF-027E-4755A1F24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0ABC9-A9AE-EFB0-EC77-820BDD529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F812F-8AFF-55EA-0A46-03B309C07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64B8-3FDE-39C5-1E77-AA299B911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9F6A4D-FDCE-D121-821C-2DC0BE94E6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5842D-50E5-04F2-931A-E0A85A5A5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A6948-5AA3-F3B0-F009-9C8BB22ED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55DCB-5CFF-2B87-D180-E37BEBBA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DFD0D-E80F-A760-5C16-CA664EBD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0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97E1E-BFC8-FB52-840C-C8656ED4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B6838-5CF4-D245-C253-588CBB662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2BEE5-5455-5E75-B3B6-1F322235D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AC3C-1D00-4CAF-9AA5-035AE96FBF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8DDD7-A6EB-D38F-1EFA-7F15B58F8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AA16E-6A66-FFF1-07D6-492BA409AD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2043D-2FA1-4530-A39C-0B5E84917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7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F838FA-BCFD-3BC6-996D-C7B24A7BC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03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E968D9-BE36-BEAB-D1BB-6D4100C0B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51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FFE7BD-AC2E-547D-A0C5-784FD6227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7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5AAC41-1729-45FA-DCF6-0193E91FA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9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E639CF-1D14-2C2A-95EE-E6250A6D2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7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DFEF33B-8F8E-A872-5DDA-E7F16BFAF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36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3A0853-11E8-C4ED-0830-9EA677E124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77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2023-11-07T04:04:43Z</dcterms:created>
  <dcterms:modified xsi:type="dcterms:W3CDTF">2023-11-07T04:04:52Z</dcterms:modified>
</cp:coreProperties>
</file>