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0540-D74D-C443-0E9F-2F56FB29E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1E30D9-D4FE-709A-5256-B375F452B4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6E85F-92A8-FFFD-9B24-92A2DE24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4ABB6-1F10-459E-1F0C-D7A6E5077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65911-FC77-8977-DB4D-04DA8F54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4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E6D1A-5FFE-C4FE-C3F3-F388BC288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6B8D64-1905-28FA-1EA9-267797498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1FEDA-7DD0-94C8-AC82-B255058B3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F73FF-FB66-9AC4-FE67-0F2183CD5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8FF64-689A-A11C-1221-5E43928C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8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1B80C-4ACA-89BF-DB26-E67E9337B9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407258-3F69-8FA5-3C24-83C815A51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CFF30-7BF1-B728-BCC8-4B4AD9C0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9930A-F175-DF57-C5D2-91B126CF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5EC88-848E-C6F7-1A3F-EAEFF81E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DB15-EF05-B086-800D-5980C135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4B3F7-A70A-7473-CFCE-22BDF4061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78ACD-215F-E834-F173-37C300B4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27E32-C9F5-C07A-DE91-12011C2B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F0357-D8AA-4027-3741-7B59BF13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5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53E25-91A7-5EBC-C128-961A0819E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2E2D2-F1C1-99D6-39D4-82760D79C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5B9B0-ED8F-D01E-9872-8610AC43E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58379-65E4-8C16-D42F-B20C14F6A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DFA2D-AC9D-B878-BC8D-95E1F3F9F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0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C31B4-AFFE-F02F-EC91-24667A47C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4E9C2-9BB7-68A8-73E0-ABD9D4A8D7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CDDA1-E5EE-0014-6C1C-78FDC047E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E34E3-9E61-38B9-DF11-28877F35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BF676-C498-3417-7C34-3D366D9F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32F86-9902-3962-EE89-69192AE6C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6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D3B0-C33F-F9F0-4F78-565622C8A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604F6-8B51-01AB-CC7A-5D03359E3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9EF6E-4E9A-16BB-17D1-07C3D1CCB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DE820-87FB-F6C4-4787-15D9028489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689F7-808D-CF22-D1C2-D798F6270E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F7853-60BA-A83F-3C54-AFB7C14F5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E3934E-CC14-48EE-4B9A-B26EEB22E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F2A105-04E4-6B41-1955-4895CCA7D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1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C6D9A-20AF-DA37-8157-493BE309C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2B5811-959D-014C-7D0E-BB742FE30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C1CA3-22D6-4E67-3F7E-2450AF4C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1C3FA-37CD-100E-2A3D-DDD02DB3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5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C38A75-CE90-0689-B87D-E8422AD04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E98791-3456-37EF-17AC-8086E756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7E3757-7DC7-BDA0-C1EA-4035972BF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9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20B6D-F789-D48B-D15E-73109C84A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CE4B6-E794-DC54-8FEC-68FE4BF20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DCB387-B7FA-86F7-F5AA-3EEC17EA9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96D5D-6946-62F0-7F1A-41559E8E1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7F031-5DC1-BA1C-7BCB-E2FA79624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3EA24-DE31-DEDB-CFA2-2246E10BA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9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C4DA6-5A63-827F-1840-E334E707A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783D28-766E-A36B-38CE-80241D8E84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A8019-306A-B012-8DB6-D0011295CC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381A0-FAB8-CD9C-239E-9356E292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94BB3-4367-662C-1D04-274CC6F0A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9CEA0F-4BEA-0B5D-D382-2A2B670D7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6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3019D2-92A6-FAC8-D150-0376528D0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1E2FD-EAAF-A4D6-5146-ABD109643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C3493-E0B6-7FE6-9518-A14684E30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69C78-4315-4A6A-89B7-3E45371C26EC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AA6A2-53A6-942A-5FC2-940ECDC34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36135-C613-1B34-1879-1E267623F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BAED2-89DE-4809-8286-AD97A2D05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5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B2E5A9-225F-8D8B-BB8D-A52D21679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8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3DE86F-5B5C-BEC7-49B6-8FBEE2929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5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8243C7-4FED-D874-3A7E-B125A9964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9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F0CD9C-2617-F22E-9D9F-7E6D1D8FF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53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2023-10-24T08:17:09Z</dcterms:created>
  <dcterms:modified xsi:type="dcterms:W3CDTF">2023-10-24T08:17:13Z</dcterms:modified>
</cp:coreProperties>
</file>