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0" roundtripDataSignature="AMtx7mgnAIqB3Qi6q2XZZkZBB/o1mC3zz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01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customschemas.google.com/relationships/presentationmetadata" Target="metadata"/><Relationship Id="rId4" Type="http://schemas.openxmlformats.org/officeDocument/2006/relationships/slide" Target="slides/slide3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7" name="Google Shape;8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2" name="Google Shape;9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7" name="Google Shape;9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02" name="Google Shape;10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9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9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1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1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1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1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5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0643254-51BF-AD26-3F7F-0302D67077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2788DD1-223C-EC90-1B5E-DA5D1EA227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71F27D3-07B7-7BE1-B6F5-129F4A68E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CB13BA0-86D2-AA18-ADC7-E2131EA34B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57E74FA-4C8F-F16C-3357-0E4495E66E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6B296C8-7EF5-03CA-6A0F-78AE256D89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4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Jenelle Waje</dc:creator>
  <cp:lastModifiedBy>Jenelle Waje</cp:lastModifiedBy>
  <cp:revision>2</cp:revision>
  <dcterms:created xsi:type="dcterms:W3CDTF">2023-08-16T17:28:33Z</dcterms:created>
  <dcterms:modified xsi:type="dcterms:W3CDTF">2023-08-26T03:42:09Z</dcterms:modified>
</cp:coreProperties>
</file>