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ho5r0z7GcrZqyvrWMp1H/qDAQfi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ie Keeto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7" name="Google Shape;12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2" name="Google Shape;13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7" name="Google Shape;13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2" name="Google Shape;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2" name="Google Shape;10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7" name="Google Shape;1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2" name="Google Shape;11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7" name="Google Shape;11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2" name="Google Shape;12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7A638F4-BA32-7145-9733-F4928CE3C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60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0F76EBC-DFFA-B5DA-233E-C38091AC4A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8425C9-A4D6-9016-090D-2FDC1FCBD9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4738" y="3532671"/>
            <a:ext cx="8174334" cy="66081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E3DC10-C05F-F4F1-2355-2861CD91D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Janette Warburton</cp:lastModifiedBy>
  <cp:revision>3</cp:revision>
  <dcterms:created xsi:type="dcterms:W3CDTF">2023-08-15T08:58:56Z</dcterms:created>
  <dcterms:modified xsi:type="dcterms:W3CDTF">2023-08-31T07:40:31Z</dcterms:modified>
</cp:coreProperties>
</file>