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9851C0-2BC0-AF57-18C1-2DD5E845A3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AEBD7C-1091-C73A-074F-D4CA02F863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2A5531-3E1F-956A-CE22-A96644A92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E477A-1A21-41F4-AEA8-0B2BD9DEDB0D}" type="datetimeFigureOut">
              <a:rPr lang="en-US" smtClean="0"/>
              <a:t>8/26/2023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D45879-738D-F3E8-1D3E-9E352654F0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F332E9-B98B-8148-DB94-06CE98BCC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F4358-E32A-40B9-BB00-C46E44A015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572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561BFB-BAD8-C588-53EC-4C3C677014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7CA90B7-38F9-2A01-BA42-F9FA6FC4A6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4AA0F8-1140-C3DE-7A69-20D7730F8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E477A-1A21-41F4-AEA8-0B2BD9DEDB0D}" type="datetimeFigureOut">
              <a:rPr lang="en-US" smtClean="0"/>
              <a:t>8/26/2023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744785-302C-010E-61CB-7E7C450E2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1CEB2A-D4B0-8B74-4A05-C818C9085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F4358-E32A-40B9-BB00-C46E44A015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10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D9BB013-C413-BA56-A24F-E7A969871C8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6B8DE7-85F5-A1B5-D0F0-3DA8BDA623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6CCDAE-EC33-C90A-50F9-125AF39640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E477A-1A21-41F4-AEA8-0B2BD9DEDB0D}" type="datetimeFigureOut">
              <a:rPr lang="en-US" smtClean="0"/>
              <a:t>8/26/2023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74BDDC-25BA-0805-4207-2D64F73E61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BDF2C7-92D9-38A8-C018-708EC943D2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F4358-E32A-40B9-BB00-C46E44A015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546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9F3A8-0456-373D-482E-CC6E21C28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255C4D-4824-4720-54C5-51F26EC52B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096D31-805E-3577-2FA2-1845C874DA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E477A-1A21-41F4-AEA8-0B2BD9DEDB0D}" type="datetimeFigureOut">
              <a:rPr lang="en-US" smtClean="0"/>
              <a:t>8/26/2023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776804-6FFE-DCBF-750F-772B580F1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E8DC80-E357-48BD-29DF-6133A75F8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F4358-E32A-40B9-BB00-C46E44A015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120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DB67E-8F55-452D-D060-662E73863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15AFE9-2176-1A11-688A-36BA923EBD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95DD51-DF85-8A9B-00B6-15D169510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E477A-1A21-41F4-AEA8-0B2BD9DEDB0D}" type="datetimeFigureOut">
              <a:rPr lang="en-US" smtClean="0"/>
              <a:t>8/26/2023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86FC11-1383-37EC-DB76-BD9CC98C1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0C1D37-AE71-3A71-5741-6E5DB22BC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F4358-E32A-40B9-BB00-C46E44A015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709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29673F-05B0-0CB1-82B5-17DD369C79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1C9A76-CC49-EFBE-E229-3D991CF417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39E5A5-AA8D-04F6-616A-0FE6C26CDB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0707EE-0F98-BED0-501B-9F55230E72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E477A-1A21-41F4-AEA8-0B2BD9DEDB0D}" type="datetimeFigureOut">
              <a:rPr lang="en-US" smtClean="0"/>
              <a:t>8/26/2023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7A3411-B5E5-B3EC-2B1F-299035019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DAAFA0-A734-B096-3917-7950DBCC0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F4358-E32A-40B9-BB00-C46E44A015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875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8219BA-355C-5130-8E46-231A1727ED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07EAC5-1E79-A5CD-BCF7-CD134133B7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86DA90-824E-8F9A-65F9-47B0CDDFFC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6C5E24-BC32-B741-2768-FF5850CBD3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FAC7216-8F32-44CD-1327-7A891E02BA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F720761-3484-8C8A-07F0-0EE0C49A3E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E477A-1A21-41F4-AEA8-0B2BD9DEDB0D}" type="datetimeFigureOut">
              <a:rPr lang="en-US" smtClean="0"/>
              <a:t>8/26/2023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295E8-6DE8-025A-8777-E419AA9B8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EA93C4E-7CD2-AF3B-2E77-F4B8CD84E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F4358-E32A-40B9-BB00-C46E44A015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5952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8E934-00C5-16F9-B5CA-512479625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1D911A-6199-E061-F74C-F4342F1859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E477A-1A21-41F4-AEA8-0B2BD9DEDB0D}" type="datetimeFigureOut">
              <a:rPr lang="en-US" smtClean="0"/>
              <a:t>8/26/2023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F0C41A-87DB-50D8-A532-5417C4C1E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4A56AF-4F71-2C47-0BA6-F7A46654BA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F4358-E32A-40B9-BB00-C46E44A015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716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C64DF53-BC39-2EE5-2BDF-A505DB788E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E477A-1A21-41F4-AEA8-0B2BD9DEDB0D}" type="datetimeFigureOut">
              <a:rPr lang="en-US" smtClean="0"/>
              <a:t>8/26/2023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BADFA5-8768-075D-796B-D83B1CB522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76CD33-BD28-49A5-F8DC-DC91E43AB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F4358-E32A-40B9-BB00-C46E44A015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270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46DDE2-E611-58A8-6A4E-CE8601FD52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B4CF61-1ACA-A707-A699-76E19232E6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3A9D5E-A8A6-BE06-17E5-7CC1A2B0DC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C128AE-120D-27D3-6A2E-3FF16D9FC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E477A-1A21-41F4-AEA8-0B2BD9DEDB0D}" type="datetimeFigureOut">
              <a:rPr lang="en-US" smtClean="0"/>
              <a:t>8/26/2023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2C32A5-D93F-7617-2888-278C931FE4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91CFBB-3C95-CA63-4B26-102591F0C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F4358-E32A-40B9-BB00-C46E44A015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97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5E8FC9-8025-47F9-3C9D-B4D1008650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4C2BC87-0734-A084-AE08-F6288C73425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34CF26-6C4B-16E5-D546-154C31F2BC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88FD43-BA88-93C0-1D18-8DDA25A59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E477A-1A21-41F4-AEA8-0B2BD9DEDB0D}" type="datetimeFigureOut">
              <a:rPr lang="en-US" smtClean="0"/>
              <a:t>8/26/2023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1973AD-A8FE-D611-A464-AD60C723F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86D388-A16E-9776-7B03-44CBCA52D7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F4358-E32A-40B9-BB00-C46E44A015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23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491E845-6DAA-9BC5-33CD-E8EC4BDFC8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3BDD05-44F1-4F4C-53A0-277A5E9EDD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5F8528-7CD8-9457-E545-4DC8FFF32F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0E477A-1A21-41F4-AEA8-0B2BD9DEDB0D}" type="datetimeFigureOut">
              <a:rPr lang="en-US" smtClean="0"/>
              <a:t>8/26/2023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209ED9-AC70-F96A-7ADE-5E768BF1C9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7499B4-2DB2-C74C-F431-BA070CD0CD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FF4358-E32A-40B9-BB00-C46E44A015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616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748F16E-3A52-C7D3-19DD-F3EFFD3665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8447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1E601B4-AC0E-4BE1-6CED-40B84E4499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945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527BFE1-762A-174D-E3D3-962CF28BB6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2857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AED8BAA-EB8D-9D75-1065-9D6206B04B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3594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AC9B519-41C6-E1C2-E30C-4CF8A5B623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7802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4F0D73B-0651-F425-F160-2087D2F96A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7383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FAE83B4-0579-497A-5093-6D9FD93803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7547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0</Words>
  <Application>Microsoft Office PowerPoint</Application>
  <PresentationFormat>Widescreen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Jenelle Waje</dc:creator>
  <cp:lastModifiedBy>Jenelle Waje</cp:lastModifiedBy>
  <cp:revision>5</cp:revision>
  <dcterms:created xsi:type="dcterms:W3CDTF">2023-08-15T07:51:59Z</dcterms:created>
  <dcterms:modified xsi:type="dcterms:W3CDTF">2023-08-26T03:15:18Z</dcterms:modified>
</cp:coreProperties>
</file>