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C0F26-70AB-6899-EB10-A9C2CE2A6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12AA77-0C2D-8458-62CD-8F913D7B8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ECE6A-EBAF-E403-55A7-E1F845F6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D8A50-5F5A-CC4A-52D4-6FF814E0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07774-081C-B88C-FDD3-04F39B2A1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6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BDFB9-2DE4-9D6B-B103-581E4749F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D0DD68-0AB3-1553-D400-CF1BE6EDD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D2537-1049-B7D3-8E22-8E1084201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C0B90-9416-3EFC-4E40-C2D2CA1D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B7C8C-46A6-152F-9AA2-4A5E7439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7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610B40-0F1A-CEAE-25A0-346A52103C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129E66-17AC-46BF-98DE-8D6E6C313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5A3AE-7156-E368-872E-CEA8A2EAC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D3CA2-7373-24BA-1795-08613FAD1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72F2-21F4-93DC-0EE3-34019E366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2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CA10B-E5E2-3F77-4A5C-553C16BF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ED0B5-1992-F135-CBAC-1AB15D4FE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948DF-EB51-116A-1BBD-52698ADD4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7AEB7-E40D-C611-919E-D5F243C6F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3FD4C-E4F0-B67A-8C93-A790B67B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9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034C1-2CC5-9BA8-63CD-2752445CE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A8BF5-9E7A-CEF5-A9EA-957E28600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60F83-C301-B0D1-744A-A8097328B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C38D0-822B-0639-017D-8B54B4B48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9AE5C-F33C-7B00-A97A-9FCE1303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05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2AD04-DF8B-9D6C-CAB7-BA7A8F17C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2F424-DAD5-1EA6-54ED-B8A5E6813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B78EA3-3078-1774-0714-080EE270D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A746E-73D1-FF66-662C-5A14BAFB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DBADC4-8A21-51E1-487E-F075EA33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3864F-33AB-7D2A-D6DF-9D053758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5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75A93-5D09-E282-7B4B-1A79330CB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E6181-3FC1-5F2C-80DE-DE6D36D33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60286-28F8-2847-9A98-46E2016B3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960DC-E19A-7921-F07D-35A2F10CDF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06060-DC9B-78E9-13EC-CE36881892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853493-794D-F0AF-1913-7353E3C31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C8B2DE-0000-B160-75B0-B8D1A773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841AEC-28D9-971E-7E15-E3958ED1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4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2124B-8CD5-FFF1-3E9C-6B4544544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0D9B58-C49D-21EE-8895-7FBA6C41B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B65FF1-71FA-595E-74F1-11D54909F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96556-FBB6-D5C7-9C53-418387A5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31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CDEB73-E57C-05B0-9271-71FE7A221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65A972-2C51-09AD-3AD6-FEDD791A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EBFDE-432A-0AA9-5A69-9769E3D67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0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85BB7-DE5D-0699-B500-CE1E9AC50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B8B03-4ECC-D08C-432D-38AC85482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B31EB-8F11-51FB-E953-F3ABF8045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AD055-2E51-0B5E-7BCE-ADA1552B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74FD6-69AB-E86D-D5DF-0A2A5AE9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25970-10DE-6A5F-2FDA-24E1DE83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8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06307-2EAC-8A51-1199-14ECAA947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8C73F-D00A-E617-4BD6-9E4C0AA4D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38E42-BE28-2810-620E-C09CB8EB0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B3988-F182-6B22-70AC-0011EE5B6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C36041-D665-DC78-F2EF-E311B39AF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36EB7-DFD1-0A6A-6EA1-ABFBB7C6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0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2EBC0E-721B-ED88-E098-665A7C78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94735-AF5E-C1E1-E404-8159FF4CB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0DF5A-8B28-B7C4-F85C-6D6102E5B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12A7B-0E04-4335-990F-88E0C788E99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85433-B831-A653-AA7D-BAC90C583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2D-C0B4-B431-ADF3-4F5D0D2D2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89C70-B84F-44FF-A040-DA566255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4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20FCA1-A236-9844-737C-304C599AE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98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9E2E72-27D4-9FCB-0728-5E134392A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29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1E3214-045C-1B60-69D3-8FFCC8A1B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4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A44C66-7D94-33C7-306D-6E89C55F5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29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095104-20E7-E843-4157-CCF17E9B2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4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51355-6AED-15F5-818F-A05C51864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6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4A9724-8C73-CDB6-17C4-4E73B55AF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0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5C7C3F-36BE-0303-A264-C78CA691E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09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0A2D01-3850-BBC3-EBEB-CD1371CB4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90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9DC147-EF85-636E-2FBB-F068136E4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64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7C837A-AB70-B0AA-5DDA-434EDA12C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01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329DDD-4360-1C09-1354-40C90D53A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83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2</cp:revision>
  <dcterms:created xsi:type="dcterms:W3CDTF">2023-08-31T03:26:39Z</dcterms:created>
  <dcterms:modified xsi:type="dcterms:W3CDTF">2023-09-13T16:03:58Z</dcterms:modified>
</cp:coreProperties>
</file>