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2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257E2-F1B5-0642-83F4-C0B10C0EC5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4C1D5C-7C5E-6AAC-FA18-9DE73478B3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6C044-473C-B57D-2E7C-0DE2C2405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065FB-D532-4B10-AE7D-E7D5E8FC1921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34729-C2EC-38E7-9772-8320EE21B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B55534-E3BD-013F-C826-1C3BEED8F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81E70-F46F-4CC4-80C6-6B2D6C0EA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464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953D6-5824-68E1-A7A5-37ED9B5D9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59478-F659-5A49-6A6B-0AA8D07EC4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F5A60D-5358-6179-ADAB-B7D2D46A0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065FB-D532-4B10-AE7D-E7D5E8FC1921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D5BA1-2FAC-323E-4C12-ADEB8C127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A6023-709E-083C-58FB-50224B02F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81E70-F46F-4CC4-80C6-6B2D6C0EA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589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4D0092-3674-4929-2E9E-7D4D00E5D6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EAB9DD-5296-5420-56EE-8D4F3D396B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BBD52C-BFBB-1DCA-1C5B-F54C08C89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065FB-D532-4B10-AE7D-E7D5E8FC1921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8C1ABA-3DB1-5519-A34E-98FC9D1D2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34E473-8705-6A81-1854-6C1E7C376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81E70-F46F-4CC4-80C6-6B2D6C0EA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575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F0646-4EE6-B633-4B05-651EAB898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085A5-3DFA-B561-4A91-56AEE441E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A2C61B-F39B-B000-07F2-58520886F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065FB-D532-4B10-AE7D-E7D5E8FC1921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620BB4-0638-3C2C-DCEF-8EE907705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900598-EC05-8B5B-B3DF-D8C1A1E44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81E70-F46F-4CC4-80C6-6B2D6C0EA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9FAB6-9FF8-0054-0396-0B111550F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71E353-015D-CDE2-CBD0-4EC998198C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C858FF-BC8C-F318-BAEA-FA7A37216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065FB-D532-4B10-AE7D-E7D5E8FC1921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EC79BE-0572-6B45-57E8-C15F1E705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8DC07A-3895-D520-7EB7-545B07CA8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81E70-F46F-4CC4-80C6-6B2D6C0EA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761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1951E-8400-34FC-5923-756BF517D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9F7559-50D1-3984-9E52-C741994C09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6EF027-92FC-23CA-E572-F8A2C24FE3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593E2D-F5A4-78EE-854C-6173A9160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065FB-D532-4B10-AE7D-E7D5E8FC1921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48F701-083A-6056-4B88-EC73D0497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89454D-DBF5-C15D-489F-329E9EE5B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81E70-F46F-4CC4-80C6-6B2D6C0EA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641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C24A0-6102-045D-C69C-DB8D835E7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186C10-0402-9DC7-5BAD-3C6045EF80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B74562-A022-D59C-1DF6-B19306A9FA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7C56FA-06AC-3BF3-E3B8-7CD84ED1D7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90B564-7830-7D07-49A2-72332E133E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47E862-36D5-6F07-E95D-4CC69BBED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065FB-D532-4B10-AE7D-E7D5E8FC1921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D70605-60D4-2134-B81D-54E246243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A0063A-225C-1023-BDD3-52607F55F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81E70-F46F-4CC4-80C6-6B2D6C0EA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865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5C778-D7A9-5A85-6A91-7139D306B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1511DF-7AB7-D1A5-E134-2BE8112EA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065FB-D532-4B10-AE7D-E7D5E8FC1921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4D1EF3-3D96-45EA-708C-FA778E240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1A6484-95F1-74E3-467A-D587F1AD8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81E70-F46F-4CC4-80C6-6B2D6C0EA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533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E4D56B-C1EF-C7F8-19B2-92381348F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065FB-D532-4B10-AE7D-E7D5E8FC1921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558867-B5F1-DF50-1893-AD01DAD83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AEE309-587A-DFCD-C48F-7B0209C7D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81E70-F46F-4CC4-80C6-6B2D6C0EA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030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49F99-89BE-57F2-891B-2C9494CC3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A431F-0ABE-E7C4-8ACC-7C3E580E95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5A7E2B-6431-23B2-8069-86B09CAAF5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A5751E-4730-4A51-F470-EEFDC78C4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065FB-D532-4B10-AE7D-E7D5E8FC1921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167BA5-47DB-AB3A-C596-E4EE83468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0B3438-3010-8260-E118-8E28EE21B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81E70-F46F-4CC4-80C6-6B2D6C0EA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007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0E57D-A97A-C715-A597-6DE806287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EED76F-8F0D-EA35-59B2-857E15B4EE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891CB3-83B9-9B2C-FDCD-3A5842F40A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24A806-F0E6-CC50-F68A-A8146CE1F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065FB-D532-4B10-AE7D-E7D5E8FC1921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FDB1C2-3D58-9254-7D74-AB4D4938B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5BEEC0-53D0-8359-2344-D3C494846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F81E70-F46F-4CC4-80C6-6B2D6C0EA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818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C7CA17-33CE-ECAF-3301-2D3F0BBA3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791D38-D89C-9C44-8FAC-0BB2E51E8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98F328-A8F9-2E54-38AC-1796FD0382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065FB-D532-4B10-AE7D-E7D5E8FC1921}" type="datetimeFigureOut">
              <a:rPr lang="en-US" smtClean="0"/>
              <a:t>9/14/2023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D2576-93CE-9BA5-5224-525EF29CC8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1E44AB-D0FE-9B9C-18BC-C5DD1B1D04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81E70-F46F-4CC4-80C6-6B2D6C0EA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1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52C8D0-2830-2662-0105-33410F689B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373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0DED8C7-C55F-1EA0-C022-078113FAEE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937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903C26B-3466-849B-5A98-C344A8E569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161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F78492-88FB-38D5-36E8-FC1018D94D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536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EB9A074-5CC8-CFA7-A35E-BE4373B9E1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5610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FC3ED0-CEB7-C63E-4EA7-C2D826F8E3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5401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F7D1B4-8FE9-E0DD-3201-349CFBB70F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5189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4E6292C-965E-049F-11C2-5A2C83AC72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30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A2B03D-D364-7AE2-90C0-1500FEA858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820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159223-30D3-2135-AC6E-8B39B672DB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251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9FE14E2-F86F-F52C-C04C-6C7E69E4D7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957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EBAC93-9C25-BC79-3AE4-48FB090368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627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92F4240-5E37-BBD1-24E3-E78F435DBD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609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19A7FFA-5D01-BE00-C1F2-AD28A96D4B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639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EB29570-18D3-0AB7-E321-4CC81C22E7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16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C47048E-65F4-0EC0-1F83-C0301562E2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427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Jenelle Waje</dc:creator>
  <cp:lastModifiedBy>Jenelle Waje</cp:lastModifiedBy>
  <cp:revision>2</cp:revision>
  <dcterms:created xsi:type="dcterms:W3CDTF">2023-09-07T06:43:55Z</dcterms:created>
  <dcterms:modified xsi:type="dcterms:W3CDTF">2023-09-13T16:13:05Z</dcterms:modified>
</cp:coreProperties>
</file>