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8" roundtripDataSignature="AMtx7mix6tOrS6+tcvLzR5vEBGgmufg8l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1013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customschemas.google.com/relationships/presentationmetadata" Target="meta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31" name="Google Shape;131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36" name="Google Shape;136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43" name="Google Shape;143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48" name="Google Shape;148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7" name="Google Shape;8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92" name="Google Shape;9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97" name="Google Shape;97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06" name="Google Shape;10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11" name="Google Shape;11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16" name="Google Shape;116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21" name="Google Shape;121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26" name="Google Shape;126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5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15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4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5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7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7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18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9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9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19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19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19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2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22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3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3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55C2003-9189-4C8F-E3FC-FAE1B3DCCF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967BEF3-22BC-1FE3-CE50-B3FB191969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30ABC-F4DC-C932-8AD4-D528608FEA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B5199A6-70A2-5E29-2DF0-6CAD2D462E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8996" y="645558"/>
            <a:ext cx="297004" cy="53900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D514B1A-40EF-E487-87EA-D0537C8A9E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62465" y="1409303"/>
            <a:ext cx="363763" cy="54419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EDB0F9B-8A50-323B-D8BE-0BC784ACBE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D664F1F-0234-9751-7330-147031CF5B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07C153A-9630-E343-B48A-3B0125B644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9749" y="1326807"/>
            <a:ext cx="249063" cy="61629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8050BC3-8789-B0C3-D3DA-7A6FA0FCD0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6186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7DDB97A-BBE3-C724-C8CA-3C9CDD0CCF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C0A3A3B-9E0C-2378-F7B0-B7603F638F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78819F8-46A5-A021-8BE5-26E5B9805E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EA3E557-A4B9-F332-5E1D-759EB10E76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68690" y="2523531"/>
            <a:ext cx="310600" cy="55217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C547B5B-DD3E-B673-1AF9-A6179B5D89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4070" y="2523531"/>
            <a:ext cx="267119" cy="55217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4A58571-B861-D06D-9EE0-5038FE21FAA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22918" y="3584863"/>
            <a:ext cx="311727" cy="65462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6F2454E-3669-E340-C5E3-F6E5D8FB89E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023423" y="3584863"/>
            <a:ext cx="391561" cy="70358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EDA8205-50A6-5E0F-70EA-61FD4D16A9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0B674F3-A3EE-3CD9-4233-7704C3BBF7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11BD4D1-A051-A37E-1A7D-D0566B3E49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C8D0ED7-8371-7C09-85B0-9CD452BDD6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54B7D5B-DDB4-3A56-82E4-B62418E57D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Widescreen</PresentationFormat>
  <Paragraphs>0</Paragraphs>
  <Slides>14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Jenelle Waje</dc:creator>
  <cp:lastModifiedBy>Jenelle Waje</cp:lastModifiedBy>
  <cp:revision>2</cp:revision>
  <dcterms:created xsi:type="dcterms:W3CDTF">2023-08-16T15:18:38Z</dcterms:created>
  <dcterms:modified xsi:type="dcterms:W3CDTF">2023-08-26T03:35:43Z</dcterms:modified>
</cp:coreProperties>
</file>