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72947-0CED-A3B6-50AD-937BC2C934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888BBF-F9A4-8E30-ADB4-E95C4A3FEB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F0CE2D-C035-9DD4-5E73-4736873DC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80642-1379-41A0-864B-B38FC7887327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235C9B-6515-9D24-8C4A-F8FD332B0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26C18-AB6E-38F8-D45D-6A733EB99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636A-2030-4160-9E35-11752D8D9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080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952F8-6B96-2B3C-0AF0-3CB33C902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2DFBEB-BD09-9D5B-C216-B1F4B25548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48CD7-59A7-E65B-970D-D0F74AC90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80642-1379-41A0-864B-B38FC7887327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32BD8F-7018-F5FE-DE13-0385280F1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14EFEF-09BD-4531-E7CE-5FEB03BB9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636A-2030-4160-9E35-11752D8D9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29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3DB87A-F3FD-6BAF-0E2A-D4AFB14372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947502-82DC-90D5-8AC1-83A1D3C3CB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CC8362-C6EB-535C-FA41-EC936E18E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80642-1379-41A0-864B-B38FC7887327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78299-5F81-D844-1C6F-1A8844B3D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6D43A4-4594-C68A-2733-EA47282E7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636A-2030-4160-9E35-11752D8D9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227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195D9-9F4F-D4D1-D298-784F517EE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481652-2FFA-1280-D7DF-5F7FFBDAAF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D17262-75CA-C05C-3D4C-203C0C3D3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80642-1379-41A0-864B-B38FC7887327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0E28B-E601-3693-14E1-B8C074745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ACB89-BD38-9C8A-D4BA-ADAEBDD28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636A-2030-4160-9E35-11752D8D9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884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D2E12-30B5-6A87-5C5F-2B1CE250E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A80ED4-5FF2-001D-0074-51F33B33ED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B4F57A-DE2A-C0B8-34C8-CA16B3341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80642-1379-41A0-864B-B38FC7887327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973CDD-0BEE-B74F-CD14-95ABC581D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77E7E1-B45B-D9EE-63E1-2DE54EB2F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636A-2030-4160-9E35-11752D8D9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916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310C1-7A16-2E62-6187-DADA7619A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250F48-ED90-1CD9-C601-1D1B14A5CC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01DDED-1D26-BE75-C317-DE8EAD15F3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F37681-D719-7291-13EE-806347197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80642-1379-41A0-864B-B38FC7887327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BD7650-1FBF-C335-0C78-644C53104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AFE772-3D6E-6A1C-D078-AC2F31C41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636A-2030-4160-9E35-11752D8D9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772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59950-D894-228A-240A-D69EAB364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DACF19-0A75-DF6D-6B93-674A186AFE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950473-527D-169A-6E6B-F5E9861998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3E0FFF-BD49-3AE3-57AD-E51506FA9F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3EA09F-8E69-0540-993F-8245E46730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69CA13-4010-6598-FA12-1A966B5F5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80642-1379-41A0-864B-B38FC7887327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D68E3E-ED1E-1009-1BB0-B79D22819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F59A78-99CA-95FF-DC1D-0F7F50F3C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636A-2030-4160-9E35-11752D8D9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915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CFF36-E74D-24E8-7B60-2A840F8B4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3E7D87-213C-5C3D-DD44-9B48C3B4B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80642-1379-41A0-864B-B38FC7887327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05D0D2-DD0A-3992-D81A-C0E9E4C0F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013308-890B-EC1F-9AD0-0E5BBAD55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636A-2030-4160-9E35-11752D8D9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19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FC6B0B-D7A9-CD33-772B-3275680BA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80642-1379-41A0-864B-B38FC7887327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ABA17A-8BF4-64E2-7685-5116A2766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A4679-24B9-181D-C2E4-06B32D48B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636A-2030-4160-9E35-11752D8D9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5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4916F-A3EC-5C14-8E37-AAF414071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4BC34-1BF4-8706-DDFC-14F44C747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99CE9B-1115-C0FB-167D-5F73D736B1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70DF6-A345-EA97-DB8E-3D63CAA60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80642-1379-41A0-864B-B38FC7887327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DDE4CB-D71C-834C-EB8A-12CAABE66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363896-D0AB-441F-1089-7A2E377C9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636A-2030-4160-9E35-11752D8D9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5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2AED4-FCA0-48DC-C8EC-9F1ADEFB7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E7FC52-60E4-E002-05DB-65209D10E2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6D93DE-BD90-5F43-4C6D-25A7E352FF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5AC50E-EAED-CCC8-CE71-9ADABA594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80642-1379-41A0-864B-B38FC7887327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B96120-7BEC-E451-E9DF-D2ECECA66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346906-7B42-0B71-8FD7-30DA29672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636A-2030-4160-9E35-11752D8D9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080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6BC546-017A-5987-BFC2-A9EB1A980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9DD5AF-D3EC-7148-DAF9-FF8F7FCECC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149067-CD85-3787-9465-57866C1729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80642-1379-41A0-864B-B38FC7887327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F33582-0E6A-1B36-5A18-24D8B9361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78D3D-04B7-926D-8405-818D93007F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5636A-2030-4160-9E35-11752D8D9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874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26C810-C3D4-14DD-F9E1-A7D3DDC917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377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22CD450-4369-E48C-7B63-1E9A65D3E5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152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BC11DA0-39AD-8FA3-8CE3-0774705ED4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602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22721A6-9C65-1784-ADDB-7A1BEFF941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284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Jenelle Waje</dc:creator>
  <cp:lastModifiedBy>Jenelle Waje</cp:lastModifiedBy>
  <cp:revision>6</cp:revision>
  <dcterms:created xsi:type="dcterms:W3CDTF">2023-08-17T08:04:24Z</dcterms:created>
  <dcterms:modified xsi:type="dcterms:W3CDTF">2023-08-26T03:38:11Z</dcterms:modified>
</cp:coreProperties>
</file>