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22"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340" r:id="rId23"/>
    <p:sldId id="341"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321"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gO8lKsVr4h0PU9PcfXZlj/KrAPj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3C3E57-CCDF-45F8-89F5-D4763CBD8EE7}" v="774" dt="2023-07-04T15:28:03.740"/>
  </p1510:revLst>
</p1510:revInfo>
</file>

<file path=ppt/tableStyles.xml><?xml version="1.0" encoding="utf-8"?>
<a:tblStyleLst xmlns:a="http://schemas.openxmlformats.org/drawingml/2006/main" def="{2F8C7EA5-A875-4070-85FC-37811D243CA7}">
  <a:tblStyle styleId="{2F8C7EA5-A875-4070-85FC-37811D243CA7}"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98A1F2A0-EF4C-42D0-9413-21819388F8A9}"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27"/>
    <p:restoredTop sz="94656"/>
  </p:normalViewPr>
  <p:slideViewPr>
    <p:cSldViewPr snapToGrid="0">
      <p:cViewPr varScale="1">
        <p:scale>
          <a:sx n="72" d="100"/>
          <a:sy n="72" d="100"/>
        </p:scale>
        <p:origin x="36" y="10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microsoft.com/office/2016/11/relationships/changesInfo" Target="changesInfos/changesInfo1.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953C3E57-CCDF-45F8-89F5-D4763CBD8EE7}"/>
    <pc:docChg chg="undo custSel addSld delSld modSld">
      <pc:chgData name="Janette Warburton" userId="3e27661f259abf4c" providerId="LiveId" clId="{953C3E57-CCDF-45F8-89F5-D4763CBD8EE7}" dt="2023-07-04T15:28:03.740" v="7462" actId="20577"/>
      <pc:docMkLst>
        <pc:docMk/>
      </pc:docMkLst>
      <pc:sldChg chg="modSp mod">
        <pc:chgData name="Janette Warburton" userId="3e27661f259abf4c" providerId="LiveId" clId="{953C3E57-CCDF-45F8-89F5-D4763CBD8EE7}" dt="2023-07-04T14:58:19.743" v="6887" actId="242"/>
        <pc:sldMkLst>
          <pc:docMk/>
          <pc:sldMk cId="0" sldId="258"/>
        </pc:sldMkLst>
        <pc:spChg chg="mod">
          <ac:chgData name="Janette Warburton" userId="3e27661f259abf4c" providerId="LiveId" clId="{953C3E57-CCDF-45F8-89F5-D4763CBD8EE7}" dt="2023-07-04T14:58:19.743" v="6887" actId="242"/>
          <ac:spMkLst>
            <pc:docMk/>
            <pc:sldMk cId="0" sldId="258"/>
            <ac:spMk id="95" creationId="{00000000-0000-0000-0000-000000000000}"/>
          </ac:spMkLst>
        </pc:spChg>
      </pc:sldChg>
      <pc:sldChg chg="del">
        <pc:chgData name="Janette Warburton" userId="3e27661f259abf4c" providerId="LiveId" clId="{953C3E57-CCDF-45F8-89F5-D4763CBD8EE7}" dt="2023-07-04T11:15:09.049" v="0" actId="47"/>
        <pc:sldMkLst>
          <pc:docMk/>
          <pc:sldMk cId="0" sldId="259"/>
        </pc:sldMkLst>
      </pc:sldChg>
      <pc:sldChg chg="del">
        <pc:chgData name="Janette Warburton" userId="3e27661f259abf4c" providerId="LiveId" clId="{953C3E57-CCDF-45F8-89F5-D4763CBD8EE7}" dt="2023-07-04T11:15:09.049" v="0" actId="47"/>
        <pc:sldMkLst>
          <pc:docMk/>
          <pc:sldMk cId="0" sldId="260"/>
        </pc:sldMkLst>
      </pc:sldChg>
      <pc:sldChg chg="del">
        <pc:chgData name="Janette Warburton" userId="3e27661f259abf4c" providerId="LiveId" clId="{953C3E57-CCDF-45F8-89F5-D4763CBD8EE7}" dt="2023-07-04T11:15:09.049" v="0" actId="47"/>
        <pc:sldMkLst>
          <pc:docMk/>
          <pc:sldMk cId="0" sldId="261"/>
        </pc:sldMkLst>
      </pc:sldChg>
      <pc:sldChg chg="del">
        <pc:chgData name="Janette Warburton" userId="3e27661f259abf4c" providerId="LiveId" clId="{953C3E57-CCDF-45F8-89F5-D4763CBD8EE7}" dt="2023-07-04T11:15:09.049" v="0" actId="47"/>
        <pc:sldMkLst>
          <pc:docMk/>
          <pc:sldMk cId="0" sldId="262"/>
        </pc:sldMkLst>
      </pc:sldChg>
      <pc:sldChg chg="del">
        <pc:chgData name="Janette Warburton" userId="3e27661f259abf4c" providerId="LiveId" clId="{953C3E57-CCDF-45F8-89F5-D4763CBD8EE7}" dt="2023-07-04T11:15:09.049" v="0" actId="47"/>
        <pc:sldMkLst>
          <pc:docMk/>
          <pc:sldMk cId="0" sldId="263"/>
        </pc:sldMkLst>
      </pc:sldChg>
      <pc:sldChg chg="del">
        <pc:chgData name="Janette Warburton" userId="3e27661f259abf4c" providerId="LiveId" clId="{953C3E57-CCDF-45F8-89F5-D4763CBD8EE7}" dt="2023-07-04T11:15:09.049" v="0" actId="47"/>
        <pc:sldMkLst>
          <pc:docMk/>
          <pc:sldMk cId="0" sldId="264"/>
        </pc:sldMkLst>
      </pc:sldChg>
      <pc:sldChg chg="del">
        <pc:chgData name="Janette Warburton" userId="3e27661f259abf4c" providerId="LiveId" clId="{953C3E57-CCDF-45F8-89F5-D4763CBD8EE7}" dt="2023-07-04T11:15:09.049" v="0" actId="47"/>
        <pc:sldMkLst>
          <pc:docMk/>
          <pc:sldMk cId="0" sldId="265"/>
        </pc:sldMkLst>
      </pc:sldChg>
      <pc:sldChg chg="del">
        <pc:chgData name="Janette Warburton" userId="3e27661f259abf4c" providerId="LiveId" clId="{953C3E57-CCDF-45F8-89F5-D4763CBD8EE7}" dt="2023-07-04T11:15:09.049" v="0" actId="47"/>
        <pc:sldMkLst>
          <pc:docMk/>
          <pc:sldMk cId="0" sldId="266"/>
        </pc:sldMkLst>
      </pc:sldChg>
      <pc:sldChg chg="del">
        <pc:chgData name="Janette Warburton" userId="3e27661f259abf4c" providerId="LiveId" clId="{953C3E57-CCDF-45F8-89F5-D4763CBD8EE7}" dt="2023-07-04T11:15:09.049" v="0" actId="47"/>
        <pc:sldMkLst>
          <pc:docMk/>
          <pc:sldMk cId="0" sldId="267"/>
        </pc:sldMkLst>
      </pc:sldChg>
      <pc:sldChg chg="del">
        <pc:chgData name="Janette Warburton" userId="3e27661f259abf4c" providerId="LiveId" clId="{953C3E57-CCDF-45F8-89F5-D4763CBD8EE7}" dt="2023-07-04T11:15:09.049" v="0" actId="47"/>
        <pc:sldMkLst>
          <pc:docMk/>
          <pc:sldMk cId="0" sldId="268"/>
        </pc:sldMkLst>
      </pc:sldChg>
      <pc:sldChg chg="del">
        <pc:chgData name="Janette Warburton" userId="3e27661f259abf4c" providerId="LiveId" clId="{953C3E57-CCDF-45F8-89F5-D4763CBD8EE7}" dt="2023-07-04T11:15:09.049" v="0" actId="47"/>
        <pc:sldMkLst>
          <pc:docMk/>
          <pc:sldMk cId="0" sldId="269"/>
        </pc:sldMkLst>
      </pc:sldChg>
      <pc:sldChg chg="del">
        <pc:chgData name="Janette Warburton" userId="3e27661f259abf4c" providerId="LiveId" clId="{953C3E57-CCDF-45F8-89F5-D4763CBD8EE7}" dt="2023-07-04T11:15:09.049" v="0" actId="47"/>
        <pc:sldMkLst>
          <pc:docMk/>
          <pc:sldMk cId="0" sldId="270"/>
        </pc:sldMkLst>
      </pc:sldChg>
      <pc:sldChg chg="del">
        <pc:chgData name="Janette Warburton" userId="3e27661f259abf4c" providerId="LiveId" clId="{953C3E57-CCDF-45F8-89F5-D4763CBD8EE7}" dt="2023-07-04T11:15:09.049" v="0" actId="47"/>
        <pc:sldMkLst>
          <pc:docMk/>
          <pc:sldMk cId="0" sldId="271"/>
        </pc:sldMkLst>
      </pc:sldChg>
      <pc:sldChg chg="del">
        <pc:chgData name="Janette Warburton" userId="3e27661f259abf4c" providerId="LiveId" clId="{953C3E57-CCDF-45F8-89F5-D4763CBD8EE7}" dt="2023-07-04T11:15:09.049" v="0" actId="47"/>
        <pc:sldMkLst>
          <pc:docMk/>
          <pc:sldMk cId="0" sldId="272"/>
        </pc:sldMkLst>
      </pc:sldChg>
      <pc:sldChg chg="del">
        <pc:chgData name="Janette Warburton" userId="3e27661f259abf4c" providerId="LiveId" clId="{953C3E57-CCDF-45F8-89F5-D4763CBD8EE7}" dt="2023-07-04T11:15:09.049" v="0" actId="47"/>
        <pc:sldMkLst>
          <pc:docMk/>
          <pc:sldMk cId="0" sldId="273"/>
        </pc:sldMkLst>
      </pc:sldChg>
      <pc:sldChg chg="del">
        <pc:chgData name="Janette Warburton" userId="3e27661f259abf4c" providerId="LiveId" clId="{953C3E57-CCDF-45F8-89F5-D4763CBD8EE7}" dt="2023-07-04T11:15:09.049" v="0" actId="47"/>
        <pc:sldMkLst>
          <pc:docMk/>
          <pc:sldMk cId="0" sldId="274"/>
        </pc:sldMkLst>
      </pc:sldChg>
      <pc:sldChg chg="del">
        <pc:chgData name="Janette Warburton" userId="3e27661f259abf4c" providerId="LiveId" clId="{953C3E57-CCDF-45F8-89F5-D4763CBD8EE7}" dt="2023-07-04T11:15:09.049" v="0" actId="47"/>
        <pc:sldMkLst>
          <pc:docMk/>
          <pc:sldMk cId="0" sldId="275"/>
        </pc:sldMkLst>
      </pc:sldChg>
      <pc:sldChg chg="del">
        <pc:chgData name="Janette Warburton" userId="3e27661f259abf4c" providerId="LiveId" clId="{953C3E57-CCDF-45F8-89F5-D4763CBD8EE7}" dt="2023-07-04T11:15:09.049" v="0" actId="47"/>
        <pc:sldMkLst>
          <pc:docMk/>
          <pc:sldMk cId="0" sldId="276"/>
        </pc:sldMkLst>
      </pc:sldChg>
      <pc:sldChg chg="del">
        <pc:chgData name="Janette Warburton" userId="3e27661f259abf4c" providerId="LiveId" clId="{953C3E57-CCDF-45F8-89F5-D4763CBD8EE7}" dt="2023-07-04T11:15:09.049" v="0" actId="47"/>
        <pc:sldMkLst>
          <pc:docMk/>
          <pc:sldMk cId="0" sldId="277"/>
        </pc:sldMkLst>
      </pc:sldChg>
      <pc:sldChg chg="del">
        <pc:chgData name="Janette Warburton" userId="3e27661f259abf4c" providerId="LiveId" clId="{953C3E57-CCDF-45F8-89F5-D4763CBD8EE7}" dt="2023-07-04T11:15:09.049" v="0" actId="47"/>
        <pc:sldMkLst>
          <pc:docMk/>
          <pc:sldMk cId="0" sldId="278"/>
        </pc:sldMkLst>
      </pc:sldChg>
      <pc:sldChg chg="addSp delSp modSp mod">
        <pc:chgData name="Janette Warburton" userId="3e27661f259abf4c" providerId="LiveId" clId="{953C3E57-CCDF-45F8-89F5-D4763CBD8EE7}" dt="2023-07-04T14:51:40.798" v="6627" actId="207"/>
        <pc:sldMkLst>
          <pc:docMk/>
          <pc:sldMk cId="0" sldId="280"/>
        </pc:sldMkLst>
        <pc:graphicFrameChg chg="add mod modGraphic">
          <ac:chgData name="Janette Warburton" userId="3e27661f259abf4c" providerId="LiveId" clId="{953C3E57-CCDF-45F8-89F5-D4763CBD8EE7}" dt="2023-07-04T14:51:40.798" v="6627" actId="207"/>
          <ac:graphicFrameMkLst>
            <pc:docMk/>
            <pc:sldMk cId="0" sldId="280"/>
            <ac:graphicFrameMk id="2" creationId="{97E1F505-1C52-8DEA-276F-AB87F323F116}"/>
          </ac:graphicFrameMkLst>
        </pc:graphicFrameChg>
        <pc:graphicFrameChg chg="add mod">
          <ac:chgData name="Janette Warburton" userId="3e27661f259abf4c" providerId="LiveId" clId="{953C3E57-CCDF-45F8-89F5-D4763CBD8EE7}" dt="2023-07-04T11:20:23.319" v="231"/>
          <ac:graphicFrameMkLst>
            <pc:docMk/>
            <pc:sldMk cId="0" sldId="280"/>
            <ac:graphicFrameMk id="15" creationId="{85941916-A2CB-C729-BCAE-377A53B45793}"/>
          </ac:graphicFrameMkLst>
        </pc:graphicFrameChg>
        <pc:graphicFrameChg chg="del">
          <ac:chgData name="Janette Warburton" userId="3e27661f259abf4c" providerId="LiveId" clId="{953C3E57-CCDF-45F8-89F5-D4763CBD8EE7}" dt="2023-07-04T11:20:22.762" v="230" actId="478"/>
          <ac:graphicFrameMkLst>
            <pc:docMk/>
            <pc:sldMk cId="0" sldId="280"/>
            <ac:graphicFrameMk id="293" creationId="{00000000-0000-0000-0000-000000000000}"/>
          </ac:graphicFrameMkLst>
        </pc:graphicFrameChg>
        <pc:graphicFrameChg chg="del">
          <ac:chgData name="Janette Warburton" userId="3e27661f259abf4c" providerId="LiveId" clId="{953C3E57-CCDF-45F8-89F5-D4763CBD8EE7}" dt="2023-07-04T11:18:25.851" v="134" actId="478"/>
          <ac:graphicFrameMkLst>
            <pc:docMk/>
            <pc:sldMk cId="0" sldId="280"/>
            <ac:graphicFrameMk id="294" creationId="{00000000-0000-0000-0000-000000000000}"/>
          </ac:graphicFrameMkLst>
        </pc:graphicFrameChg>
        <pc:picChg chg="add del mod">
          <ac:chgData name="Janette Warburton" userId="3e27661f259abf4c" providerId="LiveId" clId="{953C3E57-CCDF-45F8-89F5-D4763CBD8EE7}" dt="2023-07-04T11:19:38.194" v="189" actId="478"/>
          <ac:picMkLst>
            <pc:docMk/>
            <pc:sldMk cId="0" sldId="280"/>
            <ac:picMk id="3" creationId="{BD86D87E-51A9-1196-53A3-202D1D73876D}"/>
          </ac:picMkLst>
        </pc:picChg>
        <pc:picChg chg="add del mod">
          <ac:chgData name="Janette Warburton" userId="3e27661f259abf4c" providerId="LiveId" clId="{953C3E57-CCDF-45F8-89F5-D4763CBD8EE7}" dt="2023-07-04T11:19:38.194" v="189" actId="478"/>
          <ac:picMkLst>
            <pc:docMk/>
            <pc:sldMk cId="0" sldId="280"/>
            <ac:picMk id="4" creationId="{70A85BED-3B50-10C6-BE7A-5B13F24D9D69}"/>
          </ac:picMkLst>
        </pc:picChg>
        <pc:picChg chg="add del mod">
          <ac:chgData name="Janette Warburton" userId="3e27661f259abf4c" providerId="LiveId" clId="{953C3E57-CCDF-45F8-89F5-D4763CBD8EE7}" dt="2023-07-04T11:19:38.194" v="189" actId="478"/>
          <ac:picMkLst>
            <pc:docMk/>
            <pc:sldMk cId="0" sldId="280"/>
            <ac:picMk id="5" creationId="{02FB1799-2017-4AC5-BF86-0FA47FC9E765}"/>
          </ac:picMkLst>
        </pc:picChg>
        <pc:picChg chg="add del mod">
          <ac:chgData name="Janette Warburton" userId="3e27661f259abf4c" providerId="LiveId" clId="{953C3E57-CCDF-45F8-89F5-D4763CBD8EE7}" dt="2023-07-04T11:19:38.194" v="189" actId="478"/>
          <ac:picMkLst>
            <pc:docMk/>
            <pc:sldMk cId="0" sldId="280"/>
            <ac:picMk id="6" creationId="{F7698B68-D457-D08E-A28E-A4EC9BAE8065}"/>
          </ac:picMkLst>
        </pc:picChg>
        <pc:picChg chg="add mod">
          <ac:chgData name="Janette Warburton" userId="3e27661f259abf4c" providerId="LiveId" clId="{953C3E57-CCDF-45F8-89F5-D4763CBD8EE7}" dt="2023-07-04T11:19:38.396" v="190"/>
          <ac:picMkLst>
            <pc:docMk/>
            <pc:sldMk cId="0" sldId="280"/>
            <ac:picMk id="7" creationId="{9B53C8D9-A789-6DAC-79BE-77F30BFA1578}"/>
          </ac:picMkLst>
        </pc:picChg>
        <pc:picChg chg="add mod">
          <ac:chgData name="Janette Warburton" userId="3e27661f259abf4c" providerId="LiveId" clId="{953C3E57-CCDF-45F8-89F5-D4763CBD8EE7}" dt="2023-07-04T11:19:38.396" v="190"/>
          <ac:picMkLst>
            <pc:docMk/>
            <pc:sldMk cId="0" sldId="280"/>
            <ac:picMk id="8" creationId="{41D1140A-A3FD-D564-61EA-56527F528D9A}"/>
          </ac:picMkLst>
        </pc:picChg>
        <pc:picChg chg="del">
          <ac:chgData name="Janette Warburton" userId="3e27661f259abf4c" providerId="LiveId" clId="{953C3E57-CCDF-45F8-89F5-D4763CBD8EE7}" dt="2023-07-04T11:18:26.274" v="135" actId="478"/>
          <ac:picMkLst>
            <pc:docMk/>
            <pc:sldMk cId="0" sldId="280"/>
            <ac:picMk id="9" creationId="{89FC95B3-D58E-4142-A470-FAA15C74A0D3}"/>
          </ac:picMkLst>
        </pc:picChg>
        <pc:picChg chg="del">
          <ac:chgData name="Janette Warburton" userId="3e27661f259abf4c" providerId="LiveId" clId="{953C3E57-CCDF-45F8-89F5-D4763CBD8EE7}" dt="2023-07-04T11:18:26.635" v="136" actId="478"/>
          <ac:picMkLst>
            <pc:docMk/>
            <pc:sldMk cId="0" sldId="280"/>
            <ac:picMk id="10" creationId="{C044A9C9-283D-1A4C-8C8B-ED655C050061}"/>
          </ac:picMkLst>
        </pc:picChg>
        <pc:picChg chg="del">
          <ac:chgData name="Janette Warburton" userId="3e27661f259abf4c" providerId="LiveId" clId="{953C3E57-CCDF-45F8-89F5-D4763CBD8EE7}" dt="2023-07-04T11:18:27.216" v="138" actId="478"/>
          <ac:picMkLst>
            <pc:docMk/>
            <pc:sldMk cId="0" sldId="280"/>
            <ac:picMk id="11" creationId="{C9E9E8CF-1E30-0B41-B014-8387C16D5FC5}"/>
          </ac:picMkLst>
        </pc:picChg>
        <pc:picChg chg="del">
          <ac:chgData name="Janette Warburton" userId="3e27661f259abf4c" providerId="LiveId" clId="{953C3E57-CCDF-45F8-89F5-D4763CBD8EE7}" dt="2023-07-04T11:18:26.927" v="137" actId="478"/>
          <ac:picMkLst>
            <pc:docMk/>
            <pc:sldMk cId="0" sldId="280"/>
            <ac:picMk id="12" creationId="{044E23F4-63E4-1E43-9A9F-543D55DF33A5}"/>
          </ac:picMkLst>
        </pc:picChg>
        <pc:picChg chg="add mod">
          <ac:chgData name="Janette Warburton" userId="3e27661f259abf4c" providerId="LiveId" clId="{953C3E57-CCDF-45F8-89F5-D4763CBD8EE7}" dt="2023-07-04T11:19:38.396" v="190"/>
          <ac:picMkLst>
            <pc:docMk/>
            <pc:sldMk cId="0" sldId="280"/>
            <ac:picMk id="13" creationId="{B68411A7-287C-7BBB-6FE7-3AB71B73F2BE}"/>
          </ac:picMkLst>
        </pc:picChg>
        <pc:picChg chg="add mod">
          <ac:chgData name="Janette Warburton" userId="3e27661f259abf4c" providerId="LiveId" clId="{953C3E57-CCDF-45F8-89F5-D4763CBD8EE7}" dt="2023-07-04T11:19:38.396" v="190"/>
          <ac:picMkLst>
            <pc:docMk/>
            <pc:sldMk cId="0" sldId="280"/>
            <ac:picMk id="14" creationId="{3AE56C1D-0B2C-B521-7B56-5737B4B952B1}"/>
          </ac:picMkLst>
        </pc:picChg>
      </pc:sldChg>
      <pc:sldChg chg="addSp delSp modSp mod">
        <pc:chgData name="Janette Warburton" userId="3e27661f259abf4c" providerId="LiveId" clId="{953C3E57-CCDF-45F8-89F5-D4763CBD8EE7}" dt="2023-07-04T14:51:43.599" v="6628" actId="207"/>
        <pc:sldMkLst>
          <pc:docMk/>
          <pc:sldMk cId="0" sldId="281"/>
        </pc:sldMkLst>
        <pc:graphicFrameChg chg="add mod modGraphic">
          <ac:chgData name="Janette Warburton" userId="3e27661f259abf4c" providerId="LiveId" clId="{953C3E57-CCDF-45F8-89F5-D4763CBD8EE7}" dt="2023-07-04T14:51:43.599" v="6628" actId="207"/>
          <ac:graphicFrameMkLst>
            <pc:docMk/>
            <pc:sldMk cId="0" sldId="281"/>
            <ac:graphicFrameMk id="2" creationId="{BB6F4E00-C0A8-C1DD-D02D-3A05A374E461}"/>
          </ac:graphicFrameMkLst>
        </pc:graphicFrameChg>
        <pc:graphicFrameChg chg="add mod modGraphic">
          <ac:chgData name="Janette Warburton" userId="3e27661f259abf4c" providerId="LiveId" clId="{953C3E57-CCDF-45F8-89F5-D4763CBD8EE7}" dt="2023-07-04T11:21:01.543" v="260" actId="14100"/>
          <ac:graphicFrameMkLst>
            <pc:docMk/>
            <pc:sldMk cId="0" sldId="281"/>
            <ac:graphicFrameMk id="3" creationId="{4C026269-FAC4-A4C0-4D81-5EACD213C816}"/>
          </ac:graphicFrameMkLst>
        </pc:graphicFrameChg>
        <pc:graphicFrameChg chg="del">
          <ac:chgData name="Janette Warburton" userId="3e27661f259abf4c" providerId="LiveId" clId="{953C3E57-CCDF-45F8-89F5-D4763CBD8EE7}" dt="2023-07-04T11:20:47.511" v="237" actId="478"/>
          <ac:graphicFrameMkLst>
            <pc:docMk/>
            <pc:sldMk cId="0" sldId="281"/>
            <ac:graphicFrameMk id="304" creationId="{00000000-0000-0000-0000-000000000000}"/>
          </ac:graphicFrameMkLst>
        </pc:graphicFrameChg>
        <pc:graphicFrameChg chg="del">
          <ac:chgData name="Janette Warburton" userId="3e27661f259abf4c" providerId="LiveId" clId="{953C3E57-CCDF-45F8-89F5-D4763CBD8EE7}" dt="2023-07-04T11:20:44.157" v="232" actId="478"/>
          <ac:graphicFrameMkLst>
            <pc:docMk/>
            <pc:sldMk cId="0" sldId="281"/>
            <ac:graphicFrameMk id="305" creationId="{00000000-0000-0000-0000-000000000000}"/>
          </ac:graphicFrameMkLst>
        </pc:graphicFrameChg>
        <pc:picChg chg="add mod">
          <ac:chgData name="Janette Warburton" userId="3e27661f259abf4c" providerId="LiveId" clId="{953C3E57-CCDF-45F8-89F5-D4763CBD8EE7}" dt="2023-07-04T11:24:56.227" v="453" actId="1038"/>
          <ac:picMkLst>
            <pc:docMk/>
            <pc:sldMk cId="0" sldId="281"/>
            <ac:picMk id="4" creationId="{7B8C493A-D5EE-2089-190B-DF578039296F}"/>
          </ac:picMkLst>
        </pc:picChg>
        <pc:picChg chg="add mod">
          <ac:chgData name="Janette Warburton" userId="3e27661f259abf4c" providerId="LiveId" clId="{953C3E57-CCDF-45F8-89F5-D4763CBD8EE7}" dt="2023-07-04T11:25:19.571" v="518" actId="1076"/>
          <ac:picMkLst>
            <pc:docMk/>
            <pc:sldMk cId="0" sldId="281"/>
            <ac:picMk id="5" creationId="{17092E5C-2819-0F33-8778-9E6853F62064}"/>
          </ac:picMkLst>
        </pc:picChg>
        <pc:picChg chg="add mod">
          <ac:chgData name="Janette Warburton" userId="3e27661f259abf4c" providerId="LiveId" clId="{953C3E57-CCDF-45F8-89F5-D4763CBD8EE7}" dt="2023-07-04T11:25:00.663" v="461" actId="1036"/>
          <ac:picMkLst>
            <pc:docMk/>
            <pc:sldMk cId="0" sldId="281"/>
            <ac:picMk id="6" creationId="{7EBE1F22-99F0-BD2F-468D-07FFC528257D}"/>
          </ac:picMkLst>
        </pc:picChg>
        <pc:picChg chg="add mod">
          <ac:chgData name="Janette Warburton" userId="3e27661f259abf4c" providerId="LiveId" clId="{953C3E57-CCDF-45F8-89F5-D4763CBD8EE7}" dt="2023-07-04T11:25:15.770" v="517" actId="1076"/>
          <ac:picMkLst>
            <pc:docMk/>
            <pc:sldMk cId="0" sldId="281"/>
            <ac:picMk id="7" creationId="{C604192D-E36B-75A8-3B24-7E4796F93E17}"/>
          </ac:picMkLst>
        </pc:picChg>
        <pc:picChg chg="del">
          <ac:chgData name="Janette Warburton" userId="3e27661f259abf4c" providerId="LiveId" clId="{953C3E57-CCDF-45F8-89F5-D4763CBD8EE7}" dt="2023-07-04T11:20:44.590" v="233" actId="478"/>
          <ac:picMkLst>
            <pc:docMk/>
            <pc:sldMk cId="0" sldId="281"/>
            <ac:picMk id="9" creationId="{595B2910-5F86-974A-99D9-D7C002A8D075}"/>
          </ac:picMkLst>
        </pc:picChg>
        <pc:picChg chg="del">
          <ac:chgData name="Janette Warburton" userId="3e27661f259abf4c" providerId="LiveId" clId="{953C3E57-CCDF-45F8-89F5-D4763CBD8EE7}" dt="2023-07-04T11:20:45.449" v="234" actId="478"/>
          <ac:picMkLst>
            <pc:docMk/>
            <pc:sldMk cId="0" sldId="281"/>
            <ac:picMk id="10" creationId="{90D2666D-79E5-8643-B573-7D7D76EB4F04}"/>
          </ac:picMkLst>
        </pc:picChg>
        <pc:picChg chg="del">
          <ac:chgData name="Janette Warburton" userId="3e27661f259abf4c" providerId="LiveId" clId="{953C3E57-CCDF-45F8-89F5-D4763CBD8EE7}" dt="2023-07-04T11:20:46.224" v="236" actId="478"/>
          <ac:picMkLst>
            <pc:docMk/>
            <pc:sldMk cId="0" sldId="281"/>
            <ac:picMk id="11" creationId="{2B0ACCE3-A30C-8B40-9093-71036190F8EB}"/>
          </ac:picMkLst>
        </pc:picChg>
        <pc:picChg chg="del">
          <ac:chgData name="Janette Warburton" userId="3e27661f259abf4c" providerId="LiveId" clId="{953C3E57-CCDF-45F8-89F5-D4763CBD8EE7}" dt="2023-07-04T11:20:45.856" v="235" actId="478"/>
          <ac:picMkLst>
            <pc:docMk/>
            <pc:sldMk cId="0" sldId="281"/>
            <ac:picMk id="12" creationId="{236BDAC3-B720-A444-9731-71548E73FADB}"/>
          </ac:picMkLst>
        </pc:picChg>
      </pc:sldChg>
      <pc:sldChg chg="addSp delSp modSp mod">
        <pc:chgData name="Janette Warburton" userId="3e27661f259abf4c" providerId="LiveId" clId="{953C3E57-CCDF-45F8-89F5-D4763CBD8EE7}" dt="2023-07-04T14:51:45.950" v="6629" actId="207"/>
        <pc:sldMkLst>
          <pc:docMk/>
          <pc:sldMk cId="0" sldId="282"/>
        </pc:sldMkLst>
        <pc:graphicFrameChg chg="add del mod modGraphic">
          <ac:chgData name="Janette Warburton" userId="3e27661f259abf4c" providerId="LiveId" clId="{953C3E57-CCDF-45F8-89F5-D4763CBD8EE7}" dt="2023-07-04T14:51:45.950" v="6629" actId="207"/>
          <ac:graphicFrameMkLst>
            <pc:docMk/>
            <pc:sldMk cId="0" sldId="282"/>
            <ac:graphicFrameMk id="2" creationId="{4143DC0B-A982-E41B-F4E6-1C1A4E24CC89}"/>
          </ac:graphicFrameMkLst>
        </pc:graphicFrameChg>
        <pc:graphicFrameChg chg="add mod modGraphic">
          <ac:chgData name="Janette Warburton" userId="3e27661f259abf4c" providerId="LiveId" clId="{953C3E57-CCDF-45F8-89F5-D4763CBD8EE7}" dt="2023-07-04T11:27:44.229" v="706" actId="20577"/>
          <ac:graphicFrameMkLst>
            <pc:docMk/>
            <pc:sldMk cId="0" sldId="282"/>
            <ac:graphicFrameMk id="3" creationId="{254F2C43-D21C-D840-312F-7E85D06655F5}"/>
          </ac:graphicFrameMkLst>
        </pc:graphicFrameChg>
        <pc:graphicFrameChg chg="add del mod">
          <ac:chgData name="Janette Warburton" userId="3e27661f259abf4c" providerId="LiveId" clId="{953C3E57-CCDF-45F8-89F5-D4763CBD8EE7}" dt="2023-07-04T11:28:15.892" v="740"/>
          <ac:graphicFrameMkLst>
            <pc:docMk/>
            <pc:sldMk cId="0" sldId="282"/>
            <ac:graphicFrameMk id="4" creationId="{51ACC831-7383-9B9F-65CF-48DCCA4887D6}"/>
          </ac:graphicFrameMkLst>
        </pc:graphicFrameChg>
        <pc:graphicFrameChg chg="del">
          <ac:chgData name="Janette Warburton" userId="3e27661f259abf4c" providerId="LiveId" clId="{953C3E57-CCDF-45F8-89F5-D4763CBD8EE7}" dt="2023-07-04T11:27:27.156" v="662" actId="478"/>
          <ac:graphicFrameMkLst>
            <pc:docMk/>
            <pc:sldMk cId="0" sldId="282"/>
            <ac:graphicFrameMk id="315" creationId="{00000000-0000-0000-0000-000000000000}"/>
          </ac:graphicFrameMkLst>
        </pc:graphicFrameChg>
        <pc:graphicFrameChg chg="del">
          <ac:chgData name="Janette Warburton" userId="3e27661f259abf4c" providerId="LiveId" clId="{953C3E57-CCDF-45F8-89F5-D4763CBD8EE7}" dt="2023-07-04T11:27:26.067" v="661" actId="478"/>
          <ac:graphicFrameMkLst>
            <pc:docMk/>
            <pc:sldMk cId="0" sldId="282"/>
            <ac:graphicFrameMk id="316" creationId="{00000000-0000-0000-0000-000000000000}"/>
          </ac:graphicFrameMkLst>
        </pc:graphicFrameChg>
        <pc:picChg chg="mod">
          <ac:chgData name="Janette Warburton" userId="3e27661f259abf4c" providerId="LiveId" clId="{953C3E57-CCDF-45F8-89F5-D4763CBD8EE7}" dt="2023-07-04T11:28:15.621" v="739" actId="1035"/>
          <ac:picMkLst>
            <pc:docMk/>
            <pc:sldMk cId="0" sldId="282"/>
            <ac:picMk id="6" creationId="{AC56C133-0531-D049-A605-AE54991EDA54}"/>
          </ac:picMkLst>
        </pc:picChg>
      </pc:sldChg>
      <pc:sldChg chg="addSp delSp modSp mod">
        <pc:chgData name="Janette Warburton" userId="3e27661f259abf4c" providerId="LiveId" clId="{953C3E57-CCDF-45F8-89F5-D4763CBD8EE7}" dt="2023-07-04T14:51:48.373" v="6630" actId="207"/>
        <pc:sldMkLst>
          <pc:docMk/>
          <pc:sldMk cId="0" sldId="283"/>
        </pc:sldMkLst>
        <pc:graphicFrameChg chg="add mod modGraphic">
          <ac:chgData name="Janette Warburton" userId="3e27661f259abf4c" providerId="LiveId" clId="{953C3E57-CCDF-45F8-89F5-D4763CBD8EE7}" dt="2023-07-04T14:51:48.373" v="6630" actId="207"/>
          <ac:graphicFrameMkLst>
            <pc:docMk/>
            <pc:sldMk cId="0" sldId="283"/>
            <ac:graphicFrameMk id="2" creationId="{43942099-CD73-3883-AE3C-23B7BF1AC5F2}"/>
          </ac:graphicFrameMkLst>
        </pc:graphicFrameChg>
        <pc:graphicFrameChg chg="add mod modGraphic">
          <ac:chgData name="Janette Warburton" userId="3e27661f259abf4c" providerId="LiveId" clId="{953C3E57-CCDF-45F8-89F5-D4763CBD8EE7}" dt="2023-07-04T11:29:37.475" v="919" actId="20577"/>
          <ac:graphicFrameMkLst>
            <pc:docMk/>
            <pc:sldMk cId="0" sldId="283"/>
            <ac:graphicFrameMk id="3" creationId="{1726975C-9ED2-D4C9-D698-D70E28C7DFB7}"/>
          </ac:graphicFrameMkLst>
        </pc:graphicFrameChg>
        <pc:graphicFrameChg chg="del">
          <ac:chgData name="Janette Warburton" userId="3e27661f259abf4c" providerId="LiveId" clId="{953C3E57-CCDF-45F8-89F5-D4763CBD8EE7}" dt="2023-07-04T11:29:10.150" v="876" actId="478"/>
          <ac:graphicFrameMkLst>
            <pc:docMk/>
            <pc:sldMk cId="0" sldId="283"/>
            <ac:graphicFrameMk id="323" creationId="{00000000-0000-0000-0000-000000000000}"/>
          </ac:graphicFrameMkLst>
        </pc:graphicFrameChg>
        <pc:graphicFrameChg chg="del">
          <ac:chgData name="Janette Warburton" userId="3e27661f259abf4c" providerId="LiveId" clId="{953C3E57-CCDF-45F8-89F5-D4763CBD8EE7}" dt="2023-07-04T11:29:11.164" v="877" actId="478"/>
          <ac:graphicFrameMkLst>
            <pc:docMk/>
            <pc:sldMk cId="0" sldId="283"/>
            <ac:graphicFrameMk id="324" creationId="{00000000-0000-0000-0000-000000000000}"/>
          </ac:graphicFrameMkLst>
        </pc:graphicFrameChg>
        <pc:picChg chg="mod">
          <ac:chgData name="Janette Warburton" userId="3e27661f259abf4c" providerId="LiveId" clId="{953C3E57-CCDF-45F8-89F5-D4763CBD8EE7}" dt="2023-07-04T11:29:16.889" v="882" actId="1076"/>
          <ac:picMkLst>
            <pc:docMk/>
            <pc:sldMk cId="0" sldId="283"/>
            <ac:picMk id="6" creationId="{BAF73278-A717-2048-8625-2BCBBDBF6CCD}"/>
          </ac:picMkLst>
        </pc:picChg>
      </pc:sldChg>
      <pc:sldChg chg="addSp delSp modSp mod">
        <pc:chgData name="Janette Warburton" userId="3e27661f259abf4c" providerId="LiveId" clId="{953C3E57-CCDF-45F8-89F5-D4763CBD8EE7}" dt="2023-07-04T15:01:42.012" v="6998" actId="20577"/>
        <pc:sldMkLst>
          <pc:docMk/>
          <pc:sldMk cId="0" sldId="284"/>
        </pc:sldMkLst>
        <pc:graphicFrameChg chg="add mod modGraphic">
          <ac:chgData name="Janette Warburton" userId="3e27661f259abf4c" providerId="LiveId" clId="{953C3E57-CCDF-45F8-89F5-D4763CBD8EE7}" dt="2023-07-04T15:01:42.012" v="6998" actId="20577"/>
          <ac:graphicFrameMkLst>
            <pc:docMk/>
            <pc:sldMk cId="0" sldId="284"/>
            <ac:graphicFrameMk id="2" creationId="{124EB7B5-742E-15D2-384F-9DA7DBBA8BBA}"/>
          </ac:graphicFrameMkLst>
        </pc:graphicFrameChg>
        <pc:graphicFrameChg chg="add mod modGraphic">
          <ac:chgData name="Janette Warburton" userId="3e27661f259abf4c" providerId="LiveId" clId="{953C3E57-CCDF-45F8-89F5-D4763CBD8EE7}" dt="2023-07-04T11:31:04.639" v="1152" actId="20577"/>
          <ac:graphicFrameMkLst>
            <pc:docMk/>
            <pc:sldMk cId="0" sldId="284"/>
            <ac:graphicFrameMk id="3" creationId="{E1D57871-C9F4-0EA1-8095-CFDB0214F6F6}"/>
          </ac:graphicFrameMkLst>
        </pc:graphicFrameChg>
        <pc:graphicFrameChg chg="del">
          <ac:chgData name="Janette Warburton" userId="3e27661f259abf4c" providerId="LiveId" clId="{953C3E57-CCDF-45F8-89F5-D4763CBD8EE7}" dt="2023-07-04T11:30:41.021" v="1102" actId="478"/>
          <ac:graphicFrameMkLst>
            <pc:docMk/>
            <pc:sldMk cId="0" sldId="284"/>
            <ac:graphicFrameMk id="331" creationId="{00000000-0000-0000-0000-000000000000}"/>
          </ac:graphicFrameMkLst>
        </pc:graphicFrameChg>
        <pc:graphicFrameChg chg="del">
          <ac:chgData name="Janette Warburton" userId="3e27661f259abf4c" providerId="LiveId" clId="{953C3E57-CCDF-45F8-89F5-D4763CBD8EE7}" dt="2023-07-04T11:30:41.021" v="1102" actId="478"/>
          <ac:graphicFrameMkLst>
            <pc:docMk/>
            <pc:sldMk cId="0" sldId="284"/>
            <ac:graphicFrameMk id="332" creationId="{00000000-0000-0000-0000-000000000000}"/>
          </ac:graphicFrameMkLst>
        </pc:graphicFrameChg>
        <pc:picChg chg="mod">
          <ac:chgData name="Janette Warburton" userId="3e27661f259abf4c" providerId="LiveId" clId="{953C3E57-CCDF-45F8-89F5-D4763CBD8EE7}" dt="2023-07-04T11:30:46.548" v="1106" actId="1076"/>
          <ac:picMkLst>
            <pc:docMk/>
            <pc:sldMk cId="0" sldId="284"/>
            <ac:picMk id="6" creationId="{03CAF9D9-2C45-3F40-80D0-F51E2737ECC0}"/>
          </ac:picMkLst>
        </pc:picChg>
      </pc:sldChg>
      <pc:sldChg chg="addSp delSp modSp mod">
        <pc:chgData name="Janette Warburton" userId="3e27661f259abf4c" providerId="LiveId" clId="{953C3E57-CCDF-45F8-89F5-D4763CBD8EE7}" dt="2023-07-04T14:51:53.681" v="6632" actId="207"/>
        <pc:sldMkLst>
          <pc:docMk/>
          <pc:sldMk cId="0" sldId="285"/>
        </pc:sldMkLst>
        <pc:graphicFrameChg chg="add mod modGraphic">
          <ac:chgData name="Janette Warburton" userId="3e27661f259abf4c" providerId="LiveId" clId="{953C3E57-CCDF-45F8-89F5-D4763CBD8EE7}" dt="2023-07-04T14:51:53.681" v="6632" actId="207"/>
          <ac:graphicFrameMkLst>
            <pc:docMk/>
            <pc:sldMk cId="0" sldId="285"/>
            <ac:graphicFrameMk id="2" creationId="{7A6DACEB-3B58-DACF-1878-75EFA6225C70}"/>
          </ac:graphicFrameMkLst>
        </pc:graphicFrameChg>
        <pc:graphicFrameChg chg="add mod modGraphic">
          <ac:chgData name="Janette Warburton" userId="3e27661f259abf4c" providerId="LiveId" clId="{953C3E57-CCDF-45F8-89F5-D4763CBD8EE7}" dt="2023-07-04T11:32:41.260" v="1372" actId="20577"/>
          <ac:graphicFrameMkLst>
            <pc:docMk/>
            <pc:sldMk cId="0" sldId="285"/>
            <ac:graphicFrameMk id="3" creationId="{1FA827DE-D4E5-F6AF-5B06-A67F39AB8DDD}"/>
          </ac:graphicFrameMkLst>
        </pc:graphicFrameChg>
        <pc:graphicFrameChg chg="del">
          <ac:chgData name="Janette Warburton" userId="3e27661f259abf4c" providerId="LiveId" clId="{953C3E57-CCDF-45F8-89F5-D4763CBD8EE7}" dt="2023-07-04T11:32:10.142" v="1277" actId="478"/>
          <ac:graphicFrameMkLst>
            <pc:docMk/>
            <pc:sldMk cId="0" sldId="285"/>
            <ac:graphicFrameMk id="339" creationId="{00000000-0000-0000-0000-000000000000}"/>
          </ac:graphicFrameMkLst>
        </pc:graphicFrameChg>
        <pc:graphicFrameChg chg="del">
          <ac:chgData name="Janette Warburton" userId="3e27661f259abf4c" providerId="LiveId" clId="{953C3E57-CCDF-45F8-89F5-D4763CBD8EE7}" dt="2023-07-04T11:32:11.264" v="1278" actId="478"/>
          <ac:graphicFrameMkLst>
            <pc:docMk/>
            <pc:sldMk cId="0" sldId="285"/>
            <ac:graphicFrameMk id="340" creationId="{00000000-0000-0000-0000-000000000000}"/>
          </ac:graphicFrameMkLst>
        </pc:graphicFrameChg>
        <pc:picChg chg="mod">
          <ac:chgData name="Janette Warburton" userId="3e27661f259abf4c" providerId="LiveId" clId="{953C3E57-CCDF-45F8-89F5-D4763CBD8EE7}" dt="2023-07-04T11:32:44.047" v="1374" actId="14100"/>
          <ac:picMkLst>
            <pc:docMk/>
            <pc:sldMk cId="0" sldId="285"/>
            <ac:picMk id="6" creationId="{8832CE38-7F0C-4244-8D09-6A34ECE70E21}"/>
          </ac:picMkLst>
        </pc:picChg>
      </pc:sldChg>
      <pc:sldChg chg="addSp delSp modSp mod">
        <pc:chgData name="Janette Warburton" userId="3e27661f259abf4c" providerId="LiveId" clId="{953C3E57-CCDF-45F8-89F5-D4763CBD8EE7}" dt="2023-07-04T13:37:19.504" v="1708"/>
        <pc:sldMkLst>
          <pc:docMk/>
          <pc:sldMk cId="0" sldId="286"/>
        </pc:sldMkLst>
        <pc:graphicFrameChg chg="add del mod">
          <ac:chgData name="Janette Warburton" userId="3e27661f259abf4c" providerId="LiveId" clId="{953C3E57-CCDF-45F8-89F5-D4763CBD8EE7}" dt="2023-07-04T11:36:18.324" v="1608" actId="478"/>
          <ac:graphicFrameMkLst>
            <pc:docMk/>
            <pc:sldMk cId="0" sldId="286"/>
            <ac:graphicFrameMk id="2" creationId="{E6183748-31FC-6EB4-9C27-81507C8D305D}"/>
          </ac:graphicFrameMkLst>
        </pc:graphicFrameChg>
        <pc:graphicFrameChg chg="add mod modGraphic">
          <ac:chgData name="Janette Warburton" userId="3e27661f259abf4c" providerId="LiveId" clId="{953C3E57-CCDF-45F8-89F5-D4763CBD8EE7}" dt="2023-07-04T13:37:19.504" v="1708"/>
          <ac:graphicFrameMkLst>
            <pc:docMk/>
            <pc:sldMk cId="0" sldId="286"/>
            <ac:graphicFrameMk id="3" creationId="{596043ED-B0B6-C7D9-1685-235A0037EE09}"/>
          </ac:graphicFrameMkLst>
        </pc:graphicFrameChg>
        <pc:graphicFrameChg chg="mod modGraphic">
          <ac:chgData name="Janette Warburton" userId="3e27661f259abf4c" providerId="LiveId" clId="{953C3E57-CCDF-45F8-89F5-D4763CBD8EE7}" dt="2023-07-04T11:38:26.120" v="1703" actId="255"/>
          <ac:graphicFrameMkLst>
            <pc:docMk/>
            <pc:sldMk cId="0" sldId="286"/>
            <ac:graphicFrameMk id="347" creationId="{00000000-0000-0000-0000-000000000000}"/>
          </ac:graphicFrameMkLst>
        </pc:graphicFrameChg>
        <pc:graphicFrameChg chg="del mod">
          <ac:chgData name="Janette Warburton" userId="3e27661f259abf4c" providerId="LiveId" clId="{953C3E57-CCDF-45F8-89F5-D4763CBD8EE7}" dt="2023-07-04T11:36:13.433" v="1606" actId="21"/>
          <ac:graphicFrameMkLst>
            <pc:docMk/>
            <pc:sldMk cId="0" sldId="286"/>
            <ac:graphicFrameMk id="348" creationId="{00000000-0000-0000-0000-000000000000}"/>
          </ac:graphicFrameMkLst>
        </pc:graphicFrameChg>
      </pc:sldChg>
      <pc:sldChg chg="addSp delSp modSp mod">
        <pc:chgData name="Janette Warburton" userId="3e27661f259abf4c" providerId="LiveId" clId="{953C3E57-CCDF-45F8-89F5-D4763CBD8EE7}" dt="2023-07-04T15:12:55.120" v="7319" actId="20577"/>
        <pc:sldMkLst>
          <pc:docMk/>
          <pc:sldMk cId="0" sldId="287"/>
        </pc:sldMkLst>
        <pc:graphicFrameChg chg="add mod modGraphic">
          <ac:chgData name="Janette Warburton" userId="3e27661f259abf4c" providerId="LiveId" clId="{953C3E57-CCDF-45F8-89F5-D4763CBD8EE7}" dt="2023-07-04T13:38:13.508" v="1753" actId="20577"/>
          <ac:graphicFrameMkLst>
            <pc:docMk/>
            <pc:sldMk cId="0" sldId="287"/>
            <ac:graphicFrameMk id="2" creationId="{C2A221D3-FEBC-5600-9744-22E2215A6C14}"/>
          </ac:graphicFrameMkLst>
        </pc:graphicFrameChg>
        <pc:graphicFrameChg chg="add mod modGraphic">
          <ac:chgData name="Janette Warburton" userId="3e27661f259abf4c" providerId="LiveId" clId="{953C3E57-CCDF-45F8-89F5-D4763CBD8EE7}" dt="2023-07-04T15:12:55.120" v="7319" actId="20577"/>
          <ac:graphicFrameMkLst>
            <pc:docMk/>
            <pc:sldMk cId="0" sldId="287"/>
            <ac:graphicFrameMk id="3" creationId="{ABC4A6BC-1804-E80B-1181-44A36D14C9FE}"/>
          </ac:graphicFrameMkLst>
        </pc:graphicFrameChg>
        <pc:graphicFrameChg chg="del">
          <ac:chgData name="Janette Warburton" userId="3e27661f259abf4c" providerId="LiveId" clId="{953C3E57-CCDF-45F8-89F5-D4763CBD8EE7}" dt="2023-07-04T13:37:37.567" v="1709" actId="478"/>
          <ac:graphicFrameMkLst>
            <pc:docMk/>
            <pc:sldMk cId="0" sldId="287"/>
            <ac:graphicFrameMk id="354" creationId="{00000000-0000-0000-0000-000000000000}"/>
          </ac:graphicFrameMkLst>
        </pc:graphicFrameChg>
        <pc:graphicFrameChg chg="del">
          <ac:chgData name="Janette Warburton" userId="3e27661f259abf4c" providerId="LiveId" clId="{953C3E57-CCDF-45F8-89F5-D4763CBD8EE7}" dt="2023-07-04T13:37:38.664" v="1710" actId="478"/>
          <ac:graphicFrameMkLst>
            <pc:docMk/>
            <pc:sldMk cId="0" sldId="287"/>
            <ac:graphicFrameMk id="355" creationId="{00000000-0000-0000-0000-000000000000}"/>
          </ac:graphicFrameMkLst>
        </pc:graphicFrameChg>
      </pc:sldChg>
      <pc:sldChg chg="addSp delSp modSp mod">
        <pc:chgData name="Janette Warburton" userId="3e27661f259abf4c" providerId="LiveId" clId="{953C3E57-CCDF-45F8-89F5-D4763CBD8EE7}" dt="2023-07-04T15:15:10.771" v="7320" actId="20577"/>
        <pc:sldMkLst>
          <pc:docMk/>
          <pc:sldMk cId="0" sldId="288"/>
        </pc:sldMkLst>
        <pc:graphicFrameChg chg="add mod modGraphic">
          <ac:chgData name="Janette Warburton" userId="3e27661f259abf4c" providerId="LiveId" clId="{953C3E57-CCDF-45F8-89F5-D4763CBD8EE7}" dt="2023-07-04T15:15:10.771" v="7320" actId="20577"/>
          <ac:graphicFrameMkLst>
            <pc:docMk/>
            <pc:sldMk cId="0" sldId="288"/>
            <ac:graphicFrameMk id="2" creationId="{A096EA46-ED92-9972-C622-A17A83BD543A}"/>
          </ac:graphicFrameMkLst>
        </pc:graphicFrameChg>
        <pc:graphicFrameChg chg="add mod modGraphic">
          <ac:chgData name="Janette Warburton" userId="3e27661f259abf4c" providerId="LiveId" clId="{953C3E57-CCDF-45F8-89F5-D4763CBD8EE7}" dt="2023-07-04T13:41:46.138" v="2163" actId="2710"/>
          <ac:graphicFrameMkLst>
            <pc:docMk/>
            <pc:sldMk cId="0" sldId="288"/>
            <ac:graphicFrameMk id="3" creationId="{52C8F3CC-F782-C014-D847-091A46F630A8}"/>
          </ac:graphicFrameMkLst>
        </pc:graphicFrameChg>
        <pc:graphicFrameChg chg="del">
          <ac:chgData name="Janette Warburton" userId="3e27661f259abf4c" providerId="LiveId" clId="{953C3E57-CCDF-45F8-89F5-D4763CBD8EE7}" dt="2023-07-04T13:40:24.332" v="2012" actId="478"/>
          <ac:graphicFrameMkLst>
            <pc:docMk/>
            <pc:sldMk cId="0" sldId="288"/>
            <ac:graphicFrameMk id="361" creationId="{00000000-0000-0000-0000-000000000000}"/>
          </ac:graphicFrameMkLst>
        </pc:graphicFrameChg>
        <pc:graphicFrameChg chg="del">
          <ac:chgData name="Janette Warburton" userId="3e27661f259abf4c" providerId="LiveId" clId="{953C3E57-CCDF-45F8-89F5-D4763CBD8EE7}" dt="2023-07-04T13:40:25.138" v="2013" actId="478"/>
          <ac:graphicFrameMkLst>
            <pc:docMk/>
            <pc:sldMk cId="0" sldId="288"/>
            <ac:graphicFrameMk id="362" creationId="{00000000-0000-0000-0000-000000000000}"/>
          </ac:graphicFrameMkLst>
        </pc:graphicFrameChg>
        <pc:picChg chg="add del mod">
          <ac:chgData name="Janette Warburton" userId="3e27661f259abf4c" providerId="LiveId" clId="{953C3E57-CCDF-45F8-89F5-D4763CBD8EE7}" dt="2023-07-04T13:48:11.121" v="2610" actId="21"/>
          <ac:picMkLst>
            <pc:docMk/>
            <pc:sldMk cId="0" sldId="288"/>
            <ac:picMk id="4" creationId="{6A9E6B67-03EB-397E-971E-4AE84EAE3FD8}"/>
          </ac:picMkLst>
        </pc:picChg>
        <pc:picChg chg="add del mod">
          <ac:chgData name="Janette Warburton" userId="3e27661f259abf4c" providerId="LiveId" clId="{953C3E57-CCDF-45F8-89F5-D4763CBD8EE7}" dt="2023-07-04T13:48:17.104" v="2622" actId="21"/>
          <ac:picMkLst>
            <pc:docMk/>
            <pc:sldMk cId="0" sldId="288"/>
            <ac:picMk id="5" creationId="{36313355-C164-4C43-08B8-160D27E68A40}"/>
          </ac:picMkLst>
        </pc:picChg>
        <pc:picChg chg="mod">
          <ac:chgData name="Janette Warburton" userId="3e27661f259abf4c" providerId="LiveId" clId="{953C3E57-CCDF-45F8-89F5-D4763CBD8EE7}" dt="2023-07-04T13:48:13.432" v="2611" actId="1076"/>
          <ac:picMkLst>
            <pc:docMk/>
            <pc:sldMk cId="0" sldId="288"/>
            <ac:picMk id="6" creationId="{A98A21D1-3EC4-C74D-AB89-FD865B801FCA}"/>
          </ac:picMkLst>
        </pc:picChg>
      </pc:sldChg>
      <pc:sldChg chg="addSp delSp modSp mod">
        <pc:chgData name="Janette Warburton" userId="3e27661f259abf4c" providerId="LiveId" clId="{953C3E57-CCDF-45F8-89F5-D4763CBD8EE7}" dt="2023-07-04T14:52:03.684" v="6636" actId="207"/>
        <pc:sldMkLst>
          <pc:docMk/>
          <pc:sldMk cId="0" sldId="289"/>
        </pc:sldMkLst>
        <pc:graphicFrameChg chg="add mod modGraphic">
          <ac:chgData name="Janette Warburton" userId="3e27661f259abf4c" providerId="LiveId" clId="{953C3E57-CCDF-45F8-89F5-D4763CBD8EE7}" dt="2023-07-04T14:52:03.684" v="6636" actId="207"/>
          <ac:graphicFrameMkLst>
            <pc:docMk/>
            <pc:sldMk cId="0" sldId="289"/>
            <ac:graphicFrameMk id="2" creationId="{D362028A-AA03-9BFE-410E-5F49FC0E177C}"/>
          </ac:graphicFrameMkLst>
        </pc:graphicFrameChg>
        <pc:graphicFrameChg chg="add mod modGraphic">
          <ac:chgData name="Janette Warburton" userId="3e27661f259abf4c" providerId="LiveId" clId="{953C3E57-CCDF-45F8-89F5-D4763CBD8EE7}" dt="2023-07-04T13:46:03.539" v="2547" actId="20577"/>
          <ac:graphicFrameMkLst>
            <pc:docMk/>
            <pc:sldMk cId="0" sldId="289"/>
            <ac:graphicFrameMk id="3" creationId="{3E726F5A-B865-762A-B7E6-75C6D74C3671}"/>
          </ac:graphicFrameMkLst>
        </pc:graphicFrameChg>
        <pc:graphicFrameChg chg="del">
          <ac:chgData name="Janette Warburton" userId="3e27661f259abf4c" providerId="LiveId" clId="{953C3E57-CCDF-45F8-89F5-D4763CBD8EE7}" dt="2023-07-04T13:43:54.366" v="2333" actId="478"/>
          <ac:graphicFrameMkLst>
            <pc:docMk/>
            <pc:sldMk cId="0" sldId="289"/>
            <ac:graphicFrameMk id="369" creationId="{00000000-0000-0000-0000-000000000000}"/>
          </ac:graphicFrameMkLst>
        </pc:graphicFrameChg>
        <pc:graphicFrameChg chg="del">
          <ac:chgData name="Janette Warburton" userId="3e27661f259abf4c" providerId="LiveId" clId="{953C3E57-CCDF-45F8-89F5-D4763CBD8EE7}" dt="2023-07-04T13:43:55.049" v="2334" actId="478"/>
          <ac:graphicFrameMkLst>
            <pc:docMk/>
            <pc:sldMk cId="0" sldId="289"/>
            <ac:graphicFrameMk id="370" creationId="{00000000-0000-0000-0000-000000000000}"/>
          </ac:graphicFrameMkLst>
        </pc:graphicFrameChg>
        <pc:picChg chg="add del mod">
          <ac:chgData name="Janette Warburton" userId="3e27661f259abf4c" providerId="LiveId" clId="{953C3E57-CCDF-45F8-89F5-D4763CBD8EE7}" dt="2023-07-04T13:48:20.424" v="2623" actId="478"/>
          <ac:picMkLst>
            <pc:docMk/>
            <pc:sldMk cId="0" sldId="289"/>
            <ac:picMk id="4" creationId="{73BA314A-901E-8364-778B-E19D925659F2}"/>
          </ac:picMkLst>
        </pc:picChg>
        <pc:picChg chg="add mod">
          <ac:chgData name="Janette Warburton" userId="3e27661f259abf4c" providerId="LiveId" clId="{953C3E57-CCDF-45F8-89F5-D4763CBD8EE7}" dt="2023-07-04T13:48:20.770" v="2624"/>
          <ac:picMkLst>
            <pc:docMk/>
            <pc:sldMk cId="0" sldId="289"/>
            <ac:picMk id="5" creationId="{1489BCAE-3A09-A5F1-BBF6-A652636854C1}"/>
          </ac:picMkLst>
        </pc:picChg>
        <pc:picChg chg="del mod">
          <ac:chgData name="Janette Warburton" userId="3e27661f259abf4c" providerId="LiveId" clId="{953C3E57-CCDF-45F8-89F5-D4763CBD8EE7}" dt="2023-07-04T13:43:58.867" v="2337" actId="478"/>
          <ac:picMkLst>
            <pc:docMk/>
            <pc:sldMk cId="0" sldId="289"/>
            <ac:picMk id="6" creationId="{C6A05B47-069E-5241-BF0C-B6F6A8F79E36}"/>
          </ac:picMkLst>
        </pc:picChg>
      </pc:sldChg>
      <pc:sldChg chg="addSp delSp modSp mod">
        <pc:chgData name="Janette Warburton" userId="3e27661f259abf4c" providerId="LiveId" clId="{953C3E57-CCDF-45F8-89F5-D4763CBD8EE7}" dt="2023-07-04T13:52:54.528" v="3097" actId="20577"/>
        <pc:sldMkLst>
          <pc:docMk/>
          <pc:sldMk cId="0" sldId="290"/>
        </pc:sldMkLst>
        <pc:graphicFrameChg chg="add mod ord modGraphic">
          <ac:chgData name="Janette Warburton" userId="3e27661f259abf4c" providerId="LiveId" clId="{953C3E57-CCDF-45F8-89F5-D4763CBD8EE7}" dt="2023-07-04T13:52:54.528" v="3097" actId="20577"/>
          <ac:graphicFrameMkLst>
            <pc:docMk/>
            <pc:sldMk cId="0" sldId="290"/>
            <ac:graphicFrameMk id="2" creationId="{A2C25AA7-FB13-086A-0BCC-711FF1A87B76}"/>
          </ac:graphicFrameMkLst>
        </pc:graphicFrameChg>
        <pc:graphicFrameChg chg="add mod modGraphic">
          <ac:chgData name="Janette Warburton" userId="3e27661f259abf4c" providerId="LiveId" clId="{953C3E57-CCDF-45F8-89F5-D4763CBD8EE7}" dt="2023-07-04T13:47:21.678" v="2595" actId="20577"/>
          <ac:graphicFrameMkLst>
            <pc:docMk/>
            <pc:sldMk cId="0" sldId="290"/>
            <ac:graphicFrameMk id="3" creationId="{2E55A13F-22F9-1390-CF75-27BF8176EED6}"/>
          </ac:graphicFrameMkLst>
        </pc:graphicFrameChg>
        <pc:graphicFrameChg chg="del">
          <ac:chgData name="Janette Warburton" userId="3e27661f259abf4c" providerId="LiveId" clId="{953C3E57-CCDF-45F8-89F5-D4763CBD8EE7}" dt="2023-07-04T13:47:04.975" v="2561" actId="478"/>
          <ac:graphicFrameMkLst>
            <pc:docMk/>
            <pc:sldMk cId="0" sldId="290"/>
            <ac:graphicFrameMk id="377" creationId="{00000000-0000-0000-0000-000000000000}"/>
          </ac:graphicFrameMkLst>
        </pc:graphicFrameChg>
        <pc:graphicFrameChg chg="del">
          <ac:chgData name="Janette Warburton" userId="3e27661f259abf4c" providerId="LiveId" clId="{953C3E57-CCDF-45F8-89F5-D4763CBD8EE7}" dt="2023-07-04T13:47:00.319" v="2560" actId="478"/>
          <ac:graphicFrameMkLst>
            <pc:docMk/>
            <pc:sldMk cId="0" sldId="290"/>
            <ac:graphicFrameMk id="378" creationId="{00000000-0000-0000-0000-000000000000}"/>
          </ac:graphicFrameMkLst>
        </pc:graphicFrameChg>
        <pc:picChg chg="mod">
          <ac:chgData name="Janette Warburton" userId="3e27661f259abf4c" providerId="LiveId" clId="{953C3E57-CCDF-45F8-89F5-D4763CBD8EE7}" dt="2023-07-04T13:50:06.539" v="2756" actId="1036"/>
          <ac:picMkLst>
            <pc:docMk/>
            <pc:sldMk cId="0" sldId="290"/>
            <ac:picMk id="10" creationId="{EB11D108-AFBB-3042-A6F3-5CF3A236AE47}"/>
          </ac:picMkLst>
        </pc:picChg>
        <pc:picChg chg="mod">
          <ac:chgData name="Janette Warburton" userId="3e27661f259abf4c" providerId="LiveId" clId="{953C3E57-CCDF-45F8-89F5-D4763CBD8EE7}" dt="2023-07-04T13:49:16.900" v="2721" actId="1036"/>
          <ac:picMkLst>
            <pc:docMk/>
            <pc:sldMk cId="0" sldId="290"/>
            <ac:picMk id="11" creationId="{E30F22E7-3544-E44D-851B-FD4BF5D93CB7}"/>
          </ac:picMkLst>
        </pc:picChg>
        <pc:picChg chg="mod">
          <ac:chgData name="Janette Warburton" userId="3e27661f259abf4c" providerId="LiveId" clId="{953C3E57-CCDF-45F8-89F5-D4763CBD8EE7}" dt="2023-07-04T13:49:44.874" v="2746" actId="1038"/>
          <ac:picMkLst>
            <pc:docMk/>
            <pc:sldMk cId="0" sldId="290"/>
            <ac:picMk id="12" creationId="{7896F0A6-D6C5-144C-815E-992D5341A499}"/>
          </ac:picMkLst>
        </pc:picChg>
        <pc:picChg chg="mod">
          <ac:chgData name="Janette Warburton" userId="3e27661f259abf4c" providerId="LiveId" clId="{953C3E57-CCDF-45F8-89F5-D4763CBD8EE7}" dt="2023-07-04T13:49:16.900" v="2721" actId="1036"/>
          <ac:picMkLst>
            <pc:docMk/>
            <pc:sldMk cId="0" sldId="290"/>
            <ac:picMk id="13" creationId="{86F7818B-3F42-194C-846B-73E651612017}"/>
          </ac:picMkLst>
        </pc:picChg>
        <pc:picChg chg="mod">
          <ac:chgData name="Janette Warburton" userId="3e27661f259abf4c" providerId="LiveId" clId="{953C3E57-CCDF-45F8-89F5-D4763CBD8EE7}" dt="2023-07-04T13:49:44.874" v="2746" actId="1038"/>
          <ac:picMkLst>
            <pc:docMk/>
            <pc:sldMk cId="0" sldId="290"/>
            <ac:picMk id="14" creationId="{E8C7F73B-E50C-9E4E-9DC4-597168ACC8C4}"/>
          </ac:picMkLst>
        </pc:picChg>
      </pc:sldChg>
      <pc:sldChg chg="addSp delSp modSp mod">
        <pc:chgData name="Janette Warburton" userId="3e27661f259abf4c" providerId="LiveId" clId="{953C3E57-CCDF-45F8-89F5-D4763CBD8EE7}" dt="2023-07-04T15:17:39.611" v="7326" actId="20577"/>
        <pc:sldMkLst>
          <pc:docMk/>
          <pc:sldMk cId="0" sldId="291"/>
        </pc:sldMkLst>
        <pc:graphicFrameChg chg="add mod modGraphic">
          <ac:chgData name="Janette Warburton" userId="3e27661f259abf4c" providerId="LiveId" clId="{953C3E57-CCDF-45F8-89F5-D4763CBD8EE7}" dt="2023-07-04T15:17:39.611" v="7326" actId="20577"/>
          <ac:graphicFrameMkLst>
            <pc:docMk/>
            <pc:sldMk cId="0" sldId="291"/>
            <ac:graphicFrameMk id="2" creationId="{010EB717-B6F8-7B96-4222-C82C9C7A40DF}"/>
          </ac:graphicFrameMkLst>
        </pc:graphicFrameChg>
        <pc:graphicFrameChg chg="add mod modGraphic">
          <ac:chgData name="Janette Warburton" userId="3e27661f259abf4c" providerId="LiveId" clId="{953C3E57-CCDF-45F8-89F5-D4763CBD8EE7}" dt="2023-07-04T13:51:52.601" v="2943" actId="20577"/>
          <ac:graphicFrameMkLst>
            <pc:docMk/>
            <pc:sldMk cId="0" sldId="291"/>
            <ac:graphicFrameMk id="3" creationId="{5EB35CBE-EC01-2439-2BD0-4B0F73DC64E2}"/>
          </ac:graphicFrameMkLst>
        </pc:graphicFrameChg>
        <pc:graphicFrameChg chg="del">
          <ac:chgData name="Janette Warburton" userId="3e27661f259abf4c" providerId="LiveId" clId="{953C3E57-CCDF-45F8-89F5-D4763CBD8EE7}" dt="2023-07-04T13:50:23.136" v="2758" actId="478"/>
          <ac:graphicFrameMkLst>
            <pc:docMk/>
            <pc:sldMk cId="0" sldId="291"/>
            <ac:graphicFrameMk id="389" creationId="{00000000-0000-0000-0000-000000000000}"/>
          </ac:graphicFrameMkLst>
        </pc:graphicFrameChg>
        <pc:graphicFrameChg chg="del">
          <ac:chgData name="Janette Warburton" userId="3e27661f259abf4c" providerId="LiveId" clId="{953C3E57-CCDF-45F8-89F5-D4763CBD8EE7}" dt="2023-07-04T13:50:20.961" v="2757" actId="478"/>
          <ac:graphicFrameMkLst>
            <pc:docMk/>
            <pc:sldMk cId="0" sldId="291"/>
            <ac:graphicFrameMk id="390" creationId="{00000000-0000-0000-0000-000000000000}"/>
          </ac:graphicFrameMkLst>
        </pc:graphicFrameChg>
        <pc:picChg chg="mod">
          <ac:chgData name="Janette Warburton" userId="3e27661f259abf4c" providerId="LiveId" clId="{953C3E57-CCDF-45F8-89F5-D4763CBD8EE7}" dt="2023-07-04T13:51:46.042" v="2942" actId="1037"/>
          <ac:picMkLst>
            <pc:docMk/>
            <pc:sldMk cId="0" sldId="291"/>
            <ac:picMk id="10" creationId="{8290E34B-3146-0945-BE09-FF21FC705405}"/>
          </ac:picMkLst>
        </pc:picChg>
        <pc:picChg chg="mod">
          <ac:chgData name="Janette Warburton" userId="3e27661f259abf4c" providerId="LiveId" clId="{953C3E57-CCDF-45F8-89F5-D4763CBD8EE7}" dt="2023-07-04T13:50:33.892" v="2837" actId="1038"/>
          <ac:picMkLst>
            <pc:docMk/>
            <pc:sldMk cId="0" sldId="291"/>
            <ac:picMk id="11" creationId="{3C1D317A-112D-674D-BAD9-94DA8F3751AA}"/>
          </ac:picMkLst>
        </pc:picChg>
        <pc:picChg chg="mod">
          <ac:chgData name="Janette Warburton" userId="3e27661f259abf4c" providerId="LiveId" clId="{953C3E57-CCDF-45F8-89F5-D4763CBD8EE7}" dt="2023-07-04T13:50:47.190" v="2898" actId="1038"/>
          <ac:picMkLst>
            <pc:docMk/>
            <pc:sldMk cId="0" sldId="291"/>
            <ac:picMk id="12" creationId="{4A346220-762F-E44F-91FC-71A135230275}"/>
          </ac:picMkLst>
        </pc:picChg>
        <pc:picChg chg="mod">
          <ac:chgData name="Janette Warburton" userId="3e27661f259abf4c" providerId="LiveId" clId="{953C3E57-CCDF-45F8-89F5-D4763CBD8EE7}" dt="2023-07-04T13:50:39.688" v="2862" actId="1038"/>
          <ac:picMkLst>
            <pc:docMk/>
            <pc:sldMk cId="0" sldId="291"/>
            <ac:picMk id="13" creationId="{CACFD7F4-519C-E043-B284-213C1016D575}"/>
          </ac:picMkLst>
        </pc:picChg>
        <pc:picChg chg="mod">
          <ac:chgData name="Janette Warburton" userId="3e27661f259abf4c" providerId="LiveId" clId="{953C3E57-CCDF-45F8-89F5-D4763CBD8EE7}" dt="2023-07-04T13:50:52.336" v="2925" actId="1038"/>
          <ac:picMkLst>
            <pc:docMk/>
            <pc:sldMk cId="0" sldId="291"/>
            <ac:picMk id="14" creationId="{1ACBC5A2-2EAE-1C41-A00F-FAD6FC1331B5}"/>
          </ac:picMkLst>
        </pc:picChg>
      </pc:sldChg>
      <pc:sldChg chg="del">
        <pc:chgData name="Janette Warburton" userId="3e27661f259abf4c" providerId="LiveId" clId="{953C3E57-CCDF-45F8-89F5-D4763CBD8EE7}" dt="2023-07-04T14:00:42.517" v="3733" actId="47"/>
        <pc:sldMkLst>
          <pc:docMk/>
          <pc:sldMk cId="0" sldId="292"/>
        </pc:sldMkLst>
      </pc:sldChg>
      <pc:sldChg chg="addSp delSp modSp mod">
        <pc:chgData name="Janette Warburton" userId="3e27661f259abf4c" providerId="LiveId" clId="{953C3E57-CCDF-45F8-89F5-D4763CBD8EE7}" dt="2023-07-04T14:07:22.532" v="4131" actId="14734"/>
        <pc:sldMkLst>
          <pc:docMk/>
          <pc:sldMk cId="0" sldId="293"/>
        </pc:sldMkLst>
        <pc:graphicFrameChg chg="add mod modGraphic">
          <ac:chgData name="Janette Warburton" userId="3e27661f259abf4c" providerId="LiveId" clId="{953C3E57-CCDF-45F8-89F5-D4763CBD8EE7}" dt="2023-07-04T14:07:22.532" v="4131" actId="14734"/>
          <ac:graphicFrameMkLst>
            <pc:docMk/>
            <pc:sldMk cId="0" sldId="293"/>
            <ac:graphicFrameMk id="2" creationId="{F38269F5-C188-CB5F-BD36-2B5E791F7399}"/>
          </ac:graphicFrameMkLst>
        </pc:graphicFrameChg>
        <pc:graphicFrameChg chg="add mod modGraphic">
          <ac:chgData name="Janette Warburton" userId="3e27661f259abf4c" providerId="LiveId" clId="{953C3E57-CCDF-45F8-89F5-D4763CBD8EE7}" dt="2023-07-04T14:01:11.067" v="3764" actId="20577"/>
          <ac:graphicFrameMkLst>
            <pc:docMk/>
            <pc:sldMk cId="0" sldId="293"/>
            <ac:graphicFrameMk id="3" creationId="{3C833BE9-6B8D-7CF9-D469-BEC180719F5D}"/>
          </ac:graphicFrameMkLst>
        </pc:graphicFrameChg>
        <pc:graphicFrameChg chg="del">
          <ac:chgData name="Janette Warburton" userId="3e27661f259abf4c" providerId="LiveId" clId="{953C3E57-CCDF-45F8-89F5-D4763CBD8EE7}" dt="2023-07-04T14:00:57.813" v="3734" actId="478"/>
          <ac:graphicFrameMkLst>
            <pc:docMk/>
            <pc:sldMk cId="0" sldId="293"/>
            <ac:graphicFrameMk id="412" creationId="{00000000-0000-0000-0000-000000000000}"/>
          </ac:graphicFrameMkLst>
        </pc:graphicFrameChg>
        <pc:graphicFrameChg chg="del">
          <ac:chgData name="Janette Warburton" userId="3e27661f259abf4c" providerId="LiveId" clId="{953C3E57-CCDF-45F8-89F5-D4763CBD8EE7}" dt="2023-07-04T14:00:59.057" v="3735" actId="478"/>
          <ac:graphicFrameMkLst>
            <pc:docMk/>
            <pc:sldMk cId="0" sldId="293"/>
            <ac:graphicFrameMk id="413" creationId="{00000000-0000-0000-0000-000000000000}"/>
          </ac:graphicFrameMkLst>
        </pc:graphicFrameChg>
        <pc:picChg chg="mod ord">
          <ac:chgData name="Janette Warburton" userId="3e27661f259abf4c" providerId="LiveId" clId="{953C3E57-CCDF-45F8-89F5-D4763CBD8EE7}" dt="2023-07-04T14:06:45.042" v="4112" actId="1037"/>
          <ac:picMkLst>
            <pc:docMk/>
            <pc:sldMk cId="0" sldId="293"/>
            <ac:picMk id="13" creationId="{33687BE1-C981-244D-86D1-0545FCD56BA3}"/>
          </ac:picMkLst>
        </pc:picChg>
        <pc:picChg chg="mod ord modCrop">
          <ac:chgData name="Janette Warburton" userId="3e27661f259abf4c" providerId="LiveId" clId="{953C3E57-CCDF-45F8-89F5-D4763CBD8EE7}" dt="2023-07-04T14:06:54.873" v="4127" actId="1037"/>
          <ac:picMkLst>
            <pc:docMk/>
            <pc:sldMk cId="0" sldId="293"/>
            <ac:picMk id="14" creationId="{2C96337B-6B47-EA4F-80E0-A98D14C2D2F0}"/>
          </ac:picMkLst>
        </pc:picChg>
        <pc:picChg chg="mod ord">
          <ac:chgData name="Janette Warburton" userId="3e27661f259abf4c" providerId="LiveId" clId="{953C3E57-CCDF-45F8-89F5-D4763CBD8EE7}" dt="2023-07-04T14:07:00.088" v="4130" actId="14100"/>
          <ac:picMkLst>
            <pc:docMk/>
            <pc:sldMk cId="0" sldId="293"/>
            <ac:picMk id="15" creationId="{614A5216-5A5C-E046-9D82-B31AC34CCF5B}"/>
          </ac:picMkLst>
        </pc:picChg>
        <pc:picChg chg="mod ord">
          <ac:chgData name="Janette Warburton" userId="3e27661f259abf4c" providerId="LiveId" clId="{953C3E57-CCDF-45F8-89F5-D4763CBD8EE7}" dt="2023-07-04T14:06:58.196" v="4129" actId="14100"/>
          <ac:picMkLst>
            <pc:docMk/>
            <pc:sldMk cId="0" sldId="293"/>
            <ac:picMk id="16" creationId="{58E98249-D52C-D241-8087-A21094C88417}"/>
          </ac:picMkLst>
        </pc:picChg>
      </pc:sldChg>
      <pc:sldChg chg="addSp delSp modSp mod">
        <pc:chgData name="Janette Warburton" userId="3e27661f259abf4c" providerId="LiveId" clId="{953C3E57-CCDF-45F8-89F5-D4763CBD8EE7}" dt="2023-07-04T15:21:41.271" v="7364" actId="20577"/>
        <pc:sldMkLst>
          <pc:docMk/>
          <pc:sldMk cId="0" sldId="294"/>
        </pc:sldMkLst>
        <pc:graphicFrameChg chg="add mod modGraphic">
          <ac:chgData name="Janette Warburton" userId="3e27661f259abf4c" providerId="LiveId" clId="{953C3E57-CCDF-45F8-89F5-D4763CBD8EE7}" dt="2023-07-04T15:21:41.271" v="7364" actId="20577"/>
          <ac:graphicFrameMkLst>
            <pc:docMk/>
            <pc:sldMk cId="0" sldId="294"/>
            <ac:graphicFrameMk id="2" creationId="{6431DFC3-EACE-6DAD-404B-58C9486EE91E}"/>
          </ac:graphicFrameMkLst>
        </pc:graphicFrameChg>
        <pc:graphicFrameChg chg="modGraphic">
          <ac:chgData name="Janette Warburton" userId="3e27661f259abf4c" providerId="LiveId" clId="{953C3E57-CCDF-45F8-89F5-D4763CBD8EE7}" dt="2023-07-04T14:10:53.181" v="4462" actId="20577"/>
          <ac:graphicFrameMkLst>
            <pc:docMk/>
            <pc:sldMk cId="0" sldId="294"/>
            <ac:graphicFrameMk id="423" creationId="{00000000-0000-0000-0000-000000000000}"/>
          </ac:graphicFrameMkLst>
        </pc:graphicFrameChg>
        <pc:graphicFrameChg chg="del">
          <ac:chgData name="Janette Warburton" userId="3e27661f259abf4c" providerId="LiveId" clId="{953C3E57-CCDF-45F8-89F5-D4763CBD8EE7}" dt="2023-07-04T14:07:50.080" v="4136" actId="478"/>
          <ac:graphicFrameMkLst>
            <pc:docMk/>
            <pc:sldMk cId="0" sldId="294"/>
            <ac:graphicFrameMk id="424" creationId="{00000000-0000-0000-0000-000000000000}"/>
          </ac:graphicFrameMkLst>
        </pc:graphicFrameChg>
        <pc:picChg chg="mod">
          <ac:chgData name="Janette Warburton" userId="3e27661f259abf4c" providerId="LiveId" clId="{953C3E57-CCDF-45F8-89F5-D4763CBD8EE7}" dt="2023-07-04T14:08:06.581" v="4248" actId="1037"/>
          <ac:picMkLst>
            <pc:docMk/>
            <pc:sldMk cId="0" sldId="294"/>
            <ac:picMk id="9" creationId="{41E00EAD-9A9F-834B-BB32-61C99BA228CA}"/>
          </ac:picMkLst>
        </pc:picChg>
        <pc:picChg chg="mod">
          <ac:chgData name="Janette Warburton" userId="3e27661f259abf4c" providerId="LiveId" clId="{953C3E57-CCDF-45F8-89F5-D4763CBD8EE7}" dt="2023-07-04T14:07:57" v="4184" actId="1036"/>
          <ac:picMkLst>
            <pc:docMk/>
            <pc:sldMk cId="0" sldId="294"/>
            <ac:picMk id="10" creationId="{73FA2FCF-D756-B447-8B5F-3AD7DD3D77EF}"/>
          </ac:picMkLst>
        </pc:picChg>
        <pc:picChg chg="mod">
          <ac:chgData name="Janette Warburton" userId="3e27661f259abf4c" providerId="LiveId" clId="{953C3E57-CCDF-45F8-89F5-D4763CBD8EE7}" dt="2023-07-04T14:08:06.581" v="4248" actId="1037"/>
          <ac:picMkLst>
            <pc:docMk/>
            <pc:sldMk cId="0" sldId="294"/>
            <ac:picMk id="11" creationId="{C5D5ED68-4C53-104A-A282-BE4A98B8EDBE}"/>
          </ac:picMkLst>
        </pc:picChg>
        <pc:picChg chg="mod">
          <ac:chgData name="Janette Warburton" userId="3e27661f259abf4c" providerId="LiveId" clId="{953C3E57-CCDF-45F8-89F5-D4763CBD8EE7}" dt="2023-07-04T14:07:57" v="4184" actId="1036"/>
          <ac:picMkLst>
            <pc:docMk/>
            <pc:sldMk cId="0" sldId="294"/>
            <ac:picMk id="12" creationId="{3C0A20A8-7579-4C47-BCA6-42FBB52B4C1C}"/>
          </ac:picMkLst>
        </pc:picChg>
      </pc:sldChg>
      <pc:sldChg chg="addSp delSp modSp mod">
        <pc:chgData name="Janette Warburton" userId="3e27661f259abf4c" providerId="LiveId" clId="{953C3E57-CCDF-45F8-89F5-D4763CBD8EE7}" dt="2023-07-04T15:24:05.121" v="7450" actId="20577"/>
        <pc:sldMkLst>
          <pc:docMk/>
          <pc:sldMk cId="0" sldId="295"/>
        </pc:sldMkLst>
        <pc:graphicFrameChg chg="add del mod">
          <ac:chgData name="Janette Warburton" userId="3e27661f259abf4c" providerId="LiveId" clId="{953C3E57-CCDF-45F8-89F5-D4763CBD8EE7}" dt="2023-07-04T14:10:47.954" v="4453" actId="478"/>
          <ac:graphicFrameMkLst>
            <pc:docMk/>
            <pc:sldMk cId="0" sldId="295"/>
            <ac:graphicFrameMk id="2" creationId="{8810CAAD-E9F6-AE1E-78FC-12B46DFD8D50}"/>
          </ac:graphicFrameMkLst>
        </pc:graphicFrameChg>
        <pc:graphicFrameChg chg="add mod modGraphic">
          <ac:chgData name="Janette Warburton" userId="3e27661f259abf4c" providerId="LiveId" clId="{953C3E57-CCDF-45F8-89F5-D4763CBD8EE7}" dt="2023-07-04T15:24:05.121" v="7450" actId="20577"/>
          <ac:graphicFrameMkLst>
            <pc:docMk/>
            <pc:sldMk cId="0" sldId="295"/>
            <ac:graphicFrameMk id="3" creationId="{DAD1104F-DB42-89F3-A126-521C4AAAA72F}"/>
          </ac:graphicFrameMkLst>
        </pc:graphicFrameChg>
        <pc:graphicFrameChg chg="modGraphic">
          <ac:chgData name="Janette Warburton" userId="3e27661f259abf4c" providerId="LiveId" clId="{953C3E57-CCDF-45F8-89F5-D4763CBD8EE7}" dt="2023-07-04T14:11:03.618" v="4465" actId="20577"/>
          <ac:graphicFrameMkLst>
            <pc:docMk/>
            <pc:sldMk cId="0" sldId="295"/>
            <ac:graphicFrameMk id="434" creationId="{00000000-0000-0000-0000-000000000000}"/>
          </ac:graphicFrameMkLst>
        </pc:graphicFrameChg>
        <pc:graphicFrameChg chg="del">
          <ac:chgData name="Janette Warburton" userId="3e27661f259abf4c" providerId="LiveId" clId="{953C3E57-CCDF-45F8-89F5-D4763CBD8EE7}" dt="2023-07-04T14:10:43.586" v="4451" actId="478"/>
          <ac:graphicFrameMkLst>
            <pc:docMk/>
            <pc:sldMk cId="0" sldId="295"/>
            <ac:graphicFrameMk id="435" creationId="{00000000-0000-0000-0000-000000000000}"/>
          </ac:graphicFrameMkLst>
        </pc:graphicFrameChg>
        <pc:picChg chg="mod ord">
          <ac:chgData name="Janette Warburton" userId="3e27661f259abf4c" providerId="LiveId" clId="{953C3E57-CCDF-45F8-89F5-D4763CBD8EE7}" dt="2023-07-04T14:11:33.713" v="4493" actId="14100"/>
          <ac:picMkLst>
            <pc:docMk/>
            <pc:sldMk cId="0" sldId="295"/>
            <ac:picMk id="9" creationId="{4BED186B-0E9F-7440-AAAF-DC2ACF803B07}"/>
          </ac:picMkLst>
        </pc:picChg>
        <pc:picChg chg="mod ord">
          <ac:chgData name="Janette Warburton" userId="3e27661f259abf4c" providerId="LiveId" clId="{953C3E57-CCDF-45F8-89F5-D4763CBD8EE7}" dt="2023-07-04T14:11:45.062" v="4498" actId="14100"/>
          <ac:picMkLst>
            <pc:docMk/>
            <pc:sldMk cId="0" sldId="295"/>
            <ac:picMk id="10" creationId="{9C8794FB-1145-DE40-9F26-529267F64A36}"/>
          </ac:picMkLst>
        </pc:picChg>
        <pc:picChg chg="mod ord">
          <ac:chgData name="Janette Warburton" userId="3e27661f259abf4c" providerId="LiveId" clId="{953C3E57-CCDF-45F8-89F5-D4763CBD8EE7}" dt="2023-07-04T14:11:39.449" v="4496" actId="1076"/>
          <ac:picMkLst>
            <pc:docMk/>
            <pc:sldMk cId="0" sldId="295"/>
            <ac:picMk id="11" creationId="{12010D36-4B2D-1E44-BD64-174A51A08C95}"/>
          </ac:picMkLst>
        </pc:picChg>
        <pc:picChg chg="mod ord">
          <ac:chgData name="Janette Warburton" userId="3e27661f259abf4c" providerId="LiveId" clId="{953C3E57-CCDF-45F8-89F5-D4763CBD8EE7}" dt="2023-07-04T14:11:50.988" v="4501" actId="14100"/>
          <ac:picMkLst>
            <pc:docMk/>
            <pc:sldMk cId="0" sldId="295"/>
            <ac:picMk id="12" creationId="{0652BE3D-4823-9B44-9FE1-4084A6D27288}"/>
          </ac:picMkLst>
        </pc:picChg>
      </pc:sldChg>
      <pc:sldChg chg="addSp delSp modSp mod">
        <pc:chgData name="Janette Warburton" userId="3e27661f259abf4c" providerId="LiveId" clId="{953C3E57-CCDF-45F8-89F5-D4763CBD8EE7}" dt="2023-07-04T14:52:19.172" v="6641" actId="207"/>
        <pc:sldMkLst>
          <pc:docMk/>
          <pc:sldMk cId="0" sldId="296"/>
        </pc:sldMkLst>
        <pc:graphicFrameChg chg="add mod ord modGraphic">
          <ac:chgData name="Janette Warburton" userId="3e27661f259abf4c" providerId="LiveId" clId="{953C3E57-CCDF-45F8-89F5-D4763CBD8EE7}" dt="2023-07-04T14:21:32.668" v="5128" actId="20577"/>
          <ac:graphicFrameMkLst>
            <pc:docMk/>
            <pc:sldMk cId="0" sldId="296"/>
            <ac:graphicFrameMk id="2" creationId="{B16470B1-A129-2069-8D74-1F0DB3260EA8}"/>
          </ac:graphicFrameMkLst>
        </pc:graphicFrameChg>
        <pc:graphicFrameChg chg="add mod ord modGraphic">
          <ac:chgData name="Janette Warburton" userId="3e27661f259abf4c" providerId="LiveId" clId="{953C3E57-CCDF-45F8-89F5-D4763CBD8EE7}" dt="2023-07-04T14:52:19.172" v="6641" actId="207"/>
          <ac:graphicFrameMkLst>
            <pc:docMk/>
            <pc:sldMk cId="0" sldId="296"/>
            <ac:graphicFrameMk id="3" creationId="{01994877-5015-5677-7563-8B2444DEC6D3}"/>
          </ac:graphicFrameMkLst>
        </pc:graphicFrameChg>
        <pc:graphicFrameChg chg="del">
          <ac:chgData name="Janette Warburton" userId="3e27661f259abf4c" providerId="LiveId" clId="{953C3E57-CCDF-45F8-89F5-D4763CBD8EE7}" dt="2023-07-04T14:16:43.798" v="4856" actId="478"/>
          <ac:graphicFrameMkLst>
            <pc:docMk/>
            <pc:sldMk cId="0" sldId="296"/>
            <ac:graphicFrameMk id="445" creationId="{00000000-0000-0000-0000-000000000000}"/>
          </ac:graphicFrameMkLst>
        </pc:graphicFrameChg>
        <pc:graphicFrameChg chg="del">
          <ac:chgData name="Janette Warburton" userId="3e27661f259abf4c" providerId="LiveId" clId="{953C3E57-CCDF-45F8-89F5-D4763CBD8EE7}" dt="2023-07-04T14:16:44.643" v="4857" actId="478"/>
          <ac:graphicFrameMkLst>
            <pc:docMk/>
            <pc:sldMk cId="0" sldId="296"/>
            <ac:graphicFrameMk id="446" creationId="{00000000-0000-0000-0000-000000000000}"/>
          </ac:graphicFrameMkLst>
        </pc:graphicFrameChg>
        <pc:picChg chg="mod">
          <ac:chgData name="Janette Warburton" userId="3e27661f259abf4c" providerId="LiveId" clId="{953C3E57-CCDF-45F8-89F5-D4763CBD8EE7}" dt="2023-07-04T14:17:54.820" v="4897" actId="14100"/>
          <ac:picMkLst>
            <pc:docMk/>
            <pc:sldMk cId="0" sldId="296"/>
            <ac:picMk id="9" creationId="{53208038-5DC1-7D42-9479-EB5224B6CF8D}"/>
          </ac:picMkLst>
        </pc:picChg>
        <pc:picChg chg="mod">
          <ac:chgData name="Janette Warburton" userId="3e27661f259abf4c" providerId="LiveId" clId="{953C3E57-CCDF-45F8-89F5-D4763CBD8EE7}" dt="2023-07-04T14:17:06.664" v="4885" actId="1076"/>
          <ac:picMkLst>
            <pc:docMk/>
            <pc:sldMk cId="0" sldId="296"/>
            <ac:picMk id="10" creationId="{02E0688C-F007-4444-B480-3C3D3B48FCA5}"/>
          </ac:picMkLst>
        </pc:picChg>
        <pc:picChg chg="mod">
          <ac:chgData name="Janette Warburton" userId="3e27661f259abf4c" providerId="LiveId" clId="{953C3E57-CCDF-45F8-89F5-D4763CBD8EE7}" dt="2023-07-04T14:17:14.829" v="4892" actId="1036"/>
          <ac:picMkLst>
            <pc:docMk/>
            <pc:sldMk cId="0" sldId="296"/>
            <ac:picMk id="11" creationId="{8C5FE9A3-00CD-6B4A-9B8E-3DCC3E469216}"/>
          </ac:picMkLst>
        </pc:picChg>
        <pc:picChg chg="mod">
          <ac:chgData name="Janette Warburton" userId="3e27661f259abf4c" providerId="LiveId" clId="{953C3E57-CCDF-45F8-89F5-D4763CBD8EE7}" dt="2023-07-04T14:48:10.259" v="6510" actId="1035"/>
          <ac:picMkLst>
            <pc:docMk/>
            <pc:sldMk cId="0" sldId="296"/>
            <ac:picMk id="12" creationId="{8417B71D-17A3-D649-BD3A-30F7EE347CFD}"/>
          </ac:picMkLst>
        </pc:picChg>
      </pc:sldChg>
      <pc:sldChg chg="addSp delSp modSp mod">
        <pc:chgData name="Janette Warburton" userId="3e27661f259abf4c" providerId="LiveId" clId="{953C3E57-CCDF-45F8-89F5-D4763CBD8EE7}" dt="2023-07-04T15:25:21.539" v="7457" actId="20577"/>
        <pc:sldMkLst>
          <pc:docMk/>
          <pc:sldMk cId="0" sldId="297"/>
        </pc:sldMkLst>
        <pc:spChg chg="ord">
          <ac:chgData name="Janette Warburton" userId="3e27661f259abf4c" providerId="LiveId" clId="{953C3E57-CCDF-45F8-89F5-D4763CBD8EE7}" dt="2023-07-04T14:22:17.219" v="5184" actId="166"/>
          <ac:spMkLst>
            <pc:docMk/>
            <pc:sldMk cId="0" sldId="297"/>
            <ac:spMk id="455" creationId="{00000000-0000-0000-0000-000000000000}"/>
          </ac:spMkLst>
        </pc:spChg>
        <pc:graphicFrameChg chg="add mod modGraphic">
          <ac:chgData name="Janette Warburton" userId="3e27661f259abf4c" providerId="LiveId" clId="{953C3E57-CCDF-45F8-89F5-D4763CBD8EE7}" dt="2023-07-04T15:25:21.539" v="7457" actId="20577"/>
          <ac:graphicFrameMkLst>
            <pc:docMk/>
            <pc:sldMk cId="0" sldId="297"/>
            <ac:graphicFrameMk id="2" creationId="{0A3346EE-7B45-B3DB-51D2-93A138BC837F}"/>
          </ac:graphicFrameMkLst>
        </pc:graphicFrameChg>
        <pc:graphicFrameChg chg="modGraphic">
          <ac:chgData name="Janette Warburton" userId="3e27661f259abf4c" providerId="LiveId" clId="{953C3E57-CCDF-45F8-89F5-D4763CBD8EE7}" dt="2023-07-04T14:21:45.044" v="5137" actId="20577"/>
          <ac:graphicFrameMkLst>
            <pc:docMk/>
            <pc:sldMk cId="0" sldId="297"/>
            <ac:graphicFrameMk id="456" creationId="{00000000-0000-0000-0000-000000000000}"/>
          </ac:graphicFrameMkLst>
        </pc:graphicFrameChg>
        <pc:graphicFrameChg chg="del">
          <ac:chgData name="Janette Warburton" userId="3e27661f259abf4c" providerId="LiveId" clId="{953C3E57-CCDF-45F8-89F5-D4763CBD8EE7}" dt="2023-07-04T14:22:04.183" v="5141" actId="478"/>
          <ac:graphicFrameMkLst>
            <pc:docMk/>
            <pc:sldMk cId="0" sldId="297"/>
            <ac:graphicFrameMk id="457" creationId="{00000000-0000-0000-0000-000000000000}"/>
          </ac:graphicFrameMkLst>
        </pc:graphicFrameChg>
        <pc:picChg chg="mod ord">
          <ac:chgData name="Janette Warburton" userId="3e27661f259abf4c" providerId="LiveId" clId="{953C3E57-CCDF-45F8-89F5-D4763CBD8EE7}" dt="2023-07-04T14:22:21.437" v="5186" actId="1076"/>
          <ac:picMkLst>
            <pc:docMk/>
            <pc:sldMk cId="0" sldId="297"/>
            <ac:picMk id="9" creationId="{A24A13CE-9584-5E4A-BD83-3AB648726BEE}"/>
          </ac:picMkLst>
        </pc:picChg>
        <pc:picChg chg="mod ord">
          <ac:chgData name="Janette Warburton" userId="3e27661f259abf4c" providerId="LiveId" clId="{953C3E57-CCDF-45F8-89F5-D4763CBD8EE7}" dt="2023-07-04T14:22:40.172" v="5193" actId="14100"/>
          <ac:picMkLst>
            <pc:docMk/>
            <pc:sldMk cId="0" sldId="297"/>
            <ac:picMk id="10" creationId="{03831B3D-E906-0444-86B7-1B41B1F7398B}"/>
          </ac:picMkLst>
        </pc:picChg>
        <pc:picChg chg="mod ord">
          <ac:chgData name="Janette Warburton" userId="3e27661f259abf4c" providerId="LiveId" clId="{953C3E57-CCDF-45F8-89F5-D4763CBD8EE7}" dt="2023-07-04T14:48:01.192" v="6498" actId="1038"/>
          <ac:picMkLst>
            <pc:docMk/>
            <pc:sldMk cId="0" sldId="297"/>
            <ac:picMk id="11" creationId="{22B5DACA-4728-3643-9F3B-7640B6B19E38}"/>
          </ac:picMkLst>
        </pc:picChg>
        <pc:picChg chg="mod ord">
          <ac:chgData name="Janette Warburton" userId="3e27661f259abf4c" providerId="LiveId" clId="{953C3E57-CCDF-45F8-89F5-D4763CBD8EE7}" dt="2023-07-04T14:47:59.348" v="6491" actId="1036"/>
          <ac:picMkLst>
            <pc:docMk/>
            <pc:sldMk cId="0" sldId="297"/>
            <ac:picMk id="12" creationId="{61387795-699E-A043-9820-35A3DB151760}"/>
          </ac:picMkLst>
        </pc:picChg>
      </pc:sldChg>
      <pc:sldChg chg="addSp delSp modSp mod">
        <pc:chgData name="Janette Warburton" userId="3e27661f259abf4c" providerId="LiveId" clId="{953C3E57-CCDF-45F8-89F5-D4763CBD8EE7}" dt="2023-07-04T14:52:24.458" v="6643" actId="207"/>
        <pc:sldMkLst>
          <pc:docMk/>
          <pc:sldMk cId="0" sldId="298"/>
        </pc:sldMkLst>
        <pc:graphicFrameChg chg="add del mod modGraphic">
          <ac:chgData name="Janette Warburton" userId="3e27661f259abf4c" providerId="LiveId" clId="{953C3E57-CCDF-45F8-89F5-D4763CBD8EE7}" dt="2023-07-04T14:37:26.349" v="5975" actId="21"/>
          <ac:graphicFrameMkLst>
            <pc:docMk/>
            <pc:sldMk cId="0" sldId="298"/>
            <ac:graphicFrameMk id="2" creationId="{B9E1DF7D-FF2C-2CFC-A94B-5522FC0BEC07}"/>
          </ac:graphicFrameMkLst>
        </pc:graphicFrameChg>
        <pc:graphicFrameChg chg="add del mod">
          <ac:chgData name="Janette Warburton" userId="3e27661f259abf4c" providerId="LiveId" clId="{953C3E57-CCDF-45F8-89F5-D4763CBD8EE7}" dt="2023-07-04T14:37:28.739" v="5976" actId="478"/>
          <ac:graphicFrameMkLst>
            <pc:docMk/>
            <pc:sldMk cId="0" sldId="298"/>
            <ac:graphicFrameMk id="3" creationId="{B795C91C-3B04-DB1B-9C6F-E15D127C72CF}"/>
          </ac:graphicFrameMkLst>
        </pc:graphicFrameChg>
        <pc:graphicFrameChg chg="add mod">
          <ac:chgData name="Janette Warburton" userId="3e27661f259abf4c" providerId="LiveId" clId="{953C3E57-CCDF-45F8-89F5-D4763CBD8EE7}" dt="2023-07-04T14:52:24.458" v="6643" actId="207"/>
          <ac:graphicFrameMkLst>
            <pc:docMk/>
            <pc:sldMk cId="0" sldId="298"/>
            <ac:graphicFrameMk id="4" creationId="{DF72DC0C-66B8-64C4-40A3-D67BC973362F}"/>
          </ac:graphicFrameMkLst>
        </pc:graphicFrameChg>
        <pc:graphicFrameChg chg="mod modGraphic">
          <ac:chgData name="Janette Warburton" userId="3e27661f259abf4c" providerId="LiveId" clId="{953C3E57-CCDF-45F8-89F5-D4763CBD8EE7}" dt="2023-07-04T14:38:13.578" v="6000" actId="2165"/>
          <ac:graphicFrameMkLst>
            <pc:docMk/>
            <pc:sldMk cId="0" sldId="298"/>
            <ac:graphicFrameMk id="467" creationId="{00000000-0000-0000-0000-000000000000}"/>
          </ac:graphicFrameMkLst>
        </pc:graphicFrameChg>
        <pc:graphicFrameChg chg="del">
          <ac:chgData name="Janette Warburton" userId="3e27661f259abf4c" providerId="LiveId" clId="{953C3E57-CCDF-45F8-89F5-D4763CBD8EE7}" dt="2023-07-04T14:31:14.026" v="5624" actId="478"/>
          <ac:graphicFrameMkLst>
            <pc:docMk/>
            <pc:sldMk cId="0" sldId="298"/>
            <ac:graphicFrameMk id="468" creationId="{00000000-0000-0000-0000-000000000000}"/>
          </ac:graphicFrameMkLst>
        </pc:graphicFrameChg>
      </pc:sldChg>
      <pc:sldChg chg="addSp delSp modSp mod">
        <pc:chgData name="Janette Warburton" userId="3e27661f259abf4c" providerId="LiveId" clId="{953C3E57-CCDF-45F8-89F5-D4763CBD8EE7}" dt="2023-07-04T15:26:24.717" v="7459" actId="20577"/>
        <pc:sldMkLst>
          <pc:docMk/>
          <pc:sldMk cId="0" sldId="299"/>
        </pc:sldMkLst>
        <pc:graphicFrameChg chg="add mod modGraphic">
          <ac:chgData name="Janette Warburton" userId="3e27661f259abf4c" providerId="LiveId" clId="{953C3E57-CCDF-45F8-89F5-D4763CBD8EE7}" dt="2023-07-04T14:39:47.954" v="6152" actId="20577"/>
          <ac:graphicFrameMkLst>
            <pc:docMk/>
            <pc:sldMk cId="0" sldId="299"/>
            <ac:graphicFrameMk id="2" creationId="{0C1FD3FF-0B0C-9A22-A8D9-6C96E0F8A3D6}"/>
          </ac:graphicFrameMkLst>
        </pc:graphicFrameChg>
        <pc:graphicFrameChg chg="add mod modGraphic">
          <ac:chgData name="Janette Warburton" userId="3e27661f259abf4c" providerId="LiveId" clId="{953C3E57-CCDF-45F8-89F5-D4763CBD8EE7}" dt="2023-07-04T15:26:24.717" v="7459" actId="20577"/>
          <ac:graphicFrameMkLst>
            <pc:docMk/>
            <pc:sldMk cId="0" sldId="299"/>
            <ac:graphicFrameMk id="3" creationId="{F4895DDF-D6B8-531F-6E1C-9811A3607C89}"/>
          </ac:graphicFrameMkLst>
        </pc:graphicFrameChg>
        <pc:graphicFrameChg chg="del">
          <ac:chgData name="Janette Warburton" userId="3e27661f259abf4c" providerId="LiveId" clId="{953C3E57-CCDF-45F8-89F5-D4763CBD8EE7}" dt="2023-07-04T14:38:22.892" v="6001" actId="478"/>
          <ac:graphicFrameMkLst>
            <pc:docMk/>
            <pc:sldMk cId="0" sldId="299"/>
            <ac:graphicFrameMk id="474" creationId="{00000000-0000-0000-0000-000000000000}"/>
          </ac:graphicFrameMkLst>
        </pc:graphicFrameChg>
        <pc:graphicFrameChg chg="del">
          <ac:chgData name="Janette Warburton" userId="3e27661f259abf4c" providerId="LiveId" clId="{953C3E57-CCDF-45F8-89F5-D4763CBD8EE7}" dt="2023-07-04T14:38:22.892" v="6001" actId="478"/>
          <ac:graphicFrameMkLst>
            <pc:docMk/>
            <pc:sldMk cId="0" sldId="299"/>
            <ac:graphicFrameMk id="475" creationId="{00000000-0000-0000-0000-000000000000}"/>
          </ac:graphicFrameMkLst>
        </pc:graphicFrameChg>
      </pc:sldChg>
      <pc:sldChg chg="modSp add del mod">
        <pc:chgData name="Janette Warburton" userId="3e27661f259abf4c" providerId="LiveId" clId="{953C3E57-CCDF-45F8-89F5-D4763CBD8EE7}" dt="2023-07-04T14:47:09.783" v="6476" actId="47"/>
        <pc:sldMkLst>
          <pc:docMk/>
          <pc:sldMk cId="318061608" sldId="316"/>
        </pc:sldMkLst>
        <pc:graphicFrameChg chg="modGraphic">
          <ac:chgData name="Janette Warburton" userId="3e27661f259abf4c" providerId="LiveId" clId="{953C3E57-CCDF-45F8-89F5-D4763CBD8EE7}" dt="2023-07-04T11:15:49.014" v="33" actId="20577"/>
          <ac:graphicFrameMkLst>
            <pc:docMk/>
            <pc:sldMk cId="318061608" sldId="316"/>
            <ac:graphicFrameMk id="106" creationId="{00000000-0000-0000-0000-000000000000}"/>
          </ac:graphicFrameMkLst>
        </pc:graphicFrameChg>
      </pc:sldChg>
      <pc:sldChg chg="add del">
        <pc:chgData name="Janette Warburton" userId="3e27661f259abf4c" providerId="LiveId" clId="{953C3E57-CCDF-45F8-89F5-D4763CBD8EE7}" dt="2023-07-04T14:47:10.877" v="6477" actId="47"/>
        <pc:sldMkLst>
          <pc:docMk/>
          <pc:sldMk cId="0" sldId="317"/>
        </pc:sldMkLst>
      </pc:sldChg>
      <pc:sldChg chg="new del">
        <pc:chgData name="Janette Warburton" userId="3e27661f259abf4c" providerId="LiveId" clId="{953C3E57-CCDF-45F8-89F5-D4763CBD8EE7}" dt="2023-07-04T11:16:31.192" v="36" actId="47"/>
        <pc:sldMkLst>
          <pc:docMk/>
          <pc:sldMk cId="2479709952" sldId="318"/>
        </pc:sldMkLst>
      </pc:sldChg>
      <pc:sldChg chg="addSp delSp modSp add del mod">
        <pc:chgData name="Janette Warburton" userId="3e27661f259abf4c" providerId="LiveId" clId="{953C3E57-CCDF-45F8-89F5-D4763CBD8EE7}" dt="2023-07-04T14:47:11.684" v="6478" actId="47"/>
        <pc:sldMkLst>
          <pc:docMk/>
          <pc:sldMk cId="3358714289" sldId="319"/>
        </pc:sldMkLst>
        <pc:graphicFrameChg chg="add mod modGraphic">
          <ac:chgData name="Janette Warburton" userId="3e27661f259abf4c" providerId="LiveId" clId="{953C3E57-CCDF-45F8-89F5-D4763CBD8EE7}" dt="2023-07-04T11:20:10.906" v="227" actId="20577"/>
          <ac:graphicFrameMkLst>
            <pc:docMk/>
            <pc:sldMk cId="3358714289" sldId="319"/>
            <ac:graphicFrameMk id="6" creationId="{F9F9CA6E-4765-25C7-4E46-59B108DCA88F}"/>
          </ac:graphicFrameMkLst>
        </pc:graphicFrameChg>
        <pc:graphicFrameChg chg="del">
          <ac:chgData name="Janette Warburton" userId="3e27661f259abf4c" providerId="LiveId" clId="{953C3E57-CCDF-45F8-89F5-D4763CBD8EE7}" dt="2023-07-04T11:20:02.898" v="193" actId="478"/>
          <ac:graphicFrameMkLst>
            <pc:docMk/>
            <pc:sldMk cId="3358714289" sldId="319"/>
            <ac:graphicFrameMk id="293" creationId="{00000000-0000-0000-0000-000000000000}"/>
          </ac:graphicFrameMkLst>
        </pc:graphicFrameChg>
        <pc:graphicFrameChg chg="mod modGraphic">
          <ac:chgData name="Janette Warburton" userId="3e27661f259abf4c" providerId="LiveId" clId="{953C3E57-CCDF-45F8-89F5-D4763CBD8EE7}" dt="2023-07-04T11:18:12.262" v="133"/>
          <ac:graphicFrameMkLst>
            <pc:docMk/>
            <pc:sldMk cId="3358714289" sldId="319"/>
            <ac:graphicFrameMk id="294" creationId="{00000000-0000-0000-0000-000000000000}"/>
          </ac:graphicFrameMkLst>
        </pc:graphicFrameChg>
        <pc:picChg chg="add mod">
          <ac:chgData name="Janette Warburton" userId="3e27661f259abf4c" providerId="LiveId" clId="{953C3E57-CCDF-45F8-89F5-D4763CBD8EE7}" dt="2023-07-04T11:19:23.726" v="188" actId="14100"/>
          <ac:picMkLst>
            <pc:docMk/>
            <pc:sldMk cId="3358714289" sldId="319"/>
            <ac:picMk id="2" creationId="{0EA171C1-FF86-829B-294C-40FBA899D8C6}"/>
          </ac:picMkLst>
        </pc:picChg>
        <pc:picChg chg="add mod">
          <ac:chgData name="Janette Warburton" userId="3e27661f259abf4c" providerId="LiveId" clId="{953C3E57-CCDF-45F8-89F5-D4763CBD8EE7}" dt="2023-07-04T11:19:23.726" v="188" actId="14100"/>
          <ac:picMkLst>
            <pc:docMk/>
            <pc:sldMk cId="3358714289" sldId="319"/>
            <ac:picMk id="3" creationId="{C728D5F2-FAA9-C6EA-E2E4-2A8742D09AA6}"/>
          </ac:picMkLst>
        </pc:picChg>
        <pc:picChg chg="add mod">
          <ac:chgData name="Janette Warburton" userId="3e27661f259abf4c" providerId="LiveId" clId="{953C3E57-CCDF-45F8-89F5-D4763CBD8EE7}" dt="2023-07-04T11:19:23.726" v="188" actId="14100"/>
          <ac:picMkLst>
            <pc:docMk/>
            <pc:sldMk cId="3358714289" sldId="319"/>
            <ac:picMk id="4" creationId="{D2C549E1-BEB8-F18C-02A7-CE0463CB508B}"/>
          </ac:picMkLst>
        </pc:picChg>
        <pc:picChg chg="add mod">
          <ac:chgData name="Janette Warburton" userId="3e27661f259abf4c" providerId="LiveId" clId="{953C3E57-CCDF-45F8-89F5-D4763CBD8EE7}" dt="2023-07-04T11:19:23.726" v="188" actId="14100"/>
          <ac:picMkLst>
            <pc:docMk/>
            <pc:sldMk cId="3358714289" sldId="319"/>
            <ac:picMk id="5" creationId="{938DBFAD-1434-1A33-F491-8C0ECD5C3D32}"/>
          </ac:picMkLst>
        </pc:picChg>
        <pc:picChg chg="del mod">
          <ac:chgData name="Janette Warburton" userId="3e27661f259abf4c" providerId="LiveId" clId="{953C3E57-CCDF-45F8-89F5-D4763CBD8EE7}" dt="2023-07-04T11:19:16.512" v="186" actId="478"/>
          <ac:picMkLst>
            <pc:docMk/>
            <pc:sldMk cId="3358714289" sldId="319"/>
            <ac:picMk id="9" creationId="{89FC95B3-D58E-4142-A470-FAA15C74A0D3}"/>
          </ac:picMkLst>
        </pc:picChg>
        <pc:picChg chg="del mod">
          <ac:chgData name="Janette Warburton" userId="3e27661f259abf4c" providerId="LiveId" clId="{953C3E57-CCDF-45F8-89F5-D4763CBD8EE7}" dt="2023-07-04T11:19:16.512" v="186" actId="478"/>
          <ac:picMkLst>
            <pc:docMk/>
            <pc:sldMk cId="3358714289" sldId="319"/>
            <ac:picMk id="10" creationId="{C044A9C9-283D-1A4C-8C8B-ED655C050061}"/>
          </ac:picMkLst>
        </pc:picChg>
        <pc:picChg chg="del mod">
          <ac:chgData name="Janette Warburton" userId="3e27661f259abf4c" providerId="LiveId" clId="{953C3E57-CCDF-45F8-89F5-D4763CBD8EE7}" dt="2023-07-04T11:19:16.512" v="186" actId="478"/>
          <ac:picMkLst>
            <pc:docMk/>
            <pc:sldMk cId="3358714289" sldId="319"/>
            <ac:picMk id="11" creationId="{C9E9E8CF-1E30-0B41-B014-8387C16D5FC5}"/>
          </ac:picMkLst>
        </pc:picChg>
        <pc:picChg chg="del mod">
          <ac:chgData name="Janette Warburton" userId="3e27661f259abf4c" providerId="LiveId" clId="{953C3E57-CCDF-45F8-89F5-D4763CBD8EE7}" dt="2023-07-04T11:19:16.512" v="186" actId="478"/>
          <ac:picMkLst>
            <pc:docMk/>
            <pc:sldMk cId="3358714289" sldId="319"/>
            <ac:picMk id="12" creationId="{044E23F4-63E4-1E43-9A9F-543D55DF33A5}"/>
          </ac:picMkLst>
        </pc:picChg>
      </pc:sldChg>
      <pc:sldChg chg="addSp delSp modSp add del mod">
        <pc:chgData name="Janette Warburton" userId="3e27661f259abf4c" providerId="LiveId" clId="{953C3E57-CCDF-45F8-89F5-D4763CBD8EE7}" dt="2023-07-04T14:48:41.185" v="6511" actId="47"/>
        <pc:sldMkLst>
          <pc:docMk/>
          <pc:sldMk cId="2677583686" sldId="320"/>
        </pc:sldMkLst>
        <pc:spChg chg="mod">
          <ac:chgData name="Janette Warburton" userId="3e27661f259abf4c" providerId="LiveId" clId="{953C3E57-CCDF-45F8-89F5-D4763CBD8EE7}" dt="2023-07-04T11:18:45.309" v="142" actId="20577"/>
          <ac:spMkLst>
            <pc:docMk/>
            <pc:sldMk cId="2677583686" sldId="320"/>
            <ac:spMk id="292" creationId="{00000000-0000-0000-0000-000000000000}"/>
          </ac:spMkLst>
        </pc:spChg>
        <pc:graphicFrameChg chg="modGraphic">
          <ac:chgData name="Janette Warburton" userId="3e27661f259abf4c" providerId="LiveId" clId="{953C3E57-CCDF-45F8-89F5-D4763CBD8EE7}" dt="2023-07-04T11:18:51.430" v="147" actId="207"/>
          <ac:graphicFrameMkLst>
            <pc:docMk/>
            <pc:sldMk cId="2677583686" sldId="320"/>
            <ac:graphicFrameMk id="2" creationId="{97E1F505-1C52-8DEA-276F-AB87F323F116}"/>
          </ac:graphicFrameMkLst>
        </pc:graphicFrameChg>
        <pc:graphicFrameChg chg="add mod">
          <ac:chgData name="Janette Warburton" userId="3e27661f259abf4c" providerId="LiveId" clId="{953C3E57-CCDF-45F8-89F5-D4763CBD8EE7}" dt="2023-07-04T11:20:17.425" v="229"/>
          <ac:graphicFrameMkLst>
            <pc:docMk/>
            <pc:sldMk cId="2677583686" sldId="320"/>
            <ac:graphicFrameMk id="11" creationId="{4B111CE4-FF32-1EC9-F467-E7862DFE7CD8}"/>
          </ac:graphicFrameMkLst>
        </pc:graphicFrameChg>
        <pc:graphicFrameChg chg="del">
          <ac:chgData name="Janette Warburton" userId="3e27661f259abf4c" providerId="LiveId" clId="{953C3E57-CCDF-45F8-89F5-D4763CBD8EE7}" dt="2023-07-04T11:20:16.859" v="228" actId="478"/>
          <ac:graphicFrameMkLst>
            <pc:docMk/>
            <pc:sldMk cId="2677583686" sldId="320"/>
            <ac:graphicFrameMk id="293" creationId="{00000000-0000-0000-0000-000000000000}"/>
          </ac:graphicFrameMkLst>
        </pc:graphicFrameChg>
        <pc:picChg chg="del mod">
          <ac:chgData name="Janette Warburton" userId="3e27661f259abf4c" providerId="LiveId" clId="{953C3E57-CCDF-45F8-89F5-D4763CBD8EE7}" dt="2023-07-04T11:19:43.708" v="191" actId="478"/>
          <ac:picMkLst>
            <pc:docMk/>
            <pc:sldMk cId="2677583686" sldId="320"/>
            <ac:picMk id="3" creationId="{BD86D87E-51A9-1196-53A3-202D1D73876D}"/>
          </ac:picMkLst>
        </pc:picChg>
        <pc:picChg chg="del mod">
          <ac:chgData name="Janette Warburton" userId="3e27661f259abf4c" providerId="LiveId" clId="{953C3E57-CCDF-45F8-89F5-D4763CBD8EE7}" dt="2023-07-04T11:19:43.708" v="191" actId="478"/>
          <ac:picMkLst>
            <pc:docMk/>
            <pc:sldMk cId="2677583686" sldId="320"/>
            <ac:picMk id="4" creationId="{70A85BED-3B50-10C6-BE7A-5B13F24D9D69}"/>
          </ac:picMkLst>
        </pc:picChg>
        <pc:picChg chg="del mod">
          <ac:chgData name="Janette Warburton" userId="3e27661f259abf4c" providerId="LiveId" clId="{953C3E57-CCDF-45F8-89F5-D4763CBD8EE7}" dt="2023-07-04T11:19:43.708" v="191" actId="478"/>
          <ac:picMkLst>
            <pc:docMk/>
            <pc:sldMk cId="2677583686" sldId="320"/>
            <ac:picMk id="5" creationId="{02FB1799-2017-4AC5-BF86-0FA47FC9E765}"/>
          </ac:picMkLst>
        </pc:picChg>
        <pc:picChg chg="del mod">
          <ac:chgData name="Janette Warburton" userId="3e27661f259abf4c" providerId="LiveId" clId="{953C3E57-CCDF-45F8-89F5-D4763CBD8EE7}" dt="2023-07-04T11:19:43.708" v="191" actId="478"/>
          <ac:picMkLst>
            <pc:docMk/>
            <pc:sldMk cId="2677583686" sldId="320"/>
            <ac:picMk id="6" creationId="{F7698B68-D457-D08E-A28E-A4EC9BAE8065}"/>
          </ac:picMkLst>
        </pc:picChg>
        <pc:picChg chg="add mod">
          <ac:chgData name="Janette Warburton" userId="3e27661f259abf4c" providerId="LiveId" clId="{953C3E57-CCDF-45F8-89F5-D4763CBD8EE7}" dt="2023-07-04T11:19:43.953" v="192"/>
          <ac:picMkLst>
            <pc:docMk/>
            <pc:sldMk cId="2677583686" sldId="320"/>
            <ac:picMk id="7" creationId="{BE21480D-995F-DA9C-F6C1-1E61FCDE1575}"/>
          </ac:picMkLst>
        </pc:picChg>
        <pc:picChg chg="add mod">
          <ac:chgData name="Janette Warburton" userId="3e27661f259abf4c" providerId="LiveId" clId="{953C3E57-CCDF-45F8-89F5-D4763CBD8EE7}" dt="2023-07-04T11:19:43.953" v="192"/>
          <ac:picMkLst>
            <pc:docMk/>
            <pc:sldMk cId="2677583686" sldId="320"/>
            <ac:picMk id="8" creationId="{84D7F93A-77FA-A660-1790-82495C818241}"/>
          </ac:picMkLst>
        </pc:picChg>
        <pc:picChg chg="add mod">
          <ac:chgData name="Janette Warburton" userId="3e27661f259abf4c" providerId="LiveId" clId="{953C3E57-CCDF-45F8-89F5-D4763CBD8EE7}" dt="2023-07-04T11:19:43.953" v="192"/>
          <ac:picMkLst>
            <pc:docMk/>
            <pc:sldMk cId="2677583686" sldId="320"/>
            <ac:picMk id="9" creationId="{B62DE8C4-2BA4-AD0D-B71C-FB9EFC002486}"/>
          </ac:picMkLst>
        </pc:picChg>
        <pc:picChg chg="add mod">
          <ac:chgData name="Janette Warburton" userId="3e27661f259abf4c" providerId="LiveId" clId="{953C3E57-CCDF-45F8-89F5-D4763CBD8EE7}" dt="2023-07-04T11:19:43.953" v="192"/>
          <ac:picMkLst>
            <pc:docMk/>
            <pc:sldMk cId="2677583686" sldId="320"/>
            <ac:picMk id="10" creationId="{6468DE2F-C86E-8897-D3D0-C477BFC1EE2E}"/>
          </ac:picMkLst>
        </pc:picChg>
      </pc:sldChg>
      <pc:sldChg chg="addSp delSp modSp add mod">
        <pc:chgData name="Janette Warburton" userId="3e27661f259abf4c" providerId="LiveId" clId="{953C3E57-CCDF-45F8-89F5-D4763CBD8EE7}" dt="2023-07-04T15:20:18.595" v="7342" actId="20577"/>
        <pc:sldMkLst>
          <pc:docMk/>
          <pc:sldMk cId="1408739601" sldId="321"/>
        </pc:sldMkLst>
        <pc:graphicFrameChg chg="mod modGraphic">
          <ac:chgData name="Janette Warburton" userId="3e27661f259abf4c" providerId="LiveId" clId="{953C3E57-CCDF-45F8-89F5-D4763CBD8EE7}" dt="2023-07-04T15:20:18.595" v="7342" actId="20577"/>
          <ac:graphicFrameMkLst>
            <pc:docMk/>
            <pc:sldMk cId="1408739601" sldId="321"/>
            <ac:graphicFrameMk id="2" creationId="{97E1F505-1C52-8DEA-276F-AB87F323F116}"/>
          </ac:graphicFrameMkLst>
        </pc:graphicFrameChg>
        <pc:graphicFrameChg chg="modGraphic">
          <ac:chgData name="Janette Warburton" userId="3e27661f259abf4c" providerId="LiveId" clId="{953C3E57-CCDF-45F8-89F5-D4763CBD8EE7}" dt="2023-07-04T13:56:31.587" v="3387" actId="20577"/>
          <ac:graphicFrameMkLst>
            <pc:docMk/>
            <pc:sldMk cId="1408739601" sldId="321"/>
            <ac:graphicFrameMk id="15" creationId="{85941916-A2CB-C729-BCAE-377A53B45793}"/>
          </ac:graphicFrameMkLst>
        </pc:graphicFrameChg>
        <pc:picChg chg="add mod">
          <ac:chgData name="Janette Warburton" userId="3e27661f259abf4c" providerId="LiveId" clId="{953C3E57-CCDF-45F8-89F5-D4763CBD8EE7}" dt="2023-07-04T14:04:27.410" v="4028" actId="1038"/>
          <ac:picMkLst>
            <pc:docMk/>
            <pc:sldMk cId="1408739601" sldId="321"/>
            <ac:picMk id="3" creationId="{01BABDCF-F905-F236-0922-1265EA7B114E}"/>
          </ac:picMkLst>
        </pc:picChg>
        <pc:picChg chg="add mod">
          <ac:chgData name="Janette Warburton" userId="3e27661f259abf4c" providerId="LiveId" clId="{953C3E57-CCDF-45F8-89F5-D4763CBD8EE7}" dt="2023-07-04T14:05:08.481" v="4058" actId="1038"/>
          <ac:picMkLst>
            <pc:docMk/>
            <pc:sldMk cId="1408739601" sldId="321"/>
            <ac:picMk id="4" creationId="{57CE215F-5B4B-0DF4-E335-6D9FCE2A4304}"/>
          </ac:picMkLst>
        </pc:picChg>
        <pc:picChg chg="add mod">
          <ac:chgData name="Janette Warburton" userId="3e27661f259abf4c" providerId="LiveId" clId="{953C3E57-CCDF-45F8-89F5-D4763CBD8EE7}" dt="2023-07-04T14:04:27.410" v="4028" actId="1038"/>
          <ac:picMkLst>
            <pc:docMk/>
            <pc:sldMk cId="1408739601" sldId="321"/>
            <ac:picMk id="5" creationId="{E661BB24-F338-7108-8AF6-D0490F2FF76B}"/>
          </ac:picMkLst>
        </pc:picChg>
        <pc:picChg chg="add mod">
          <ac:chgData name="Janette Warburton" userId="3e27661f259abf4c" providerId="LiveId" clId="{953C3E57-CCDF-45F8-89F5-D4763CBD8EE7}" dt="2023-07-04T14:05:16.490" v="4072" actId="1036"/>
          <ac:picMkLst>
            <pc:docMk/>
            <pc:sldMk cId="1408739601" sldId="321"/>
            <ac:picMk id="6" creationId="{1EDD1791-C0BD-E5C8-1AC1-9599AD7A7A0A}"/>
          </ac:picMkLst>
        </pc:picChg>
        <pc:picChg chg="del">
          <ac:chgData name="Janette Warburton" userId="3e27661f259abf4c" providerId="LiveId" clId="{953C3E57-CCDF-45F8-89F5-D4763CBD8EE7}" dt="2023-07-04T13:56:35.231" v="3388" actId="478"/>
          <ac:picMkLst>
            <pc:docMk/>
            <pc:sldMk cId="1408739601" sldId="321"/>
            <ac:picMk id="7" creationId="{9B53C8D9-A789-6DAC-79BE-77F30BFA1578}"/>
          </ac:picMkLst>
        </pc:picChg>
        <pc:picChg chg="del">
          <ac:chgData name="Janette Warburton" userId="3e27661f259abf4c" providerId="LiveId" clId="{953C3E57-CCDF-45F8-89F5-D4763CBD8EE7}" dt="2023-07-04T13:56:36.475" v="3391" actId="478"/>
          <ac:picMkLst>
            <pc:docMk/>
            <pc:sldMk cId="1408739601" sldId="321"/>
            <ac:picMk id="8" creationId="{41D1140A-A3FD-D564-61EA-56527F528D9A}"/>
          </ac:picMkLst>
        </pc:picChg>
        <pc:picChg chg="del">
          <ac:chgData name="Janette Warburton" userId="3e27661f259abf4c" providerId="LiveId" clId="{953C3E57-CCDF-45F8-89F5-D4763CBD8EE7}" dt="2023-07-04T13:56:35.550" v="3389" actId="478"/>
          <ac:picMkLst>
            <pc:docMk/>
            <pc:sldMk cId="1408739601" sldId="321"/>
            <ac:picMk id="13" creationId="{B68411A7-287C-7BBB-6FE7-3AB71B73F2BE}"/>
          </ac:picMkLst>
        </pc:picChg>
        <pc:picChg chg="del">
          <ac:chgData name="Janette Warburton" userId="3e27661f259abf4c" providerId="LiveId" clId="{953C3E57-CCDF-45F8-89F5-D4763CBD8EE7}" dt="2023-07-04T13:56:36.039" v="3390" actId="478"/>
          <ac:picMkLst>
            <pc:docMk/>
            <pc:sldMk cId="1408739601" sldId="321"/>
            <ac:picMk id="14" creationId="{3AE56C1D-0B2C-B521-7B56-5737B4B952B1}"/>
          </ac:picMkLst>
        </pc:picChg>
      </pc:sldChg>
      <pc:sldChg chg="modSp add mod">
        <pc:chgData name="Janette Warburton" userId="3e27661f259abf4c" providerId="LiveId" clId="{953C3E57-CCDF-45F8-89F5-D4763CBD8EE7}" dt="2023-07-04T15:00:35.912" v="6911" actId="1038"/>
        <pc:sldMkLst>
          <pc:docMk/>
          <pc:sldMk cId="3010741185" sldId="322"/>
        </pc:sldMkLst>
        <pc:graphicFrameChg chg="modGraphic">
          <ac:chgData name="Janette Warburton" userId="3e27661f259abf4c" providerId="LiveId" clId="{953C3E57-CCDF-45F8-89F5-D4763CBD8EE7}" dt="2023-07-04T14:50:49.874" v="6616" actId="207"/>
          <ac:graphicFrameMkLst>
            <pc:docMk/>
            <pc:sldMk cId="3010741185" sldId="322"/>
            <ac:graphicFrameMk id="2" creationId="{97E1F505-1C52-8DEA-276F-AB87F323F116}"/>
          </ac:graphicFrameMkLst>
        </pc:graphicFrameChg>
        <pc:picChg chg="mod">
          <ac:chgData name="Janette Warburton" userId="3e27661f259abf4c" providerId="LiveId" clId="{953C3E57-CCDF-45F8-89F5-D4763CBD8EE7}" dt="2023-07-04T15:00:35.912" v="6911" actId="1038"/>
          <ac:picMkLst>
            <pc:docMk/>
            <pc:sldMk cId="3010741185" sldId="322"/>
            <ac:picMk id="7" creationId="{9B53C8D9-A789-6DAC-79BE-77F30BFA1578}"/>
          </ac:picMkLst>
        </pc:picChg>
        <pc:picChg chg="mod">
          <ac:chgData name="Janette Warburton" userId="3e27661f259abf4c" providerId="LiveId" clId="{953C3E57-CCDF-45F8-89F5-D4763CBD8EE7}" dt="2023-07-04T15:00:35.912" v="6911" actId="1038"/>
          <ac:picMkLst>
            <pc:docMk/>
            <pc:sldMk cId="3010741185" sldId="322"/>
            <ac:picMk id="8" creationId="{41D1140A-A3FD-D564-61EA-56527F528D9A}"/>
          </ac:picMkLst>
        </pc:picChg>
        <pc:picChg chg="mod">
          <ac:chgData name="Janette Warburton" userId="3e27661f259abf4c" providerId="LiveId" clId="{953C3E57-CCDF-45F8-89F5-D4763CBD8EE7}" dt="2023-07-04T15:00:35.912" v="6911" actId="1038"/>
          <ac:picMkLst>
            <pc:docMk/>
            <pc:sldMk cId="3010741185" sldId="322"/>
            <ac:picMk id="13" creationId="{B68411A7-287C-7BBB-6FE7-3AB71B73F2BE}"/>
          </ac:picMkLst>
        </pc:picChg>
        <pc:picChg chg="mod">
          <ac:chgData name="Janette Warburton" userId="3e27661f259abf4c" providerId="LiveId" clId="{953C3E57-CCDF-45F8-89F5-D4763CBD8EE7}" dt="2023-07-04T15:00:35.912" v="6911" actId="1038"/>
          <ac:picMkLst>
            <pc:docMk/>
            <pc:sldMk cId="3010741185" sldId="322"/>
            <ac:picMk id="14" creationId="{3AE56C1D-0B2C-B521-7B56-5737B4B952B1}"/>
          </ac:picMkLst>
        </pc:picChg>
      </pc:sldChg>
      <pc:sldChg chg="add del">
        <pc:chgData name="Janette Warburton" userId="3e27661f259abf4c" providerId="LiveId" clId="{953C3E57-CCDF-45F8-89F5-D4763CBD8EE7}" dt="2023-07-04T14:04:14.912" v="4024" actId="47"/>
        <pc:sldMkLst>
          <pc:docMk/>
          <pc:sldMk cId="3402909945" sldId="322"/>
        </pc:sldMkLst>
      </pc:sldChg>
      <pc:sldChg chg="modSp add mod">
        <pc:chgData name="Janette Warburton" userId="3e27661f259abf4c" providerId="LiveId" clId="{953C3E57-CCDF-45F8-89F5-D4763CBD8EE7}" dt="2023-07-04T15:00:55.808" v="6994" actId="1037"/>
        <pc:sldMkLst>
          <pc:docMk/>
          <pc:sldMk cId="3731363726" sldId="323"/>
        </pc:sldMkLst>
        <pc:graphicFrameChg chg="mod modGraphic">
          <ac:chgData name="Janette Warburton" userId="3e27661f259abf4c" providerId="LiveId" clId="{953C3E57-CCDF-45F8-89F5-D4763CBD8EE7}" dt="2023-07-04T15:00:54.750" v="6991" actId="1037"/>
          <ac:graphicFrameMkLst>
            <pc:docMk/>
            <pc:sldMk cId="3731363726" sldId="323"/>
            <ac:graphicFrameMk id="2" creationId="{BB6F4E00-C0A8-C1DD-D02D-3A05A374E461}"/>
          </ac:graphicFrameMkLst>
        </pc:graphicFrameChg>
        <pc:picChg chg="mod">
          <ac:chgData name="Janette Warburton" userId="3e27661f259abf4c" providerId="LiveId" clId="{953C3E57-CCDF-45F8-89F5-D4763CBD8EE7}" dt="2023-07-04T15:00:55.808" v="6994" actId="1037"/>
          <ac:picMkLst>
            <pc:docMk/>
            <pc:sldMk cId="3731363726" sldId="323"/>
            <ac:picMk id="4" creationId="{7B8C493A-D5EE-2089-190B-DF578039296F}"/>
          </ac:picMkLst>
        </pc:picChg>
        <pc:picChg chg="mod">
          <ac:chgData name="Janette Warburton" userId="3e27661f259abf4c" providerId="LiveId" clId="{953C3E57-CCDF-45F8-89F5-D4763CBD8EE7}" dt="2023-07-04T15:00:49.249" v="6976" actId="1038"/>
          <ac:picMkLst>
            <pc:docMk/>
            <pc:sldMk cId="3731363726" sldId="323"/>
            <ac:picMk id="5" creationId="{17092E5C-2819-0F33-8778-9E6853F62064}"/>
          </ac:picMkLst>
        </pc:picChg>
        <pc:picChg chg="mod">
          <ac:chgData name="Janette Warburton" userId="3e27661f259abf4c" providerId="LiveId" clId="{953C3E57-CCDF-45F8-89F5-D4763CBD8EE7}" dt="2023-07-04T15:00:53.272" v="6990" actId="1035"/>
          <ac:picMkLst>
            <pc:docMk/>
            <pc:sldMk cId="3731363726" sldId="323"/>
            <ac:picMk id="6" creationId="{7EBE1F22-99F0-BD2F-468D-07FFC528257D}"/>
          </ac:picMkLst>
        </pc:picChg>
        <pc:picChg chg="mod">
          <ac:chgData name="Janette Warburton" userId="3e27661f259abf4c" providerId="LiveId" clId="{953C3E57-CCDF-45F8-89F5-D4763CBD8EE7}" dt="2023-07-04T15:00:51.570" v="6984" actId="1037"/>
          <ac:picMkLst>
            <pc:docMk/>
            <pc:sldMk cId="3731363726" sldId="323"/>
            <ac:picMk id="7" creationId="{C604192D-E36B-75A8-3B24-7E4796F93E17}"/>
          </ac:picMkLst>
        </pc:picChg>
      </pc:sldChg>
      <pc:sldChg chg="modSp add mod">
        <pc:chgData name="Janette Warburton" userId="3e27661f259abf4c" providerId="LiveId" clId="{953C3E57-CCDF-45F8-89F5-D4763CBD8EE7}" dt="2023-07-04T14:50:37.825" v="6606" actId="20577"/>
        <pc:sldMkLst>
          <pc:docMk/>
          <pc:sldMk cId="3116629749" sldId="324"/>
        </pc:sldMkLst>
        <pc:graphicFrameChg chg="mod modGraphic">
          <ac:chgData name="Janette Warburton" userId="3e27661f259abf4c" providerId="LiveId" clId="{953C3E57-CCDF-45F8-89F5-D4763CBD8EE7}" dt="2023-07-04T14:50:37.825" v="6606" actId="20577"/>
          <ac:graphicFrameMkLst>
            <pc:docMk/>
            <pc:sldMk cId="3116629749" sldId="324"/>
            <ac:graphicFrameMk id="2" creationId="{4143DC0B-A982-E41B-F4E6-1C1A4E24CC89}"/>
          </ac:graphicFrameMkLst>
        </pc:graphicFrameChg>
      </pc:sldChg>
      <pc:sldChg chg="modSp add mod">
        <pc:chgData name="Janette Warburton" userId="3e27661f259abf4c" providerId="LiveId" clId="{953C3E57-CCDF-45F8-89F5-D4763CBD8EE7}" dt="2023-07-04T14:50:31.486" v="6601" actId="20577"/>
        <pc:sldMkLst>
          <pc:docMk/>
          <pc:sldMk cId="3636100777" sldId="325"/>
        </pc:sldMkLst>
        <pc:graphicFrameChg chg="modGraphic">
          <ac:chgData name="Janette Warburton" userId="3e27661f259abf4c" providerId="LiveId" clId="{953C3E57-CCDF-45F8-89F5-D4763CBD8EE7}" dt="2023-07-04T14:50:31.486" v="6601" actId="20577"/>
          <ac:graphicFrameMkLst>
            <pc:docMk/>
            <pc:sldMk cId="3636100777" sldId="325"/>
            <ac:graphicFrameMk id="2" creationId="{43942099-CD73-3883-AE3C-23B7BF1AC5F2}"/>
          </ac:graphicFrameMkLst>
        </pc:graphicFrameChg>
      </pc:sldChg>
      <pc:sldChg chg="modSp add mod">
        <pc:chgData name="Janette Warburton" userId="3e27661f259abf4c" providerId="LiveId" clId="{953C3E57-CCDF-45F8-89F5-D4763CBD8EE7}" dt="2023-07-04T15:01:37.845" v="6996" actId="20577"/>
        <pc:sldMkLst>
          <pc:docMk/>
          <pc:sldMk cId="4269887307" sldId="326"/>
        </pc:sldMkLst>
        <pc:graphicFrameChg chg="mod modGraphic">
          <ac:chgData name="Janette Warburton" userId="3e27661f259abf4c" providerId="LiveId" clId="{953C3E57-CCDF-45F8-89F5-D4763CBD8EE7}" dt="2023-07-04T15:01:37.845" v="6996" actId="20577"/>
          <ac:graphicFrameMkLst>
            <pc:docMk/>
            <pc:sldMk cId="4269887307" sldId="326"/>
            <ac:graphicFrameMk id="2" creationId="{124EB7B5-742E-15D2-384F-9DA7DBBA8BBA}"/>
          </ac:graphicFrameMkLst>
        </pc:graphicFrameChg>
      </pc:sldChg>
      <pc:sldChg chg="modSp add mod">
        <pc:chgData name="Janette Warburton" userId="3e27661f259abf4c" providerId="LiveId" clId="{953C3E57-CCDF-45F8-89F5-D4763CBD8EE7}" dt="2023-07-04T14:50:24.525" v="6593" actId="20577"/>
        <pc:sldMkLst>
          <pc:docMk/>
          <pc:sldMk cId="684430608" sldId="327"/>
        </pc:sldMkLst>
        <pc:graphicFrameChg chg="modGraphic">
          <ac:chgData name="Janette Warburton" userId="3e27661f259abf4c" providerId="LiveId" clId="{953C3E57-CCDF-45F8-89F5-D4763CBD8EE7}" dt="2023-07-04T14:50:24.525" v="6593" actId="20577"/>
          <ac:graphicFrameMkLst>
            <pc:docMk/>
            <pc:sldMk cId="684430608" sldId="327"/>
            <ac:graphicFrameMk id="2" creationId="{7A6DACEB-3B58-DACF-1878-75EFA6225C70}"/>
          </ac:graphicFrameMkLst>
        </pc:graphicFrameChg>
      </pc:sldChg>
      <pc:sldChg chg="modSp add mod">
        <pc:chgData name="Janette Warburton" userId="3e27661f259abf4c" providerId="LiveId" clId="{953C3E57-CCDF-45F8-89F5-D4763CBD8EE7}" dt="2023-07-04T14:50:56.077" v="6617" actId="207"/>
        <pc:sldMkLst>
          <pc:docMk/>
          <pc:sldMk cId="2864950159" sldId="328"/>
        </pc:sldMkLst>
        <pc:graphicFrameChg chg="mod modGraphic">
          <ac:chgData name="Janette Warburton" userId="3e27661f259abf4c" providerId="LiveId" clId="{953C3E57-CCDF-45F8-89F5-D4763CBD8EE7}" dt="2023-07-04T14:50:56.077" v="6617" actId="207"/>
          <ac:graphicFrameMkLst>
            <pc:docMk/>
            <pc:sldMk cId="2864950159" sldId="328"/>
            <ac:graphicFrameMk id="3" creationId="{596043ED-B0B6-C7D9-1685-235A0037EE09}"/>
          </ac:graphicFrameMkLst>
        </pc:graphicFrameChg>
      </pc:sldChg>
      <pc:sldChg chg="modSp add mod">
        <pc:chgData name="Janette Warburton" userId="3e27661f259abf4c" providerId="LiveId" clId="{953C3E57-CCDF-45F8-89F5-D4763CBD8EE7}" dt="2023-07-04T14:50:10.523" v="6581" actId="20577"/>
        <pc:sldMkLst>
          <pc:docMk/>
          <pc:sldMk cId="553488941" sldId="329"/>
        </pc:sldMkLst>
        <pc:graphicFrameChg chg="modGraphic">
          <ac:chgData name="Janette Warburton" userId="3e27661f259abf4c" providerId="LiveId" clId="{953C3E57-CCDF-45F8-89F5-D4763CBD8EE7}" dt="2023-07-04T14:50:10.523" v="6581" actId="20577"/>
          <ac:graphicFrameMkLst>
            <pc:docMk/>
            <pc:sldMk cId="553488941" sldId="329"/>
            <ac:graphicFrameMk id="3" creationId="{ABC4A6BC-1804-E80B-1181-44A36D14C9FE}"/>
          </ac:graphicFrameMkLst>
        </pc:graphicFrameChg>
      </pc:sldChg>
      <pc:sldChg chg="modSp add mod">
        <pc:chgData name="Janette Warburton" userId="3e27661f259abf4c" providerId="LiveId" clId="{953C3E57-CCDF-45F8-89F5-D4763CBD8EE7}" dt="2023-07-04T14:50:04.760" v="6575" actId="20577"/>
        <pc:sldMkLst>
          <pc:docMk/>
          <pc:sldMk cId="1408241709" sldId="330"/>
        </pc:sldMkLst>
        <pc:graphicFrameChg chg="mod modGraphic">
          <ac:chgData name="Janette Warburton" userId="3e27661f259abf4c" providerId="LiveId" clId="{953C3E57-CCDF-45F8-89F5-D4763CBD8EE7}" dt="2023-07-04T14:50:04.760" v="6575" actId="20577"/>
          <ac:graphicFrameMkLst>
            <pc:docMk/>
            <pc:sldMk cId="1408241709" sldId="330"/>
            <ac:graphicFrameMk id="2" creationId="{A096EA46-ED92-9972-C622-A17A83BD543A}"/>
          </ac:graphicFrameMkLst>
        </pc:graphicFrameChg>
      </pc:sldChg>
      <pc:sldChg chg="modSp add mod">
        <pc:chgData name="Janette Warburton" userId="3e27661f259abf4c" providerId="LiveId" clId="{953C3E57-CCDF-45F8-89F5-D4763CBD8EE7}" dt="2023-07-04T15:28:03.740" v="7462" actId="20577"/>
        <pc:sldMkLst>
          <pc:docMk/>
          <pc:sldMk cId="2074279841" sldId="331"/>
        </pc:sldMkLst>
        <pc:graphicFrameChg chg="modGraphic">
          <ac:chgData name="Janette Warburton" userId="3e27661f259abf4c" providerId="LiveId" clId="{953C3E57-CCDF-45F8-89F5-D4763CBD8EE7}" dt="2023-07-04T14:50:01.345" v="6571" actId="20577"/>
          <ac:graphicFrameMkLst>
            <pc:docMk/>
            <pc:sldMk cId="2074279841" sldId="331"/>
            <ac:graphicFrameMk id="2" creationId="{D362028A-AA03-9BFE-410E-5F49FC0E177C}"/>
          </ac:graphicFrameMkLst>
        </pc:graphicFrameChg>
        <pc:graphicFrameChg chg="mod">
          <ac:chgData name="Janette Warburton" userId="3e27661f259abf4c" providerId="LiveId" clId="{953C3E57-CCDF-45F8-89F5-D4763CBD8EE7}" dt="2023-07-04T15:28:03.740" v="7462" actId="20577"/>
          <ac:graphicFrameMkLst>
            <pc:docMk/>
            <pc:sldMk cId="2074279841" sldId="331"/>
            <ac:graphicFrameMk id="3" creationId="{3E726F5A-B865-762A-B7E6-75C6D74C3671}"/>
          </ac:graphicFrameMkLst>
        </pc:graphicFrameChg>
      </pc:sldChg>
      <pc:sldChg chg="modSp add mod">
        <pc:chgData name="Janette Warburton" userId="3e27661f259abf4c" providerId="LiveId" clId="{953C3E57-CCDF-45F8-89F5-D4763CBD8EE7}" dt="2023-07-04T15:04:29.438" v="7035" actId="1038"/>
        <pc:sldMkLst>
          <pc:docMk/>
          <pc:sldMk cId="3931637625" sldId="332"/>
        </pc:sldMkLst>
        <pc:graphicFrameChg chg="modGraphic">
          <ac:chgData name="Janette Warburton" userId="3e27661f259abf4c" providerId="LiveId" clId="{953C3E57-CCDF-45F8-89F5-D4763CBD8EE7}" dt="2023-07-04T14:51:00.555" v="6618" actId="207"/>
          <ac:graphicFrameMkLst>
            <pc:docMk/>
            <pc:sldMk cId="3931637625" sldId="332"/>
            <ac:graphicFrameMk id="2" creationId="{A2C25AA7-FB13-086A-0BCC-711FF1A87B76}"/>
          </ac:graphicFrameMkLst>
        </pc:graphicFrameChg>
        <pc:picChg chg="mod">
          <ac:chgData name="Janette Warburton" userId="3e27661f259abf4c" providerId="LiveId" clId="{953C3E57-CCDF-45F8-89F5-D4763CBD8EE7}" dt="2023-07-04T15:04:29.438" v="7035" actId="1038"/>
          <ac:picMkLst>
            <pc:docMk/>
            <pc:sldMk cId="3931637625" sldId="332"/>
            <ac:picMk id="11" creationId="{E30F22E7-3544-E44D-851B-FD4BF5D93CB7}"/>
          </ac:picMkLst>
        </pc:picChg>
        <pc:picChg chg="mod">
          <ac:chgData name="Janette Warburton" userId="3e27661f259abf4c" providerId="LiveId" clId="{953C3E57-CCDF-45F8-89F5-D4763CBD8EE7}" dt="2023-07-04T15:04:29.438" v="7035" actId="1038"/>
          <ac:picMkLst>
            <pc:docMk/>
            <pc:sldMk cId="3931637625" sldId="332"/>
            <ac:picMk id="12" creationId="{7896F0A6-D6C5-144C-815E-992D5341A499}"/>
          </ac:picMkLst>
        </pc:picChg>
        <pc:picChg chg="mod">
          <ac:chgData name="Janette Warburton" userId="3e27661f259abf4c" providerId="LiveId" clId="{953C3E57-CCDF-45F8-89F5-D4763CBD8EE7}" dt="2023-07-04T15:04:29.438" v="7035" actId="1038"/>
          <ac:picMkLst>
            <pc:docMk/>
            <pc:sldMk cId="3931637625" sldId="332"/>
            <ac:picMk id="13" creationId="{86F7818B-3F42-194C-846B-73E651612017}"/>
          </ac:picMkLst>
        </pc:picChg>
        <pc:picChg chg="mod">
          <ac:chgData name="Janette Warburton" userId="3e27661f259abf4c" providerId="LiveId" clId="{953C3E57-CCDF-45F8-89F5-D4763CBD8EE7}" dt="2023-07-04T15:04:29.438" v="7035" actId="1038"/>
          <ac:picMkLst>
            <pc:docMk/>
            <pc:sldMk cId="3931637625" sldId="332"/>
            <ac:picMk id="14" creationId="{E8C7F73B-E50C-9E4E-9DC4-597168ACC8C4}"/>
          </ac:picMkLst>
        </pc:picChg>
      </pc:sldChg>
      <pc:sldChg chg="modSp add mod">
        <pc:chgData name="Janette Warburton" userId="3e27661f259abf4c" providerId="LiveId" clId="{953C3E57-CCDF-45F8-89F5-D4763CBD8EE7}" dt="2023-07-04T15:04:37.836" v="7064" actId="166"/>
        <pc:sldMkLst>
          <pc:docMk/>
          <pc:sldMk cId="362313753" sldId="333"/>
        </pc:sldMkLst>
        <pc:graphicFrameChg chg="mod modGraphic">
          <ac:chgData name="Janette Warburton" userId="3e27661f259abf4c" providerId="LiveId" clId="{953C3E57-CCDF-45F8-89F5-D4763CBD8EE7}" dt="2023-07-04T14:51:02.545" v="6619" actId="207"/>
          <ac:graphicFrameMkLst>
            <pc:docMk/>
            <pc:sldMk cId="362313753" sldId="333"/>
            <ac:graphicFrameMk id="2" creationId="{010EB717-B6F8-7B96-4222-C82C9C7A40DF}"/>
          </ac:graphicFrameMkLst>
        </pc:graphicFrameChg>
        <pc:picChg chg="mod ord">
          <ac:chgData name="Janette Warburton" userId="3e27661f259abf4c" providerId="LiveId" clId="{953C3E57-CCDF-45F8-89F5-D4763CBD8EE7}" dt="2023-07-04T15:04:37.836" v="7064" actId="166"/>
          <ac:picMkLst>
            <pc:docMk/>
            <pc:sldMk cId="362313753" sldId="333"/>
            <ac:picMk id="11" creationId="{3C1D317A-112D-674D-BAD9-94DA8F3751AA}"/>
          </ac:picMkLst>
        </pc:picChg>
        <pc:picChg chg="mod ord">
          <ac:chgData name="Janette Warburton" userId="3e27661f259abf4c" providerId="LiveId" clId="{953C3E57-CCDF-45F8-89F5-D4763CBD8EE7}" dt="2023-07-04T15:04:37.836" v="7064" actId="166"/>
          <ac:picMkLst>
            <pc:docMk/>
            <pc:sldMk cId="362313753" sldId="333"/>
            <ac:picMk id="12" creationId="{4A346220-762F-E44F-91FC-71A135230275}"/>
          </ac:picMkLst>
        </pc:picChg>
        <pc:picChg chg="mod ord">
          <ac:chgData name="Janette Warburton" userId="3e27661f259abf4c" providerId="LiveId" clId="{953C3E57-CCDF-45F8-89F5-D4763CBD8EE7}" dt="2023-07-04T15:04:37.836" v="7064" actId="166"/>
          <ac:picMkLst>
            <pc:docMk/>
            <pc:sldMk cId="362313753" sldId="333"/>
            <ac:picMk id="13" creationId="{CACFD7F4-519C-E043-B284-213C1016D575}"/>
          </ac:picMkLst>
        </pc:picChg>
        <pc:picChg chg="mod ord">
          <ac:chgData name="Janette Warburton" userId="3e27661f259abf4c" providerId="LiveId" clId="{953C3E57-CCDF-45F8-89F5-D4763CBD8EE7}" dt="2023-07-04T15:04:37.836" v="7064" actId="166"/>
          <ac:picMkLst>
            <pc:docMk/>
            <pc:sldMk cId="362313753" sldId="333"/>
            <ac:picMk id="14" creationId="{1ACBC5A2-2EAE-1C41-A00F-FAD6FC1331B5}"/>
          </ac:picMkLst>
        </pc:picChg>
      </pc:sldChg>
      <pc:sldChg chg="modSp add mod">
        <pc:chgData name="Janette Warburton" userId="3e27661f259abf4c" providerId="LiveId" clId="{953C3E57-CCDF-45F8-89F5-D4763CBD8EE7}" dt="2023-07-04T15:05:01.508" v="7099" actId="1037"/>
        <pc:sldMkLst>
          <pc:docMk/>
          <pc:sldMk cId="3639401387" sldId="334"/>
        </pc:sldMkLst>
        <pc:graphicFrameChg chg="modGraphic">
          <ac:chgData name="Janette Warburton" userId="3e27661f259abf4c" providerId="LiveId" clId="{953C3E57-CCDF-45F8-89F5-D4763CBD8EE7}" dt="2023-07-04T14:51:04.946" v="6620" actId="207"/>
          <ac:graphicFrameMkLst>
            <pc:docMk/>
            <pc:sldMk cId="3639401387" sldId="334"/>
            <ac:graphicFrameMk id="2" creationId="{97E1F505-1C52-8DEA-276F-AB87F323F116}"/>
          </ac:graphicFrameMkLst>
        </pc:graphicFrameChg>
        <pc:picChg chg="mod">
          <ac:chgData name="Janette Warburton" userId="3e27661f259abf4c" providerId="LiveId" clId="{953C3E57-CCDF-45F8-89F5-D4763CBD8EE7}" dt="2023-07-04T15:05:01.508" v="7099" actId="1037"/>
          <ac:picMkLst>
            <pc:docMk/>
            <pc:sldMk cId="3639401387" sldId="334"/>
            <ac:picMk id="3" creationId="{01BABDCF-F905-F236-0922-1265EA7B114E}"/>
          </ac:picMkLst>
        </pc:picChg>
        <pc:picChg chg="mod">
          <ac:chgData name="Janette Warburton" userId="3e27661f259abf4c" providerId="LiveId" clId="{953C3E57-CCDF-45F8-89F5-D4763CBD8EE7}" dt="2023-07-04T15:05:01.508" v="7099" actId="1037"/>
          <ac:picMkLst>
            <pc:docMk/>
            <pc:sldMk cId="3639401387" sldId="334"/>
            <ac:picMk id="4" creationId="{57CE215F-5B4B-0DF4-E335-6D9FCE2A4304}"/>
          </ac:picMkLst>
        </pc:picChg>
        <pc:picChg chg="mod">
          <ac:chgData name="Janette Warburton" userId="3e27661f259abf4c" providerId="LiveId" clId="{953C3E57-CCDF-45F8-89F5-D4763CBD8EE7}" dt="2023-07-04T15:05:01.508" v="7099" actId="1037"/>
          <ac:picMkLst>
            <pc:docMk/>
            <pc:sldMk cId="3639401387" sldId="334"/>
            <ac:picMk id="5" creationId="{E661BB24-F338-7108-8AF6-D0490F2FF76B}"/>
          </ac:picMkLst>
        </pc:picChg>
        <pc:picChg chg="mod">
          <ac:chgData name="Janette Warburton" userId="3e27661f259abf4c" providerId="LiveId" clId="{953C3E57-CCDF-45F8-89F5-D4763CBD8EE7}" dt="2023-07-04T15:05:01.508" v="7099" actId="1037"/>
          <ac:picMkLst>
            <pc:docMk/>
            <pc:sldMk cId="3639401387" sldId="334"/>
            <ac:picMk id="6" creationId="{1EDD1791-C0BD-E5C8-1AC1-9599AD7A7A0A}"/>
          </ac:picMkLst>
        </pc:picChg>
      </pc:sldChg>
      <pc:sldChg chg="modSp add mod">
        <pc:chgData name="Janette Warburton" userId="3e27661f259abf4c" providerId="LiveId" clId="{953C3E57-CCDF-45F8-89F5-D4763CBD8EE7}" dt="2023-07-04T15:05:11.991" v="7140" actId="1036"/>
        <pc:sldMkLst>
          <pc:docMk/>
          <pc:sldMk cId="1198306672" sldId="335"/>
        </pc:sldMkLst>
        <pc:graphicFrameChg chg="modGraphic">
          <ac:chgData name="Janette Warburton" userId="3e27661f259abf4c" providerId="LiveId" clId="{953C3E57-CCDF-45F8-89F5-D4763CBD8EE7}" dt="2023-07-04T14:51:07.118" v="6621" actId="207"/>
          <ac:graphicFrameMkLst>
            <pc:docMk/>
            <pc:sldMk cId="1198306672" sldId="335"/>
            <ac:graphicFrameMk id="2" creationId="{F38269F5-C188-CB5F-BD36-2B5E791F7399}"/>
          </ac:graphicFrameMkLst>
        </pc:graphicFrameChg>
        <pc:picChg chg="mod">
          <ac:chgData name="Janette Warburton" userId="3e27661f259abf4c" providerId="LiveId" clId="{953C3E57-CCDF-45F8-89F5-D4763CBD8EE7}" dt="2023-07-04T15:05:07.473" v="7124" actId="1038"/>
          <ac:picMkLst>
            <pc:docMk/>
            <pc:sldMk cId="1198306672" sldId="335"/>
            <ac:picMk id="13" creationId="{33687BE1-C981-244D-86D1-0545FCD56BA3}"/>
          </ac:picMkLst>
        </pc:picChg>
        <pc:picChg chg="mod">
          <ac:chgData name="Janette Warburton" userId="3e27661f259abf4c" providerId="LiveId" clId="{953C3E57-CCDF-45F8-89F5-D4763CBD8EE7}" dt="2023-07-04T15:05:11.991" v="7140" actId="1036"/>
          <ac:picMkLst>
            <pc:docMk/>
            <pc:sldMk cId="1198306672" sldId="335"/>
            <ac:picMk id="14" creationId="{2C96337B-6B47-EA4F-80E0-A98D14C2D2F0}"/>
          </ac:picMkLst>
        </pc:picChg>
        <pc:picChg chg="mod">
          <ac:chgData name="Janette Warburton" userId="3e27661f259abf4c" providerId="LiveId" clId="{953C3E57-CCDF-45F8-89F5-D4763CBD8EE7}" dt="2023-07-04T15:05:07.473" v="7124" actId="1038"/>
          <ac:picMkLst>
            <pc:docMk/>
            <pc:sldMk cId="1198306672" sldId="335"/>
            <ac:picMk id="15" creationId="{614A5216-5A5C-E046-9D82-B31AC34CCF5B}"/>
          </ac:picMkLst>
        </pc:picChg>
        <pc:picChg chg="mod">
          <ac:chgData name="Janette Warburton" userId="3e27661f259abf4c" providerId="LiveId" clId="{953C3E57-CCDF-45F8-89F5-D4763CBD8EE7}" dt="2023-07-04T15:05:09.187" v="7133" actId="1038"/>
          <ac:picMkLst>
            <pc:docMk/>
            <pc:sldMk cId="1198306672" sldId="335"/>
            <ac:picMk id="16" creationId="{58E98249-D52C-D241-8087-A21094C88417}"/>
          </ac:picMkLst>
        </pc:picChg>
      </pc:sldChg>
      <pc:sldChg chg="modSp add mod">
        <pc:chgData name="Janette Warburton" userId="3e27661f259abf4c" providerId="LiveId" clId="{953C3E57-CCDF-45F8-89F5-D4763CBD8EE7}" dt="2023-07-04T15:05:19.300" v="7165" actId="166"/>
        <pc:sldMkLst>
          <pc:docMk/>
          <pc:sldMk cId="2189594419" sldId="336"/>
        </pc:sldMkLst>
        <pc:graphicFrameChg chg="modGraphic">
          <ac:chgData name="Janette Warburton" userId="3e27661f259abf4c" providerId="LiveId" clId="{953C3E57-CCDF-45F8-89F5-D4763CBD8EE7}" dt="2023-07-04T14:51:11.676" v="6624" actId="207"/>
          <ac:graphicFrameMkLst>
            <pc:docMk/>
            <pc:sldMk cId="2189594419" sldId="336"/>
            <ac:graphicFrameMk id="2" creationId="{6431DFC3-EACE-6DAD-404B-58C9486EE91E}"/>
          </ac:graphicFrameMkLst>
        </pc:graphicFrameChg>
        <pc:picChg chg="mod ord">
          <ac:chgData name="Janette Warburton" userId="3e27661f259abf4c" providerId="LiveId" clId="{953C3E57-CCDF-45F8-89F5-D4763CBD8EE7}" dt="2023-07-04T15:05:19.300" v="7165" actId="166"/>
          <ac:picMkLst>
            <pc:docMk/>
            <pc:sldMk cId="2189594419" sldId="336"/>
            <ac:picMk id="9" creationId="{41E00EAD-9A9F-834B-BB32-61C99BA228CA}"/>
          </ac:picMkLst>
        </pc:picChg>
        <pc:picChg chg="mod ord">
          <ac:chgData name="Janette Warburton" userId="3e27661f259abf4c" providerId="LiveId" clId="{953C3E57-CCDF-45F8-89F5-D4763CBD8EE7}" dt="2023-07-04T15:05:19.300" v="7165" actId="166"/>
          <ac:picMkLst>
            <pc:docMk/>
            <pc:sldMk cId="2189594419" sldId="336"/>
            <ac:picMk id="10" creationId="{73FA2FCF-D756-B447-8B5F-3AD7DD3D77EF}"/>
          </ac:picMkLst>
        </pc:picChg>
        <pc:picChg chg="mod ord">
          <ac:chgData name="Janette Warburton" userId="3e27661f259abf4c" providerId="LiveId" clId="{953C3E57-CCDF-45F8-89F5-D4763CBD8EE7}" dt="2023-07-04T15:05:19.300" v="7165" actId="166"/>
          <ac:picMkLst>
            <pc:docMk/>
            <pc:sldMk cId="2189594419" sldId="336"/>
            <ac:picMk id="11" creationId="{C5D5ED68-4C53-104A-A282-BE4A98B8EDBE}"/>
          </ac:picMkLst>
        </pc:picChg>
        <pc:picChg chg="mod ord">
          <ac:chgData name="Janette Warburton" userId="3e27661f259abf4c" providerId="LiveId" clId="{953C3E57-CCDF-45F8-89F5-D4763CBD8EE7}" dt="2023-07-04T15:05:19.300" v="7165" actId="166"/>
          <ac:picMkLst>
            <pc:docMk/>
            <pc:sldMk cId="2189594419" sldId="336"/>
            <ac:picMk id="12" creationId="{3C0A20A8-7579-4C47-BCA6-42FBB52B4C1C}"/>
          </ac:picMkLst>
        </pc:picChg>
      </pc:sldChg>
      <pc:sldChg chg="modSp add mod">
        <pc:chgData name="Janette Warburton" userId="3e27661f259abf4c" providerId="LiveId" clId="{953C3E57-CCDF-45F8-89F5-D4763CBD8EE7}" dt="2023-07-04T15:05:42.628" v="7191" actId="1038"/>
        <pc:sldMkLst>
          <pc:docMk/>
          <pc:sldMk cId="1704842473" sldId="337"/>
        </pc:sldMkLst>
        <pc:graphicFrameChg chg="mod modGraphic">
          <ac:chgData name="Janette Warburton" userId="3e27661f259abf4c" providerId="LiveId" clId="{953C3E57-CCDF-45F8-89F5-D4763CBD8EE7}" dt="2023-07-04T14:51:13.619" v="6625" actId="207"/>
          <ac:graphicFrameMkLst>
            <pc:docMk/>
            <pc:sldMk cId="1704842473" sldId="337"/>
            <ac:graphicFrameMk id="3" creationId="{DAD1104F-DB42-89F3-A126-521C4AAAA72F}"/>
          </ac:graphicFrameMkLst>
        </pc:graphicFrameChg>
        <pc:picChg chg="mod">
          <ac:chgData name="Janette Warburton" userId="3e27661f259abf4c" providerId="LiveId" clId="{953C3E57-CCDF-45F8-89F5-D4763CBD8EE7}" dt="2023-07-04T15:05:42.628" v="7191" actId="1038"/>
          <ac:picMkLst>
            <pc:docMk/>
            <pc:sldMk cId="1704842473" sldId="337"/>
            <ac:picMk id="9" creationId="{4BED186B-0E9F-7440-AAAF-DC2ACF803B07}"/>
          </ac:picMkLst>
        </pc:picChg>
        <pc:picChg chg="mod">
          <ac:chgData name="Janette Warburton" userId="3e27661f259abf4c" providerId="LiveId" clId="{953C3E57-CCDF-45F8-89F5-D4763CBD8EE7}" dt="2023-07-04T15:05:42.628" v="7191" actId="1038"/>
          <ac:picMkLst>
            <pc:docMk/>
            <pc:sldMk cId="1704842473" sldId="337"/>
            <ac:picMk id="10" creationId="{9C8794FB-1145-DE40-9F26-529267F64A36}"/>
          </ac:picMkLst>
        </pc:picChg>
        <pc:picChg chg="mod">
          <ac:chgData name="Janette Warburton" userId="3e27661f259abf4c" providerId="LiveId" clId="{953C3E57-CCDF-45F8-89F5-D4763CBD8EE7}" dt="2023-07-04T15:05:42.628" v="7191" actId="1038"/>
          <ac:picMkLst>
            <pc:docMk/>
            <pc:sldMk cId="1704842473" sldId="337"/>
            <ac:picMk id="11" creationId="{12010D36-4B2D-1E44-BD64-174A51A08C95}"/>
          </ac:picMkLst>
        </pc:picChg>
        <pc:picChg chg="mod">
          <ac:chgData name="Janette Warburton" userId="3e27661f259abf4c" providerId="LiveId" clId="{953C3E57-CCDF-45F8-89F5-D4763CBD8EE7}" dt="2023-07-04T15:05:42.628" v="7191" actId="1038"/>
          <ac:picMkLst>
            <pc:docMk/>
            <pc:sldMk cId="1704842473" sldId="337"/>
            <ac:picMk id="12" creationId="{0652BE3D-4823-9B44-9FE1-4084A6D27288}"/>
          </ac:picMkLst>
        </pc:picChg>
      </pc:sldChg>
      <pc:sldChg chg="modSp add mod">
        <pc:chgData name="Janette Warburton" userId="3e27661f259abf4c" providerId="LiveId" clId="{953C3E57-CCDF-45F8-89F5-D4763CBD8EE7}" dt="2023-07-04T15:06:03.177" v="7238" actId="1037"/>
        <pc:sldMkLst>
          <pc:docMk/>
          <pc:sldMk cId="270497543" sldId="338"/>
        </pc:sldMkLst>
        <pc:graphicFrameChg chg="modGraphic">
          <ac:chgData name="Janette Warburton" userId="3e27661f259abf4c" providerId="LiveId" clId="{953C3E57-CCDF-45F8-89F5-D4763CBD8EE7}" dt="2023-07-04T14:49:20.387" v="6536" actId="20577"/>
          <ac:graphicFrameMkLst>
            <pc:docMk/>
            <pc:sldMk cId="270497543" sldId="338"/>
            <ac:graphicFrameMk id="3" creationId="{01994877-5015-5677-7563-8B2444DEC6D3}"/>
          </ac:graphicFrameMkLst>
        </pc:graphicFrameChg>
        <pc:picChg chg="mod">
          <ac:chgData name="Janette Warburton" userId="3e27661f259abf4c" providerId="LiveId" clId="{953C3E57-CCDF-45F8-89F5-D4763CBD8EE7}" dt="2023-07-04T15:05:58.906" v="7215" actId="1038"/>
          <ac:picMkLst>
            <pc:docMk/>
            <pc:sldMk cId="270497543" sldId="338"/>
            <ac:picMk id="9" creationId="{53208038-5DC1-7D42-9479-EB5224B6CF8D}"/>
          </ac:picMkLst>
        </pc:picChg>
        <pc:picChg chg="mod">
          <ac:chgData name="Janette Warburton" userId="3e27661f259abf4c" providerId="LiveId" clId="{953C3E57-CCDF-45F8-89F5-D4763CBD8EE7}" dt="2023-07-04T15:05:58.906" v="7215" actId="1038"/>
          <ac:picMkLst>
            <pc:docMk/>
            <pc:sldMk cId="270497543" sldId="338"/>
            <ac:picMk id="10" creationId="{02E0688C-F007-4444-B480-3C3D3B48FCA5}"/>
          </ac:picMkLst>
        </pc:picChg>
        <pc:picChg chg="mod">
          <ac:chgData name="Janette Warburton" userId="3e27661f259abf4c" providerId="LiveId" clId="{953C3E57-CCDF-45F8-89F5-D4763CBD8EE7}" dt="2023-07-04T15:05:58.906" v="7215" actId="1038"/>
          <ac:picMkLst>
            <pc:docMk/>
            <pc:sldMk cId="270497543" sldId="338"/>
            <ac:picMk id="11" creationId="{8C5FE9A3-00CD-6B4A-9B8E-3DCC3E469216}"/>
          </ac:picMkLst>
        </pc:picChg>
        <pc:picChg chg="mod">
          <ac:chgData name="Janette Warburton" userId="3e27661f259abf4c" providerId="LiveId" clId="{953C3E57-CCDF-45F8-89F5-D4763CBD8EE7}" dt="2023-07-04T15:06:03.177" v="7238" actId="1037"/>
          <ac:picMkLst>
            <pc:docMk/>
            <pc:sldMk cId="270497543" sldId="338"/>
            <ac:picMk id="12" creationId="{8417B71D-17A3-D649-BD3A-30F7EE347CFD}"/>
          </ac:picMkLst>
        </pc:picChg>
      </pc:sldChg>
      <pc:sldChg chg="modSp add mod">
        <pc:chgData name="Janette Warburton" userId="3e27661f259abf4c" providerId="LiveId" clId="{953C3E57-CCDF-45F8-89F5-D4763CBD8EE7}" dt="2023-07-04T15:06:14.524" v="7284" actId="1037"/>
        <pc:sldMkLst>
          <pc:docMk/>
          <pc:sldMk cId="3077599365" sldId="339"/>
        </pc:sldMkLst>
        <pc:graphicFrameChg chg="mod modGraphic">
          <ac:chgData name="Janette Warburton" userId="3e27661f259abf4c" providerId="LiveId" clId="{953C3E57-CCDF-45F8-89F5-D4763CBD8EE7}" dt="2023-07-04T14:49:11.099" v="6530" actId="20577"/>
          <ac:graphicFrameMkLst>
            <pc:docMk/>
            <pc:sldMk cId="3077599365" sldId="339"/>
            <ac:graphicFrameMk id="2" creationId="{0A3346EE-7B45-B3DB-51D2-93A138BC837F}"/>
          </ac:graphicFrameMkLst>
        </pc:graphicFrameChg>
        <pc:picChg chg="mod">
          <ac:chgData name="Janette Warburton" userId="3e27661f259abf4c" providerId="LiveId" clId="{953C3E57-CCDF-45F8-89F5-D4763CBD8EE7}" dt="2023-07-04T15:06:07.780" v="7262" actId="1038"/>
          <ac:picMkLst>
            <pc:docMk/>
            <pc:sldMk cId="3077599365" sldId="339"/>
            <ac:picMk id="9" creationId="{A24A13CE-9584-5E4A-BD83-3AB648726BEE}"/>
          </ac:picMkLst>
        </pc:picChg>
        <pc:picChg chg="mod">
          <ac:chgData name="Janette Warburton" userId="3e27661f259abf4c" providerId="LiveId" clId="{953C3E57-CCDF-45F8-89F5-D4763CBD8EE7}" dt="2023-07-04T15:06:11.900" v="7277" actId="1036"/>
          <ac:picMkLst>
            <pc:docMk/>
            <pc:sldMk cId="3077599365" sldId="339"/>
            <ac:picMk id="10" creationId="{03831B3D-E906-0444-86B7-1B41B1F7398B}"/>
          </ac:picMkLst>
        </pc:picChg>
        <pc:picChg chg="mod">
          <ac:chgData name="Janette Warburton" userId="3e27661f259abf4c" providerId="LiveId" clId="{953C3E57-CCDF-45F8-89F5-D4763CBD8EE7}" dt="2023-07-04T15:06:14.524" v="7284" actId="1037"/>
          <ac:picMkLst>
            <pc:docMk/>
            <pc:sldMk cId="3077599365" sldId="339"/>
            <ac:picMk id="11" creationId="{22B5DACA-4728-3643-9F3B-7640B6B19E38}"/>
          </ac:picMkLst>
        </pc:picChg>
        <pc:picChg chg="mod">
          <ac:chgData name="Janette Warburton" userId="3e27661f259abf4c" providerId="LiveId" clId="{953C3E57-CCDF-45F8-89F5-D4763CBD8EE7}" dt="2023-07-04T15:06:07.780" v="7262" actId="1038"/>
          <ac:picMkLst>
            <pc:docMk/>
            <pc:sldMk cId="3077599365" sldId="339"/>
            <ac:picMk id="12" creationId="{61387795-699E-A043-9820-35A3DB151760}"/>
          </ac:picMkLst>
        </pc:picChg>
      </pc:sldChg>
      <pc:sldChg chg="modSp add mod">
        <pc:chgData name="Janette Warburton" userId="3e27661f259abf4c" providerId="LiveId" clId="{953C3E57-CCDF-45F8-89F5-D4763CBD8EE7}" dt="2023-07-04T14:48:57.447" v="6522" actId="20577"/>
        <pc:sldMkLst>
          <pc:docMk/>
          <pc:sldMk cId="3418567377" sldId="340"/>
        </pc:sldMkLst>
        <pc:graphicFrameChg chg="mod modGraphic">
          <ac:chgData name="Janette Warburton" userId="3e27661f259abf4c" providerId="LiveId" clId="{953C3E57-CCDF-45F8-89F5-D4763CBD8EE7}" dt="2023-07-04T14:48:57.447" v="6522" actId="20577"/>
          <ac:graphicFrameMkLst>
            <pc:docMk/>
            <pc:sldMk cId="3418567377" sldId="340"/>
            <ac:graphicFrameMk id="4" creationId="{DF72DC0C-66B8-64C4-40A3-D67BC973362F}"/>
          </ac:graphicFrameMkLst>
        </pc:graphicFrameChg>
      </pc:sldChg>
      <pc:sldChg chg="modSp add mod">
        <pc:chgData name="Janette Warburton" userId="3e27661f259abf4c" providerId="LiveId" clId="{953C3E57-CCDF-45F8-89F5-D4763CBD8EE7}" dt="2023-07-04T15:07:40.800" v="7301" actId="20577"/>
        <pc:sldMkLst>
          <pc:docMk/>
          <pc:sldMk cId="1660013360" sldId="341"/>
        </pc:sldMkLst>
        <pc:graphicFrameChg chg="modGraphic">
          <ac:chgData name="Janette Warburton" userId="3e27661f259abf4c" providerId="LiveId" clId="{953C3E57-CCDF-45F8-89F5-D4763CBD8EE7}" dt="2023-07-04T15:07:40.800" v="7301" actId="20577"/>
          <ac:graphicFrameMkLst>
            <pc:docMk/>
            <pc:sldMk cId="1660013360" sldId="341"/>
            <ac:graphicFrameMk id="2" creationId="{0C1FD3FF-0B0C-9A22-A8D9-6C96E0F8A3D6}"/>
          </ac:graphicFrameMkLst>
        </pc:graphicFrameChg>
        <pc:graphicFrameChg chg="modGraphic">
          <ac:chgData name="Janette Warburton" userId="3e27661f259abf4c" providerId="LiveId" clId="{953C3E57-CCDF-45F8-89F5-D4763CBD8EE7}" dt="2023-07-04T14:49:00.006" v="6524" actId="20577"/>
          <ac:graphicFrameMkLst>
            <pc:docMk/>
            <pc:sldMk cId="1660013360" sldId="341"/>
            <ac:graphicFrameMk id="3" creationId="{F4895DDF-D6B8-531F-6E1C-9811A3607C89}"/>
          </ac:graphicFrameMkLst>
        </pc:graphicFrameChg>
      </pc:sldChg>
    </pc:docChg>
  </pc:docChgLst>
  <pc:docChgLst>
    <pc:chgData name="Janette Warburton" userId="3e27661f259abf4c" providerId="LiveId" clId="{95397C95-9BA3-45B8-BC71-CCA79A7C3E7A}"/>
    <pc:docChg chg="modSld">
      <pc:chgData name="Janette Warburton" userId="3e27661f259abf4c" providerId="LiveId" clId="{95397C95-9BA3-45B8-BC71-CCA79A7C3E7A}" dt="2023-07-04T15:33:00.141" v="20" actId="20577"/>
      <pc:docMkLst>
        <pc:docMk/>
      </pc:docMkLst>
      <pc:sldChg chg="modSp mod">
        <pc:chgData name="Janette Warburton" userId="3e27661f259abf4c" providerId="LiveId" clId="{95397C95-9BA3-45B8-BC71-CCA79A7C3E7A}" dt="2023-07-04T15:32:37.698" v="0" actId="20577"/>
        <pc:sldMkLst>
          <pc:docMk/>
          <pc:sldMk cId="3010741185" sldId="322"/>
        </pc:sldMkLst>
        <pc:spChg chg="mod">
          <ac:chgData name="Janette Warburton" userId="3e27661f259abf4c" providerId="LiveId" clId="{95397C95-9BA3-45B8-BC71-CCA79A7C3E7A}" dt="2023-07-04T15:32:37.698" v="0" actId="20577"/>
          <ac:spMkLst>
            <pc:docMk/>
            <pc:sldMk cId="3010741185" sldId="322"/>
            <ac:spMk id="292" creationId="{00000000-0000-0000-0000-000000000000}"/>
          </ac:spMkLst>
        </pc:spChg>
      </pc:sldChg>
      <pc:sldChg chg="modSp mod">
        <pc:chgData name="Janette Warburton" userId="3e27661f259abf4c" providerId="LiveId" clId="{95397C95-9BA3-45B8-BC71-CCA79A7C3E7A}" dt="2023-07-04T15:32:39.712" v="1" actId="20577"/>
        <pc:sldMkLst>
          <pc:docMk/>
          <pc:sldMk cId="3731363726" sldId="323"/>
        </pc:sldMkLst>
        <pc:spChg chg="mod">
          <ac:chgData name="Janette Warburton" userId="3e27661f259abf4c" providerId="LiveId" clId="{95397C95-9BA3-45B8-BC71-CCA79A7C3E7A}" dt="2023-07-04T15:32:39.712" v="1" actId="20577"/>
          <ac:spMkLst>
            <pc:docMk/>
            <pc:sldMk cId="3731363726" sldId="323"/>
            <ac:spMk id="303" creationId="{00000000-0000-0000-0000-000000000000}"/>
          </ac:spMkLst>
        </pc:spChg>
      </pc:sldChg>
      <pc:sldChg chg="modSp mod">
        <pc:chgData name="Janette Warburton" userId="3e27661f259abf4c" providerId="LiveId" clId="{95397C95-9BA3-45B8-BC71-CCA79A7C3E7A}" dt="2023-07-04T15:32:40.554" v="2" actId="20577"/>
        <pc:sldMkLst>
          <pc:docMk/>
          <pc:sldMk cId="3116629749" sldId="324"/>
        </pc:sldMkLst>
        <pc:spChg chg="mod">
          <ac:chgData name="Janette Warburton" userId="3e27661f259abf4c" providerId="LiveId" clId="{95397C95-9BA3-45B8-BC71-CCA79A7C3E7A}" dt="2023-07-04T15:32:40.554" v="2" actId="20577"/>
          <ac:spMkLst>
            <pc:docMk/>
            <pc:sldMk cId="3116629749" sldId="324"/>
            <ac:spMk id="314" creationId="{00000000-0000-0000-0000-000000000000}"/>
          </ac:spMkLst>
        </pc:spChg>
      </pc:sldChg>
      <pc:sldChg chg="modSp mod">
        <pc:chgData name="Janette Warburton" userId="3e27661f259abf4c" providerId="LiveId" clId="{95397C95-9BA3-45B8-BC71-CCA79A7C3E7A}" dt="2023-07-04T15:32:41.377" v="3" actId="20577"/>
        <pc:sldMkLst>
          <pc:docMk/>
          <pc:sldMk cId="3636100777" sldId="325"/>
        </pc:sldMkLst>
        <pc:spChg chg="mod">
          <ac:chgData name="Janette Warburton" userId="3e27661f259abf4c" providerId="LiveId" clId="{95397C95-9BA3-45B8-BC71-CCA79A7C3E7A}" dt="2023-07-04T15:32:41.377" v="3" actId="20577"/>
          <ac:spMkLst>
            <pc:docMk/>
            <pc:sldMk cId="3636100777" sldId="325"/>
            <ac:spMk id="322" creationId="{00000000-0000-0000-0000-000000000000}"/>
          </ac:spMkLst>
        </pc:spChg>
      </pc:sldChg>
      <pc:sldChg chg="modSp mod">
        <pc:chgData name="Janette Warburton" userId="3e27661f259abf4c" providerId="LiveId" clId="{95397C95-9BA3-45B8-BC71-CCA79A7C3E7A}" dt="2023-07-04T15:32:42.172" v="4" actId="20577"/>
        <pc:sldMkLst>
          <pc:docMk/>
          <pc:sldMk cId="4269887307" sldId="326"/>
        </pc:sldMkLst>
        <pc:spChg chg="mod">
          <ac:chgData name="Janette Warburton" userId="3e27661f259abf4c" providerId="LiveId" clId="{95397C95-9BA3-45B8-BC71-CCA79A7C3E7A}" dt="2023-07-04T15:32:42.172" v="4" actId="20577"/>
          <ac:spMkLst>
            <pc:docMk/>
            <pc:sldMk cId="4269887307" sldId="326"/>
            <ac:spMk id="330" creationId="{00000000-0000-0000-0000-000000000000}"/>
          </ac:spMkLst>
        </pc:spChg>
      </pc:sldChg>
      <pc:sldChg chg="modSp mod">
        <pc:chgData name="Janette Warburton" userId="3e27661f259abf4c" providerId="LiveId" clId="{95397C95-9BA3-45B8-BC71-CCA79A7C3E7A}" dt="2023-07-04T15:32:43.020" v="5" actId="20577"/>
        <pc:sldMkLst>
          <pc:docMk/>
          <pc:sldMk cId="684430608" sldId="327"/>
        </pc:sldMkLst>
        <pc:spChg chg="mod">
          <ac:chgData name="Janette Warburton" userId="3e27661f259abf4c" providerId="LiveId" clId="{95397C95-9BA3-45B8-BC71-CCA79A7C3E7A}" dt="2023-07-04T15:32:43.020" v="5" actId="20577"/>
          <ac:spMkLst>
            <pc:docMk/>
            <pc:sldMk cId="684430608" sldId="327"/>
            <ac:spMk id="338" creationId="{00000000-0000-0000-0000-000000000000}"/>
          </ac:spMkLst>
        </pc:spChg>
      </pc:sldChg>
      <pc:sldChg chg="modSp mod">
        <pc:chgData name="Janette Warburton" userId="3e27661f259abf4c" providerId="LiveId" clId="{95397C95-9BA3-45B8-BC71-CCA79A7C3E7A}" dt="2023-07-04T15:32:43.859" v="6" actId="20577"/>
        <pc:sldMkLst>
          <pc:docMk/>
          <pc:sldMk cId="2864950159" sldId="328"/>
        </pc:sldMkLst>
        <pc:spChg chg="mod">
          <ac:chgData name="Janette Warburton" userId="3e27661f259abf4c" providerId="LiveId" clId="{95397C95-9BA3-45B8-BC71-CCA79A7C3E7A}" dt="2023-07-04T15:32:43.859" v="6" actId="20577"/>
          <ac:spMkLst>
            <pc:docMk/>
            <pc:sldMk cId="2864950159" sldId="328"/>
            <ac:spMk id="346" creationId="{00000000-0000-0000-0000-000000000000}"/>
          </ac:spMkLst>
        </pc:spChg>
      </pc:sldChg>
      <pc:sldChg chg="modSp mod">
        <pc:chgData name="Janette Warburton" userId="3e27661f259abf4c" providerId="LiveId" clId="{95397C95-9BA3-45B8-BC71-CCA79A7C3E7A}" dt="2023-07-04T15:32:44.720" v="7" actId="20577"/>
        <pc:sldMkLst>
          <pc:docMk/>
          <pc:sldMk cId="553488941" sldId="329"/>
        </pc:sldMkLst>
        <pc:spChg chg="mod">
          <ac:chgData name="Janette Warburton" userId="3e27661f259abf4c" providerId="LiveId" clId="{95397C95-9BA3-45B8-BC71-CCA79A7C3E7A}" dt="2023-07-04T15:32:44.720" v="7" actId="20577"/>
          <ac:spMkLst>
            <pc:docMk/>
            <pc:sldMk cId="553488941" sldId="329"/>
            <ac:spMk id="353" creationId="{00000000-0000-0000-0000-000000000000}"/>
          </ac:spMkLst>
        </pc:spChg>
      </pc:sldChg>
      <pc:sldChg chg="modSp mod">
        <pc:chgData name="Janette Warburton" userId="3e27661f259abf4c" providerId="LiveId" clId="{95397C95-9BA3-45B8-BC71-CCA79A7C3E7A}" dt="2023-07-04T15:32:49.116" v="9" actId="20577"/>
        <pc:sldMkLst>
          <pc:docMk/>
          <pc:sldMk cId="1408241709" sldId="330"/>
        </pc:sldMkLst>
        <pc:spChg chg="mod">
          <ac:chgData name="Janette Warburton" userId="3e27661f259abf4c" providerId="LiveId" clId="{95397C95-9BA3-45B8-BC71-CCA79A7C3E7A}" dt="2023-07-04T15:32:49.116" v="9" actId="20577"/>
          <ac:spMkLst>
            <pc:docMk/>
            <pc:sldMk cId="1408241709" sldId="330"/>
            <ac:spMk id="360" creationId="{00000000-0000-0000-0000-000000000000}"/>
          </ac:spMkLst>
        </pc:spChg>
      </pc:sldChg>
      <pc:sldChg chg="modSp mod">
        <pc:chgData name="Janette Warburton" userId="3e27661f259abf4c" providerId="LiveId" clId="{95397C95-9BA3-45B8-BC71-CCA79A7C3E7A}" dt="2023-07-04T15:32:49.959" v="10" actId="20577"/>
        <pc:sldMkLst>
          <pc:docMk/>
          <pc:sldMk cId="2074279841" sldId="331"/>
        </pc:sldMkLst>
        <pc:spChg chg="mod">
          <ac:chgData name="Janette Warburton" userId="3e27661f259abf4c" providerId="LiveId" clId="{95397C95-9BA3-45B8-BC71-CCA79A7C3E7A}" dt="2023-07-04T15:32:49.959" v="10" actId="20577"/>
          <ac:spMkLst>
            <pc:docMk/>
            <pc:sldMk cId="2074279841" sldId="331"/>
            <ac:spMk id="368" creationId="{00000000-0000-0000-0000-000000000000}"/>
          </ac:spMkLst>
        </pc:spChg>
      </pc:sldChg>
      <pc:sldChg chg="modSp mod">
        <pc:chgData name="Janette Warburton" userId="3e27661f259abf4c" providerId="LiveId" clId="{95397C95-9BA3-45B8-BC71-CCA79A7C3E7A}" dt="2023-07-04T15:32:50.779" v="11" actId="20577"/>
        <pc:sldMkLst>
          <pc:docMk/>
          <pc:sldMk cId="3931637625" sldId="332"/>
        </pc:sldMkLst>
        <pc:spChg chg="mod">
          <ac:chgData name="Janette Warburton" userId="3e27661f259abf4c" providerId="LiveId" clId="{95397C95-9BA3-45B8-BC71-CCA79A7C3E7A}" dt="2023-07-04T15:32:50.779" v="11" actId="20577"/>
          <ac:spMkLst>
            <pc:docMk/>
            <pc:sldMk cId="3931637625" sldId="332"/>
            <ac:spMk id="376" creationId="{00000000-0000-0000-0000-000000000000}"/>
          </ac:spMkLst>
        </pc:spChg>
      </pc:sldChg>
      <pc:sldChg chg="modSp mod">
        <pc:chgData name="Janette Warburton" userId="3e27661f259abf4c" providerId="LiveId" clId="{95397C95-9BA3-45B8-BC71-CCA79A7C3E7A}" dt="2023-07-04T15:32:51.582" v="12" actId="20577"/>
        <pc:sldMkLst>
          <pc:docMk/>
          <pc:sldMk cId="362313753" sldId="333"/>
        </pc:sldMkLst>
        <pc:spChg chg="mod">
          <ac:chgData name="Janette Warburton" userId="3e27661f259abf4c" providerId="LiveId" clId="{95397C95-9BA3-45B8-BC71-CCA79A7C3E7A}" dt="2023-07-04T15:32:51.582" v="12" actId="20577"/>
          <ac:spMkLst>
            <pc:docMk/>
            <pc:sldMk cId="362313753" sldId="333"/>
            <ac:spMk id="388" creationId="{00000000-0000-0000-0000-000000000000}"/>
          </ac:spMkLst>
        </pc:spChg>
      </pc:sldChg>
      <pc:sldChg chg="modSp mod">
        <pc:chgData name="Janette Warburton" userId="3e27661f259abf4c" providerId="LiveId" clId="{95397C95-9BA3-45B8-BC71-CCA79A7C3E7A}" dt="2023-07-04T15:32:52.376" v="13" actId="20577"/>
        <pc:sldMkLst>
          <pc:docMk/>
          <pc:sldMk cId="3639401387" sldId="334"/>
        </pc:sldMkLst>
        <pc:spChg chg="mod">
          <ac:chgData name="Janette Warburton" userId="3e27661f259abf4c" providerId="LiveId" clId="{95397C95-9BA3-45B8-BC71-CCA79A7C3E7A}" dt="2023-07-04T15:32:52.376" v="13" actId="20577"/>
          <ac:spMkLst>
            <pc:docMk/>
            <pc:sldMk cId="3639401387" sldId="334"/>
            <ac:spMk id="292" creationId="{00000000-0000-0000-0000-000000000000}"/>
          </ac:spMkLst>
        </pc:spChg>
      </pc:sldChg>
      <pc:sldChg chg="modSp mod">
        <pc:chgData name="Janette Warburton" userId="3e27661f259abf4c" providerId="LiveId" clId="{95397C95-9BA3-45B8-BC71-CCA79A7C3E7A}" dt="2023-07-04T15:32:53.256" v="14" actId="20577"/>
        <pc:sldMkLst>
          <pc:docMk/>
          <pc:sldMk cId="1198306672" sldId="335"/>
        </pc:sldMkLst>
        <pc:spChg chg="mod">
          <ac:chgData name="Janette Warburton" userId="3e27661f259abf4c" providerId="LiveId" clId="{95397C95-9BA3-45B8-BC71-CCA79A7C3E7A}" dt="2023-07-04T15:32:53.256" v="14" actId="20577"/>
          <ac:spMkLst>
            <pc:docMk/>
            <pc:sldMk cId="1198306672" sldId="335"/>
            <ac:spMk id="411" creationId="{00000000-0000-0000-0000-000000000000}"/>
          </ac:spMkLst>
        </pc:spChg>
      </pc:sldChg>
      <pc:sldChg chg="modSp mod">
        <pc:chgData name="Janette Warburton" userId="3e27661f259abf4c" providerId="LiveId" clId="{95397C95-9BA3-45B8-BC71-CCA79A7C3E7A}" dt="2023-07-04T15:32:54.650" v="15" actId="20577"/>
        <pc:sldMkLst>
          <pc:docMk/>
          <pc:sldMk cId="2189594419" sldId="336"/>
        </pc:sldMkLst>
        <pc:spChg chg="mod">
          <ac:chgData name="Janette Warburton" userId="3e27661f259abf4c" providerId="LiveId" clId="{95397C95-9BA3-45B8-BC71-CCA79A7C3E7A}" dt="2023-07-04T15:32:54.650" v="15" actId="20577"/>
          <ac:spMkLst>
            <pc:docMk/>
            <pc:sldMk cId="2189594419" sldId="336"/>
            <ac:spMk id="422" creationId="{00000000-0000-0000-0000-000000000000}"/>
          </ac:spMkLst>
        </pc:spChg>
      </pc:sldChg>
      <pc:sldChg chg="modSp mod">
        <pc:chgData name="Janette Warburton" userId="3e27661f259abf4c" providerId="LiveId" clId="{95397C95-9BA3-45B8-BC71-CCA79A7C3E7A}" dt="2023-07-04T15:32:55.403" v="16" actId="20577"/>
        <pc:sldMkLst>
          <pc:docMk/>
          <pc:sldMk cId="1704842473" sldId="337"/>
        </pc:sldMkLst>
        <pc:spChg chg="mod">
          <ac:chgData name="Janette Warburton" userId="3e27661f259abf4c" providerId="LiveId" clId="{95397C95-9BA3-45B8-BC71-CCA79A7C3E7A}" dt="2023-07-04T15:32:55.403" v="16" actId="20577"/>
          <ac:spMkLst>
            <pc:docMk/>
            <pc:sldMk cId="1704842473" sldId="337"/>
            <ac:spMk id="433" creationId="{00000000-0000-0000-0000-000000000000}"/>
          </ac:spMkLst>
        </pc:spChg>
      </pc:sldChg>
      <pc:sldChg chg="modSp mod">
        <pc:chgData name="Janette Warburton" userId="3e27661f259abf4c" providerId="LiveId" clId="{95397C95-9BA3-45B8-BC71-CCA79A7C3E7A}" dt="2023-07-04T15:32:56.865" v="17" actId="20577"/>
        <pc:sldMkLst>
          <pc:docMk/>
          <pc:sldMk cId="270497543" sldId="338"/>
        </pc:sldMkLst>
        <pc:spChg chg="mod">
          <ac:chgData name="Janette Warburton" userId="3e27661f259abf4c" providerId="LiveId" clId="{95397C95-9BA3-45B8-BC71-CCA79A7C3E7A}" dt="2023-07-04T15:32:56.865" v="17" actId="20577"/>
          <ac:spMkLst>
            <pc:docMk/>
            <pc:sldMk cId="270497543" sldId="338"/>
            <ac:spMk id="444" creationId="{00000000-0000-0000-0000-000000000000}"/>
          </ac:spMkLst>
        </pc:spChg>
      </pc:sldChg>
      <pc:sldChg chg="modSp mod">
        <pc:chgData name="Janette Warburton" userId="3e27661f259abf4c" providerId="LiveId" clId="{95397C95-9BA3-45B8-BC71-CCA79A7C3E7A}" dt="2023-07-04T15:32:57.629" v="18" actId="20577"/>
        <pc:sldMkLst>
          <pc:docMk/>
          <pc:sldMk cId="3077599365" sldId="339"/>
        </pc:sldMkLst>
        <pc:spChg chg="mod">
          <ac:chgData name="Janette Warburton" userId="3e27661f259abf4c" providerId="LiveId" clId="{95397C95-9BA3-45B8-BC71-CCA79A7C3E7A}" dt="2023-07-04T15:32:57.629" v="18" actId="20577"/>
          <ac:spMkLst>
            <pc:docMk/>
            <pc:sldMk cId="3077599365" sldId="339"/>
            <ac:spMk id="455" creationId="{00000000-0000-0000-0000-000000000000}"/>
          </ac:spMkLst>
        </pc:spChg>
      </pc:sldChg>
      <pc:sldChg chg="modSp mod">
        <pc:chgData name="Janette Warburton" userId="3e27661f259abf4c" providerId="LiveId" clId="{95397C95-9BA3-45B8-BC71-CCA79A7C3E7A}" dt="2023-07-04T15:32:58.589" v="19" actId="20577"/>
        <pc:sldMkLst>
          <pc:docMk/>
          <pc:sldMk cId="3418567377" sldId="340"/>
        </pc:sldMkLst>
        <pc:spChg chg="mod">
          <ac:chgData name="Janette Warburton" userId="3e27661f259abf4c" providerId="LiveId" clId="{95397C95-9BA3-45B8-BC71-CCA79A7C3E7A}" dt="2023-07-04T15:32:58.589" v="19" actId="20577"/>
          <ac:spMkLst>
            <pc:docMk/>
            <pc:sldMk cId="3418567377" sldId="340"/>
            <ac:spMk id="466" creationId="{00000000-0000-0000-0000-000000000000}"/>
          </ac:spMkLst>
        </pc:spChg>
      </pc:sldChg>
      <pc:sldChg chg="modSp mod">
        <pc:chgData name="Janette Warburton" userId="3e27661f259abf4c" providerId="LiveId" clId="{95397C95-9BA3-45B8-BC71-CCA79A7C3E7A}" dt="2023-07-04T15:33:00.141" v="20" actId="20577"/>
        <pc:sldMkLst>
          <pc:docMk/>
          <pc:sldMk cId="1660013360" sldId="341"/>
        </pc:sldMkLst>
        <pc:spChg chg="mod">
          <ac:chgData name="Janette Warburton" userId="3e27661f259abf4c" providerId="LiveId" clId="{95397C95-9BA3-45B8-BC71-CCA79A7C3E7A}" dt="2023-07-04T15:33:00.141" v="20" actId="20577"/>
          <ac:spMkLst>
            <pc:docMk/>
            <pc:sldMk cId="1660013360" sldId="341"/>
            <ac:spMk id="47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1695fbacc7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4" name="Google Shape;344;g21695fbacc7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6560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21695fbacc7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1" name="Google Shape;351;g21695fbacc7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53929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1695fbacc7_0_1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g21695fbacc7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5400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1695fbacc7_0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6" name="Google Shape;366;g21695fbacc7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94857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1695fbacc7_0_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4" name="Google Shape;374;g21695fbacc7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7102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21695fbacc7_0_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6" name="Google Shape;386;g21695fbacc7_0_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575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1695fbacc7_0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g21695fbacc7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7840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1695fbacc7_0_1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g21695fbacc7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4677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1695fbacc7_0_1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0" name="Google Shape;420;g21695fbacc7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75713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21695fbacc7_0_1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1" name="Google Shape;431;g21695fbacc7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0428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21695fbacc7_0_1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2" name="Google Shape;442;g21695fbacc7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731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21695fbacc7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3" name="Google Shape;453;g21695fbacc7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55906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1695fbacc7_0_2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4" name="Google Shape;464;g21695fbacc7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65667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21695fbacc7_0_2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1" name="Google Shape;471;g21695fbacc7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024092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6" name="Google Shape;286;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1695fbacc7_0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g21695fbacc7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21695fbacc7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1" name="Google Shape;301;g21695fbacc7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1695fbacc7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2" name="Google Shape;312;g21695fbacc7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1695fbacc7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0" name="Google Shape;320;g21695fbacc7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21695fbacc7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8" name="Google Shape;328;g21695fbacc7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1695fbacc7_0_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6" name="Google Shape;336;g21695fbacc7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1695fbacc7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4" name="Google Shape;344;g21695fbacc7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21695fbacc7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1" name="Google Shape;351;g21695fbacc7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1695fbacc7_0_1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g21695fbacc7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1695fbacc7_0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6" name="Google Shape;366;g21695fbacc7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1695fbacc7_0_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4" name="Google Shape;374;g21695fbacc7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21695fbacc7_0_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6" name="Google Shape;386;g21695fbacc7_0_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1695fbacc7_0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g21695fbacc7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51207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1695fbacc7_0_1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g21695fbacc7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1695fbacc7_0_1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0" name="Google Shape;420;g21695fbacc7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1695fbacc7_0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g21695fbacc7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190907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21695fbacc7_0_1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1" name="Google Shape;431;g21695fbacc7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21695fbacc7_0_1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2" name="Google Shape;442;g21695fbacc7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21695fbacc7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3" name="Google Shape;453;g21695fbacc7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1695fbacc7_0_2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4" name="Google Shape;464;g21695fbacc7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21695fbacc7_0_2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1" name="Google Shape;471;g21695fbacc7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8" name="Google Shape;478;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21695fbacc7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1" name="Google Shape;301;g21695fbacc7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97591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1695fbacc7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2" name="Google Shape;312;g21695fbacc7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8454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1695fbacc7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0" name="Google Shape;320;g21695fbacc7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1647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21695fbacc7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8" name="Google Shape;328;g21695fbacc7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455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1695fbacc7_0_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6" name="Google Shape;336;g21695fbacc7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897655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1"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Shapes</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38919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Shapes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39927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t>
            </a:r>
            <a:r>
              <a:rPr lang="en-GB" sz="1000">
                <a:solidFill>
                  <a:srgbClr val="2779F5"/>
                </a:solidFill>
                <a:latin typeface="Nunito Sans"/>
                <a:ea typeface="Nunito Sans"/>
                <a:cs typeface="Nunito Sans"/>
                <a:sym typeface="Nunito Sans"/>
              </a:rPr>
              <a:t>Shapes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15"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Shapes</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4.tiff"/><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25.tiff"/><Relationship Id="rId7" Type="http://schemas.openxmlformats.org/officeDocument/2006/relationships/image" Target="../media/image29.tiff"/><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8.tiff"/><Relationship Id="rId5" Type="http://schemas.openxmlformats.org/officeDocument/2006/relationships/image" Target="../media/image27.tiff"/><Relationship Id="rId4" Type="http://schemas.openxmlformats.org/officeDocument/2006/relationships/image" Target="../media/image26.tiff"/></Relationships>
</file>

<file path=ppt/slides/_rels/slide15.xml.rels><?xml version="1.0" encoding="UTF-8" standalone="yes"?>
<Relationships xmlns="http://schemas.openxmlformats.org/package/2006/relationships"><Relationship Id="rId3" Type="http://schemas.openxmlformats.org/officeDocument/2006/relationships/image" Target="../media/image30.tiff"/><Relationship Id="rId7" Type="http://schemas.openxmlformats.org/officeDocument/2006/relationships/image" Target="../media/image34.tiff"/><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3.tiff"/><Relationship Id="rId5" Type="http://schemas.openxmlformats.org/officeDocument/2006/relationships/image" Target="../media/image32.tiff"/><Relationship Id="rId4" Type="http://schemas.openxmlformats.org/officeDocument/2006/relationships/image" Target="../media/image31.tiff"/></Relationships>
</file>

<file path=ppt/slides/_rels/slide16.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37.tiff"/><Relationship Id="rId5" Type="http://schemas.openxmlformats.org/officeDocument/2006/relationships/image" Target="../media/image36.tiff"/><Relationship Id="rId4" Type="http://schemas.openxmlformats.org/officeDocument/2006/relationships/image" Target="../media/image35.tiff"/></Relationships>
</file>

<file path=ppt/slides/_rels/slide17.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1.tiff"/><Relationship Id="rId5" Type="http://schemas.openxmlformats.org/officeDocument/2006/relationships/image" Target="../media/image40.tiff"/><Relationship Id="rId4" Type="http://schemas.openxmlformats.org/officeDocument/2006/relationships/image" Target="../media/image39.tiff"/></Relationships>
</file>

<file path=ppt/slides/_rels/slide18.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5.tiff"/><Relationship Id="rId5" Type="http://schemas.openxmlformats.org/officeDocument/2006/relationships/image" Target="../media/image44.tiff"/><Relationship Id="rId4" Type="http://schemas.openxmlformats.org/officeDocument/2006/relationships/image" Target="../media/image43.tiff"/></Relationships>
</file>

<file path=ppt/slides/_rels/slide19.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47.tiff"/><Relationship Id="rId5" Type="http://schemas.openxmlformats.org/officeDocument/2006/relationships/image" Target="../media/image43.tiff"/><Relationship Id="rId4" Type="http://schemas.openxmlformats.org/officeDocument/2006/relationships/image" Target="../media/image41.tiff"/></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51.tiff"/><Relationship Id="rId5" Type="http://schemas.openxmlformats.org/officeDocument/2006/relationships/image" Target="../media/image50.tiff"/><Relationship Id="rId4" Type="http://schemas.openxmlformats.org/officeDocument/2006/relationships/image" Target="../media/image49.tiff"/></Relationships>
</file>

<file path=ppt/slides/_rels/slide21.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55.tiff"/><Relationship Id="rId5" Type="http://schemas.openxmlformats.org/officeDocument/2006/relationships/image" Target="../media/image54.tiff"/><Relationship Id="rId4" Type="http://schemas.openxmlformats.org/officeDocument/2006/relationships/image" Target="../media/image53.tiff"/></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4.tiff"/><Relationship Id="rId5" Type="http://schemas.openxmlformats.org/officeDocument/2006/relationships/image" Target="../media/image13.tiff"/><Relationship Id="rId4" Type="http://schemas.openxmlformats.org/officeDocument/2006/relationships/image" Target="../media/image12.tiff"/></Relationships>
</file>

<file path=ppt/slides/_rels/slide2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8.tiff"/><Relationship Id="rId5" Type="http://schemas.openxmlformats.org/officeDocument/2006/relationships/image" Target="../media/image17.tiff"/><Relationship Id="rId4" Type="http://schemas.openxmlformats.org/officeDocument/2006/relationships/image" Target="../media/image16.tiff"/></Relationships>
</file>

<file path=ppt/slides/_rels/slide27.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24.tiff"/><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7" Type="http://schemas.openxmlformats.org/officeDocument/2006/relationships/image" Target="../media/image29.tiff"/><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28.tiff"/><Relationship Id="rId5" Type="http://schemas.openxmlformats.org/officeDocument/2006/relationships/image" Target="../media/image27.tiff"/><Relationship Id="rId4" Type="http://schemas.openxmlformats.org/officeDocument/2006/relationships/image" Target="../media/image26.tiff"/></Relationships>
</file>

<file path=ppt/slides/_rels/slide36.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30.tiff"/><Relationship Id="rId7" Type="http://schemas.openxmlformats.org/officeDocument/2006/relationships/image" Target="../media/image34.tiff"/><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33.tiff"/><Relationship Id="rId5" Type="http://schemas.openxmlformats.org/officeDocument/2006/relationships/image" Target="../media/image32.tiff"/><Relationship Id="rId4" Type="http://schemas.openxmlformats.org/officeDocument/2006/relationships/image" Target="../media/image31.tiff"/></Relationships>
</file>

<file path=ppt/slides/_rels/slide3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37.tiff"/><Relationship Id="rId5" Type="http://schemas.openxmlformats.org/officeDocument/2006/relationships/image" Target="../media/image36.tiff"/><Relationship Id="rId4" Type="http://schemas.openxmlformats.org/officeDocument/2006/relationships/image" Target="../media/image35.tiff"/></Relationships>
</file>

<file path=ppt/slides/_rels/slide38.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41.tiff"/><Relationship Id="rId5" Type="http://schemas.openxmlformats.org/officeDocument/2006/relationships/image" Target="../media/image40.tiff"/><Relationship Id="rId4" Type="http://schemas.openxmlformats.org/officeDocument/2006/relationships/image" Target="../media/image39.tiff"/></Relationships>
</file>

<file path=ppt/slides/_rels/slide39.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45.tiff"/><Relationship Id="rId5" Type="http://schemas.openxmlformats.org/officeDocument/2006/relationships/image" Target="../media/image44.tiff"/><Relationship Id="rId4" Type="http://schemas.openxmlformats.org/officeDocument/2006/relationships/image" Target="../media/image43.tiff"/></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tiff"/><Relationship Id="rId5" Type="http://schemas.openxmlformats.org/officeDocument/2006/relationships/image" Target="../media/image13.tiff"/><Relationship Id="rId4" Type="http://schemas.openxmlformats.org/officeDocument/2006/relationships/image" Target="../media/image12.tiff"/></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47.tiff"/><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43.tiff"/><Relationship Id="rId5" Type="http://schemas.openxmlformats.org/officeDocument/2006/relationships/image" Target="../media/image41.tiff"/><Relationship Id="rId4" Type="http://schemas.openxmlformats.org/officeDocument/2006/relationships/image" Target="../media/image46.tiff"/></Relationships>
</file>

<file path=ppt/slides/_rels/slide41.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51.tiff"/><Relationship Id="rId5" Type="http://schemas.openxmlformats.org/officeDocument/2006/relationships/image" Target="../media/image50.tiff"/><Relationship Id="rId4" Type="http://schemas.openxmlformats.org/officeDocument/2006/relationships/image" Target="../media/image49.tiff"/></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55.tiff"/><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54.tiff"/><Relationship Id="rId5" Type="http://schemas.openxmlformats.org/officeDocument/2006/relationships/image" Target="../media/image53.tiff"/><Relationship Id="rId4" Type="http://schemas.openxmlformats.org/officeDocument/2006/relationships/image" Target="../media/image52.tiff"/></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8.tiff"/><Relationship Id="rId5" Type="http://schemas.openxmlformats.org/officeDocument/2006/relationships/image" Target="../media/image17.tiff"/><Relationship Id="rId4" Type="http://schemas.openxmlformats.org/officeDocument/2006/relationships/image" Target="../media/image16.tiff"/></Relationships>
</file>

<file path=ppt/slides/_rels/slide6.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21695fbacc7_0_10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47" name="Google Shape;347;g21695fbacc7_0_100"/>
              <p:cNvGraphicFramePr/>
              <p:nvPr/>
            </p:nvGraphicFramePr>
            <p:xfrm>
              <a:off x="108044" y="862525"/>
              <a:ext cx="8882075" cy="385626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55700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Identify the 2D shape from its properties:</a:t>
                          </a:r>
                        </a:p>
                        <a:p>
                          <a:pPr marL="0" lvl="0" indent="0" algn="l" rtl="0">
                            <a:spcBef>
                              <a:spcPts val="0"/>
                            </a:spcBef>
                            <a:spcAft>
                              <a:spcPts val="0"/>
                            </a:spcAft>
                            <a:buNone/>
                          </a:pPr>
                          <a:endParaRPr lang="en-US" sz="1050" b="0"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 equal sides</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Opposite angles are equal</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Opposite sides are parallel</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Shape does not contain vertices that meet at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90</m:t>
                              </m:r>
                              <m:r>
                                <a:rPr lang="en-US" sz="1600" b="0" i="1"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lang="en-US"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47" name="Google Shape;347;g21695fbacc7_0_100"/>
              <p:cNvGraphicFramePr/>
              <p:nvPr/>
            </p:nvGraphicFramePr>
            <p:xfrm>
              <a:off x="108044" y="862525"/>
              <a:ext cx="8882075" cy="385626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71451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709" r="-137" b="-1255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graphicFrame>
        <p:nvGraphicFramePr>
          <p:cNvPr id="3" name="Google Shape;348;g21695fbacc7_0_100">
            <a:extLst>
              <a:ext uri="{FF2B5EF4-FFF2-40B4-BE49-F238E27FC236}">
                <a16:creationId xmlns:a16="http://schemas.microsoft.com/office/drawing/2014/main" id="{596043ED-B0B6-C7D9-1685-235A0037EE09}"/>
              </a:ext>
            </a:extLst>
          </p:cNvPr>
          <p:cNvGraphicFramePr/>
          <p:nvPr>
            <p:extLst>
              <p:ext uri="{D42A27DB-BD31-4B8C-83A1-F6EECF244321}">
                <p14:modId xmlns:p14="http://schemas.microsoft.com/office/powerpoint/2010/main" val="823560779"/>
              </p:ext>
            </p:extLst>
          </p:nvPr>
        </p:nvGraphicFramePr>
        <p:xfrm>
          <a:off x="952500" y="2495704"/>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r>
                        <a:rPr lang="en-GB" sz="1600" dirty="0">
                          <a:solidFill>
                            <a:schemeClr val="tx1"/>
                          </a:solidFill>
                          <a:latin typeface="Nunito Sans"/>
                          <a:ea typeface="Nunito Sans"/>
                          <a:cs typeface="Nunito Sans"/>
                          <a:sym typeface="Nunito Sans"/>
                        </a:rPr>
                        <a:t>Square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a:t>
                      </a:r>
                      <a:r>
                        <a:rPr lang="en-GB" sz="1600" dirty="0">
                          <a:solidFill>
                            <a:schemeClr val="dk1"/>
                          </a:solidFill>
                          <a:latin typeface="Nunito Sans"/>
                          <a:ea typeface="Nunito Sans"/>
                          <a:cs typeface="Nunito Sans"/>
                          <a:sym typeface="Nunito Sans"/>
                        </a:rPr>
                        <a:t> Octagon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r>
                        <a:rPr lang="en-GB" sz="1600" dirty="0">
                          <a:solidFill>
                            <a:schemeClr val="tx1"/>
                          </a:solidFill>
                          <a:latin typeface="Nunito Sans"/>
                          <a:ea typeface="Nunito Sans"/>
                          <a:cs typeface="Nunito Sans"/>
                          <a:sym typeface="Nunito Sans"/>
                        </a:rPr>
                        <a:t>Rhombus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r>
                        <a:rPr lang="en-GB" sz="1600" dirty="0">
                          <a:solidFill>
                            <a:schemeClr val="dk1"/>
                          </a:solidFill>
                          <a:latin typeface="Nunito Sans"/>
                          <a:ea typeface="Nunito Sans"/>
                          <a:cs typeface="Nunito Sans"/>
                          <a:sym typeface="Nunito Sans"/>
                        </a:rPr>
                        <a:t>Parallelogram</a:t>
                      </a:r>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64950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g21695fbacc7_0_10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347;g21695fbacc7_0_100">
                <a:extLst>
                  <a:ext uri="{FF2B5EF4-FFF2-40B4-BE49-F238E27FC236}">
                    <a16:creationId xmlns:a16="http://schemas.microsoft.com/office/drawing/2014/main" id="{C2A221D3-FEBC-5600-9744-22E2215A6C14}"/>
                  </a:ext>
                </a:extLst>
              </p:cNvPr>
              <p:cNvGraphicFramePr/>
              <p:nvPr/>
            </p:nvGraphicFramePr>
            <p:xfrm>
              <a:off x="108044" y="862525"/>
              <a:ext cx="8882075" cy="36987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55700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Identify the 2D shape from its properties:</a:t>
                          </a:r>
                        </a:p>
                        <a:p>
                          <a:pPr marL="0" lvl="0" indent="0" algn="l" rtl="0">
                            <a:spcBef>
                              <a:spcPts val="0"/>
                            </a:spcBef>
                            <a:spcAft>
                              <a:spcPts val="0"/>
                            </a:spcAft>
                            <a:buNone/>
                          </a:pPr>
                          <a:endParaRPr lang="en-US" sz="1050" b="0"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m:t>
                              </m:r>
                            </m:oMath>
                          </a14:m>
                          <a:r>
                            <a:rPr lang="en-US" sz="1600" b="0" dirty="0">
                              <a:solidFill>
                                <a:schemeClr val="dk1"/>
                              </a:solidFill>
                              <a:latin typeface="Nunito Sans"/>
                              <a:ea typeface="Nunito Sans"/>
                              <a:cs typeface="Nunito Sans"/>
                              <a:sym typeface="Nunito Sans"/>
                            </a:rPr>
                            <a:t> vertices</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One straight side</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One curved side</a:t>
                          </a:r>
                          <a:endParaRPr lang="en-US"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 name="Google Shape;347;g21695fbacc7_0_100">
                <a:extLst>
                  <a:ext uri="{FF2B5EF4-FFF2-40B4-BE49-F238E27FC236}">
                    <a16:creationId xmlns:a16="http://schemas.microsoft.com/office/drawing/2014/main" id="{C2A221D3-FEBC-5600-9744-22E2215A6C14}"/>
                  </a:ext>
                </a:extLst>
              </p:cNvPr>
              <p:cNvGraphicFramePr/>
              <p:nvPr/>
            </p:nvGraphicFramePr>
            <p:xfrm>
              <a:off x="108044" y="862525"/>
              <a:ext cx="8882075" cy="36987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55700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781" r="-137" b="-138281"/>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graphicFrame>
        <p:nvGraphicFramePr>
          <p:cNvPr id="3" name="Google Shape;348;g21695fbacc7_0_100">
            <a:extLst>
              <a:ext uri="{FF2B5EF4-FFF2-40B4-BE49-F238E27FC236}">
                <a16:creationId xmlns:a16="http://schemas.microsoft.com/office/drawing/2014/main" id="{ABC4A6BC-1804-E80B-1181-44A36D14C9FE}"/>
              </a:ext>
            </a:extLst>
          </p:cNvPr>
          <p:cNvGraphicFramePr/>
          <p:nvPr>
            <p:extLst>
              <p:ext uri="{D42A27DB-BD31-4B8C-83A1-F6EECF244321}">
                <p14:modId xmlns:p14="http://schemas.microsoft.com/office/powerpoint/2010/main" val="1237095243"/>
              </p:ext>
            </p:extLst>
          </p:nvPr>
        </p:nvGraphicFramePr>
        <p:xfrm>
          <a:off x="952500" y="2495704"/>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r>
                        <a:rPr lang="en-GB" sz="1600" dirty="0">
                          <a:solidFill>
                            <a:schemeClr val="tx1"/>
                          </a:solidFill>
                          <a:latin typeface="Nunito Sans"/>
                          <a:ea typeface="Nunito Sans"/>
                          <a:cs typeface="Nunito Sans"/>
                          <a:sym typeface="Nunito Sans"/>
                        </a:rPr>
                        <a:t>Cone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r>
                        <a:rPr lang="en-GB" sz="1600" dirty="0">
                          <a:solidFill>
                            <a:schemeClr val="tx1"/>
                          </a:solidFill>
                          <a:latin typeface="Nunito Sans"/>
                          <a:ea typeface="Nunito Sans"/>
                          <a:cs typeface="Nunito Sans"/>
                          <a:sym typeface="Nunito Sans"/>
                        </a:rPr>
                        <a:t> Semicircle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r>
                        <a:rPr lang="en-US" sz="1600" dirty="0">
                          <a:solidFill>
                            <a:schemeClr val="tx1"/>
                          </a:solidFill>
                          <a:latin typeface="Nunito Sans"/>
                          <a:ea typeface="Nunito Sans"/>
                          <a:cs typeface="Nunito Sans"/>
                          <a:sym typeface="Nunito Sans"/>
                        </a:rPr>
                        <a:t>Oval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r>
                        <a:rPr lang="en-GB" sz="1600" dirty="0">
                          <a:solidFill>
                            <a:schemeClr val="tx1"/>
                          </a:solidFill>
                          <a:latin typeface="Nunito Sans"/>
                          <a:ea typeface="Nunito Sans"/>
                          <a:cs typeface="Nunito Sans"/>
                          <a:sym typeface="Nunito Sans"/>
                        </a:rPr>
                        <a:t>Arc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53488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1695fbacc7_0_11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98A21D1-3EC4-C74D-AB89-FD865B801FCA}"/>
              </a:ext>
            </a:extLst>
          </p:cNvPr>
          <p:cNvPicPr>
            <a:picLocks noChangeAspect="1"/>
          </p:cNvPicPr>
          <p:nvPr/>
        </p:nvPicPr>
        <p:blipFill>
          <a:blip r:embed="rId3"/>
          <a:stretch>
            <a:fillRect/>
          </a:stretch>
        </p:blipFill>
        <p:spPr>
          <a:xfrm>
            <a:off x="557197" y="1955596"/>
            <a:ext cx="3528703" cy="2670744"/>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A096EA46-ED92-9972-C622-A17A83BD543A}"/>
                  </a:ext>
                </a:extLst>
              </p:cNvPr>
              <p:cNvGraphicFramePr/>
              <p:nvPr>
                <p:extLst>
                  <p:ext uri="{D42A27DB-BD31-4B8C-83A1-F6EECF244321}">
                    <p14:modId xmlns:p14="http://schemas.microsoft.com/office/powerpoint/2010/main" val="57352371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(4,7)</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(4,1)</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(6,1)</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A096EA46-ED92-9972-C622-A17A83BD543A}"/>
                  </a:ext>
                </a:extLst>
              </p:cNvPr>
              <p:cNvGraphicFramePr/>
              <p:nvPr>
                <p:extLst>
                  <p:ext uri="{D42A27DB-BD31-4B8C-83A1-F6EECF244321}">
                    <p14:modId xmlns:p14="http://schemas.microsoft.com/office/powerpoint/2010/main" val="57352371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52C8F3CC-F782-C014-D847-091A46F630A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Considering the 1</a:t>
                          </a:r>
                          <a:r>
                            <a:rPr lang="en-GB" sz="1600" b="0" baseline="30000" dirty="0">
                              <a:solidFill>
                                <a:schemeClr val="dk1"/>
                              </a:solidFill>
                              <a:latin typeface="Nunito Sans"/>
                              <a:ea typeface="Nunito Sans"/>
                              <a:cs typeface="Nunito Sans"/>
                              <a:sym typeface="Nunito Sans"/>
                            </a:rPr>
                            <a:t>st</a:t>
                          </a:r>
                          <a:r>
                            <a:rPr lang="en-GB" sz="1600" b="0" dirty="0">
                              <a:solidFill>
                                <a:schemeClr val="dk1"/>
                              </a:solidFill>
                              <a:latin typeface="Nunito Sans"/>
                              <a:ea typeface="Nunito Sans"/>
                              <a:cs typeface="Nunito Sans"/>
                              <a:sym typeface="Nunito Sans"/>
                            </a:rPr>
                            <a:t> quadrant only, find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point</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𝐷</m:t>
                              </m:r>
                              <m:r>
                                <a:rPr lang="en-GB" sz="1600" b="0" i="1" baseline="0" dirty="0"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𝑥</m:t>
                              </m:r>
                              <m:r>
                                <a:rPr lang="en-GB" sz="1600" b="0" i="1" baseline="0" dirty="0" err="1"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𝑦</m:t>
                              </m:r>
                              <m:r>
                                <a:rPr lang="en-GB" sz="1600" b="0" i="1" baseline="0" dirty="0" smtClean="0">
                                  <a:solidFill>
                                    <a:schemeClr val="dk1"/>
                                  </a:solidFill>
                                  <a:latin typeface="Cambria Math" panose="02040503050406030204" pitchFamily="18" charset="0"/>
                                  <a:ea typeface="Nunito Sans"/>
                                  <a:cs typeface="Nunito Sans"/>
                                  <a:sym typeface="Nunito Sans"/>
                                </a:rPr>
                                <m:t>)</m:t>
                              </m:r>
                            </m:oMath>
                          </a14:m>
                          <a:r>
                            <a:rPr lang="en-GB" sz="1600" b="0" baseline="0" dirty="0">
                              <a:solidFill>
                                <a:schemeClr val="dk1"/>
                              </a:solidFill>
                              <a:latin typeface="Nunito Sans"/>
                              <a:ea typeface="Nunito Sans"/>
                              <a:cs typeface="Nunito Sans"/>
                              <a:sym typeface="Nunito Sans"/>
                            </a:rPr>
                            <a:t> that makes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𝐴𝐵𝐶𝐷</m:t>
                              </m:r>
                            </m:oMath>
                          </a14:m>
                          <a:r>
                            <a:rPr lang="en-GB" sz="1600" b="0" baseline="0" dirty="0">
                              <a:solidFill>
                                <a:schemeClr val="dk1"/>
                              </a:solidFill>
                              <a:latin typeface="Nunito Sans"/>
                              <a:ea typeface="Nunito Sans"/>
                              <a:cs typeface="Nunito Sans"/>
                              <a:sym typeface="Nunito Sans"/>
                            </a:rPr>
                            <a:t> a</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parallelogram, such that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𝑥</m:t>
                              </m:r>
                              <m:r>
                                <a:rPr lang="en-GB" sz="1600" b="0" i="1" baseline="0" smtClean="0">
                                  <a:solidFill>
                                    <a:schemeClr val="dk1"/>
                                  </a:solidFill>
                                  <a:latin typeface="Cambria Math" panose="02040503050406030204" pitchFamily="18" charset="0"/>
                                  <a:ea typeface="Nunito Sans"/>
                                  <a:cs typeface="Nunito Sans"/>
                                  <a:sym typeface="Nunito Sans"/>
                                </a:rPr>
                                <m:t>+</m:t>
                              </m:r>
                              <m:r>
                                <a:rPr lang="en-GB" sz="1600" b="0" i="1" baseline="0" smtClean="0">
                                  <a:solidFill>
                                    <a:schemeClr val="dk1"/>
                                  </a:solidFill>
                                  <a:latin typeface="Cambria Math" panose="02040503050406030204" pitchFamily="18" charset="0"/>
                                  <a:ea typeface="Nunito Sans"/>
                                  <a:cs typeface="Nunito Sans"/>
                                  <a:sym typeface="Nunito Sans"/>
                                </a:rPr>
                                <m:t>𝑦</m:t>
                              </m:r>
                              <m:r>
                                <a:rPr lang="en-GB" sz="1600" b="0" i="1" baseline="0" smtClean="0">
                                  <a:solidFill>
                                    <a:schemeClr val="dk1"/>
                                  </a:solidFill>
                                  <a:latin typeface="Cambria Math" panose="02040503050406030204" pitchFamily="18" charset="0"/>
                                  <a:ea typeface="Nunito Sans"/>
                                  <a:cs typeface="Nunito Sans"/>
                                  <a:sym typeface="Nunito Sans"/>
                                </a:rPr>
                                <m:t>&lt;10.</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52C8F3CC-F782-C014-D847-091A46F630A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5"/>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408241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21695fbacc7_0_11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D362028A-AA03-9BFE-410E-5F49FC0E177C}"/>
                  </a:ext>
                </a:extLst>
              </p:cNvPr>
              <p:cNvGraphicFramePr/>
              <p:nvPr>
                <p:extLst>
                  <p:ext uri="{D42A27DB-BD31-4B8C-83A1-F6EECF244321}">
                    <p14:modId xmlns:p14="http://schemas.microsoft.com/office/powerpoint/2010/main" val="47905535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(5,4)</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pitchFamily="2" charset="0"/>
                            <a:ea typeface="Times New Roman"/>
                            <a:cs typeface="Times New Roman"/>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(7,0)</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D362028A-AA03-9BFE-410E-5F49FC0E177C}"/>
                  </a:ext>
                </a:extLst>
              </p:cNvPr>
              <p:cNvGraphicFramePr/>
              <p:nvPr>
                <p:extLst>
                  <p:ext uri="{D42A27DB-BD31-4B8C-83A1-F6EECF244321}">
                    <p14:modId xmlns:p14="http://schemas.microsoft.com/office/powerpoint/2010/main" val="47905535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3E726F5A-B865-762A-B7E6-75C6D74C3671}"/>
                  </a:ext>
                </a:extLst>
              </p:cNvPr>
              <p:cNvGraphicFramePr/>
              <p:nvPr>
                <p:extLst>
                  <p:ext uri="{D42A27DB-BD31-4B8C-83A1-F6EECF244321}">
                    <p14:modId xmlns:p14="http://schemas.microsoft.com/office/powerpoint/2010/main" val="3332223981"/>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Considering the 1</a:t>
                          </a:r>
                          <a:r>
                            <a:rPr lang="en-GB" sz="1600" b="0" baseline="30000" dirty="0">
                              <a:solidFill>
                                <a:schemeClr val="dk1"/>
                              </a:solidFill>
                              <a:latin typeface="Nunito Sans"/>
                              <a:ea typeface="Nunito Sans"/>
                              <a:cs typeface="Nunito Sans"/>
                              <a:sym typeface="Nunito Sans"/>
                            </a:rPr>
                            <a:t>st</a:t>
                          </a:r>
                          <a:r>
                            <a:rPr lang="en-GB" sz="1600" b="0" dirty="0">
                              <a:solidFill>
                                <a:schemeClr val="dk1"/>
                              </a:solidFill>
                              <a:latin typeface="Nunito Sans"/>
                              <a:ea typeface="Nunito Sans"/>
                              <a:cs typeface="Nunito Sans"/>
                              <a:sym typeface="Nunito Sans"/>
                            </a:rPr>
                            <a:t> quadrant only, find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point</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𝐷</m:t>
                              </m:r>
                              <m:r>
                                <a:rPr lang="en-GB" sz="1600" b="0" i="1" baseline="0" dirty="0"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𝑥</m:t>
                              </m:r>
                              <m:r>
                                <a:rPr lang="en-GB" sz="1600" b="0" i="1" baseline="0" dirty="0" err="1" smtClean="0">
                                  <a:solidFill>
                                    <a:schemeClr val="dk1"/>
                                  </a:solidFill>
                                  <a:latin typeface="Cambria Math" panose="02040503050406030204" pitchFamily="18" charset="0"/>
                                  <a:ea typeface="Nunito Sans"/>
                                  <a:cs typeface="Nunito Sans"/>
                                  <a:sym typeface="Nunito Sans"/>
                                </a:rPr>
                                <m:t>, </m:t>
                              </m:r>
                              <m:r>
                                <a:rPr lang="en-GB" sz="1600" b="0" i="1" baseline="0" dirty="0" err="1" smtClean="0">
                                  <a:solidFill>
                                    <a:schemeClr val="dk1"/>
                                  </a:solidFill>
                                  <a:latin typeface="Cambria Math" panose="02040503050406030204" pitchFamily="18" charset="0"/>
                                  <a:ea typeface="Nunito Sans"/>
                                  <a:cs typeface="Nunito Sans"/>
                                  <a:sym typeface="Nunito Sans"/>
                                </a:rPr>
                                <m:t>𝑦</m:t>
                              </m:r>
                              <m:r>
                                <a:rPr lang="en-GB" sz="1600" b="0" i="1" baseline="0" dirty="0" smtClean="0">
                                  <a:solidFill>
                                    <a:schemeClr val="dk1"/>
                                  </a:solidFill>
                                  <a:latin typeface="Cambria Math" panose="02040503050406030204" pitchFamily="18" charset="0"/>
                                  <a:ea typeface="Nunito Sans"/>
                                  <a:cs typeface="Nunito Sans"/>
                                  <a:sym typeface="Nunito Sans"/>
                                </a:rPr>
                                <m:t>)</m:t>
                              </m:r>
                            </m:oMath>
                          </a14:m>
                          <a:r>
                            <a:rPr lang="en-GB" sz="1600" b="0" baseline="0" dirty="0">
                              <a:solidFill>
                                <a:schemeClr val="dk1"/>
                              </a:solidFill>
                              <a:latin typeface="Nunito Sans"/>
                              <a:ea typeface="Nunito Sans"/>
                              <a:cs typeface="Nunito Sans"/>
                              <a:sym typeface="Nunito Sans"/>
                            </a:rPr>
                            <a:t> that makes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𝐴𝐵𝐶𝐷</m:t>
                              </m:r>
                            </m:oMath>
                          </a14:m>
                          <a:r>
                            <a:rPr lang="en-GB" sz="1600" b="0" baseline="0" dirty="0">
                              <a:solidFill>
                                <a:schemeClr val="dk1"/>
                              </a:solidFill>
                              <a:latin typeface="Nunito Sans"/>
                              <a:ea typeface="Nunito Sans"/>
                              <a:cs typeface="Nunito Sans"/>
                              <a:sym typeface="Nunito Sans"/>
                            </a:rPr>
                            <a:t> a</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rectangle.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3E726F5A-B865-762A-B7E6-75C6D74C3671}"/>
                  </a:ext>
                </a:extLst>
              </p:cNvPr>
              <p:cNvGraphicFramePr/>
              <p:nvPr>
                <p:extLst>
                  <p:ext uri="{D42A27DB-BD31-4B8C-83A1-F6EECF244321}">
                    <p14:modId xmlns:p14="http://schemas.microsoft.com/office/powerpoint/2010/main" val="3332223981"/>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1489BCAE-3A09-A5F1-BBF6-A652636854C1}"/>
              </a:ext>
            </a:extLst>
          </p:cNvPr>
          <p:cNvPicPr>
            <a:picLocks noChangeAspect="1"/>
          </p:cNvPicPr>
          <p:nvPr/>
        </p:nvPicPr>
        <p:blipFill>
          <a:blip r:embed="rId5"/>
          <a:stretch>
            <a:fillRect/>
          </a:stretch>
        </p:blipFill>
        <p:spPr>
          <a:xfrm>
            <a:off x="549287" y="1958396"/>
            <a:ext cx="3544524" cy="2682716"/>
          </a:xfrm>
          <a:prstGeom prst="rect">
            <a:avLst/>
          </a:prstGeom>
        </p:spPr>
      </p:pic>
    </p:spTree>
    <p:extLst>
      <p:ext uri="{BB962C8B-B14F-4D97-AF65-F5344CB8AC3E}">
        <p14:creationId xmlns:p14="http://schemas.microsoft.com/office/powerpoint/2010/main" val="2074279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graphicFrame>
        <p:nvGraphicFramePr>
          <p:cNvPr id="2" name="Google Shape;294;g21695fbacc7_0_52">
            <a:extLst>
              <a:ext uri="{FF2B5EF4-FFF2-40B4-BE49-F238E27FC236}">
                <a16:creationId xmlns:a16="http://schemas.microsoft.com/office/drawing/2014/main" id="{A2C25AA7-FB13-086A-0BCC-711FF1A87B76}"/>
              </a:ext>
            </a:extLst>
          </p:cNvPr>
          <p:cNvGraphicFramePr/>
          <p:nvPr>
            <p:extLst>
              <p:ext uri="{D42A27DB-BD31-4B8C-83A1-F6EECF244321}">
                <p14:modId xmlns:p14="http://schemas.microsoft.com/office/powerpoint/2010/main" val="3152959419"/>
              </p:ext>
            </p:extLst>
          </p:nvPr>
        </p:nvGraphicFramePr>
        <p:xfrm>
          <a:off x="257452" y="2706695"/>
          <a:ext cx="8640000" cy="1965876"/>
        </p:xfrm>
        <a:graphic>
          <a:graphicData uri="http://schemas.openxmlformats.org/drawingml/2006/table">
            <a:tbl>
              <a:tblPr>
                <a:noFill/>
                <a:tableStyleId>{98A1F2A0-EF4C-42D0-9413-21819388F8A9}</a:tableStyleId>
              </a:tblPr>
              <a:tblGrid>
                <a:gridCol w="1440000">
                  <a:extLst>
                    <a:ext uri="{9D8B030D-6E8A-4147-A177-3AD203B41FA5}">
                      <a16:colId xmlns:a16="http://schemas.microsoft.com/office/drawing/2014/main" val="20000"/>
                    </a:ext>
                  </a:extLst>
                </a:gridCol>
                <a:gridCol w="2880000">
                  <a:extLst>
                    <a:ext uri="{9D8B030D-6E8A-4147-A177-3AD203B41FA5}">
                      <a16:colId xmlns:a16="http://schemas.microsoft.com/office/drawing/2014/main" val="945406668"/>
                    </a:ext>
                  </a:extLst>
                </a:gridCol>
                <a:gridCol w="1440000">
                  <a:extLst>
                    <a:ext uri="{9D8B030D-6E8A-4147-A177-3AD203B41FA5}">
                      <a16:colId xmlns:a16="http://schemas.microsoft.com/office/drawing/2014/main" val="20001"/>
                    </a:ext>
                  </a:extLst>
                </a:gridCol>
                <a:gridCol w="2880000">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76" name="Google Shape;376;g21695fbacc7_0_12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EB11D108-AFBB-3042-A6F3-5CF3A236AE47}"/>
              </a:ext>
            </a:extLst>
          </p:cNvPr>
          <p:cNvPicPr>
            <a:picLocks noChangeAspect="1"/>
          </p:cNvPicPr>
          <p:nvPr/>
        </p:nvPicPr>
        <p:blipFill>
          <a:blip r:embed="rId3"/>
          <a:stretch>
            <a:fillRect/>
          </a:stretch>
        </p:blipFill>
        <p:spPr>
          <a:xfrm>
            <a:off x="2370339" y="1281024"/>
            <a:ext cx="4329430" cy="1295464"/>
          </a:xfrm>
          <a:prstGeom prst="rect">
            <a:avLst/>
          </a:prstGeom>
        </p:spPr>
      </p:pic>
      <p:pic>
        <p:nvPicPr>
          <p:cNvPr id="11" name="Picture 10">
            <a:extLst>
              <a:ext uri="{FF2B5EF4-FFF2-40B4-BE49-F238E27FC236}">
                <a16:creationId xmlns:a16="http://schemas.microsoft.com/office/drawing/2014/main" id="{E30F22E7-3544-E44D-851B-FD4BF5D93CB7}"/>
              </a:ext>
            </a:extLst>
          </p:cNvPr>
          <p:cNvPicPr>
            <a:picLocks noChangeAspect="1"/>
          </p:cNvPicPr>
          <p:nvPr/>
        </p:nvPicPr>
        <p:blipFill>
          <a:blip r:embed="rId4"/>
          <a:stretch>
            <a:fillRect/>
          </a:stretch>
        </p:blipFill>
        <p:spPr>
          <a:xfrm>
            <a:off x="1840629" y="2784871"/>
            <a:ext cx="831285" cy="827999"/>
          </a:xfrm>
          <a:prstGeom prst="rect">
            <a:avLst/>
          </a:prstGeom>
        </p:spPr>
      </p:pic>
      <p:pic>
        <p:nvPicPr>
          <p:cNvPr id="12" name="Picture 11">
            <a:extLst>
              <a:ext uri="{FF2B5EF4-FFF2-40B4-BE49-F238E27FC236}">
                <a16:creationId xmlns:a16="http://schemas.microsoft.com/office/drawing/2014/main" id="{7896F0A6-D6C5-144C-815E-992D5341A499}"/>
              </a:ext>
            </a:extLst>
          </p:cNvPr>
          <p:cNvPicPr>
            <a:picLocks noChangeAspect="1"/>
          </p:cNvPicPr>
          <p:nvPr/>
        </p:nvPicPr>
        <p:blipFill>
          <a:blip r:embed="rId5"/>
          <a:stretch>
            <a:fillRect/>
          </a:stretch>
        </p:blipFill>
        <p:spPr>
          <a:xfrm>
            <a:off x="6248018" y="2784871"/>
            <a:ext cx="753104" cy="827999"/>
          </a:xfrm>
          <a:prstGeom prst="rect">
            <a:avLst/>
          </a:prstGeom>
        </p:spPr>
      </p:pic>
      <p:pic>
        <p:nvPicPr>
          <p:cNvPr id="13" name="Picture 12">
            <a:extLst>
              <a:ext uri="{FF2B5EF4-FFF2-40B4-BE49-F238E27FC236}">
                <a16:creationId xmlns:a16="http://schemas.microsoft.com/office/drawing/2014/main" id="{86F7818B-3F42-194C-846B-73E651612017}"/>
              </a:ext>
            </a:extLst>
          </p:cNvPr>
          <p:cNvPicPr>
            <a:picLocks noChangeAspect="1"/>
          </p:cNvPicPr>
          <p:nvPr/>
        </p:nvPicPr>
        <p:blipFill>
          <a:blip r:embed="rId6"/>
          <a:stretch>
            <a:fillRect/>
          </a:stretch>
        </p:blipFill>
        <p:spPr>
          <a:xfrm>
            <a:off x="1920529" y="3742187"/>
            <a:ext cx="662876" cy="877239"/>
          </a:xfrm>
          <a:prstGeom prst="rect">
            <a:avLst/>
          </a:prstGeom>
        </p:spPr>
      </p:pic>
      <p:pic>
        <p:nvPicPr>
          <p:cNvPr id="14" name="Picture 13">
            <a:extLst>
              <a:ext uri="{FF2B5EF4-FFF2-40B4-BE49-F238E27FC236}">
                <a16:creationId xmlns:a16="http://schemas.microsoft.com/office/drawing/2014/main" id="{E8C7F73B-E50C-9E4E-9DC4-597168ACC8C4}"/>
              </a:ext>
            </a:extLst>
          </p:cNvPr>
          <p:cNvPicPr>
            <a:picLocks noChangeAspect="1"/>
          </p:cNvPicPr>
          <p:nvPr/>
        </p:nvPicPr>
        <p:blipFill>
          <a:blip r:embed="rId7"/>
          <a:stretch>
            <a:fillRect/>
          </a:stretch>
        </p:blipFill>
        <p:spPr>
          <a:xfrm>
            <a:off x="6135362" y="3856806"/>
            <a:ext cx="978416" cy="648000"/>
          </a:xfrm>
          <a:prstGeom prst="rect">
            <a:avLst/>
          </a:prstGeom>
        </p:spPr>
      </p:pic>
      <p:graphicFrame>
        <p:nvGraphicFramePr>
          <p:cNvPr id="3" name="Google Shape;255;g2191522ec10_0_108">
            <a:extLst>
              <a:ext uri="{FF2B5EF4-FFF2-40B4-BE49-F238E27FC236}">
                <a16:creationId xmlns:a16="http://schemas.microsoft.com/office/drawing/2014/main" id="{2E55A13F-22F9-1390-CF75-27BF8176EED6}"/>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Identify the 3D object given by:</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31637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21695fbacc7_0_13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8290E34B-3146-0945-BE09-FF21FC705405}"/>
              </a:ext>
            </a:extLst>
          </p:cNvPr>
          <p:cNvPicPr>
            <a:picLocks noChangeAspect="1"/>
          </p:cNvPicPr>
          <p:nvPr/>
        </p:nvPicPr>
        <p:blipFill>
          <a:blip r:embed="rId3"/>
          <a:stretch>
            <a:fillRect/>
          </a:stretch>
        </p:blipFill>
        <p:spPr>
          <a:xfrm>
            <a:off x="2320018" y="1233206"/>
            <a:ext cx="4468452" cy="1337062"/>
          </a:xfrm>
          <a:prstGeom prst="rect">
            <a:avLst/>
          </a:prstGeom>
        </p:spPr>
      </p:pic>
      <p:graphicFrame>
        <p:nvGraphicFramePr>
          <p:cNvPr id="2" name="Google Shape;294;g21695fbacc7_0_52">
            <a:extLst>
              <a:ext uri="{FF2B5EF4-FFF2-40B4-BE49-F238E27FC236}">
                <a16:creationId xmlns:a16="http://schemas.microsoft.com/office/drawing/2014/main" id="{010EB717-B6F8-7B96-4222-C82C9C7A40DF}"/>
              </a:ext>
            </a:extLst>
          </p:cNvPr>
          <p:cNvGraphicFramePr/>
          <p:nvPr>
            <p:extLst>
              <p:ext uri="{D42A27DB-BD31-4B8C-83A1-F6EECF244321}">
                <p14:modId xmlns:p14="http://schemas.microsoft.com/office/powerpoint/2010/main" val="2809194306"/>
              </p:ext>
            </p:extLst>
          </p:nvPr>
        </p:nvGraphicFramePr>
        <p:xfrm>
          <a:off x="257452" y="2706695"/>
          <a:ext cx="8640000" cy="1965876"/>
        </p:xfrm>
        <a:graphic>
          <a:graphicData uri="http://schemas.openxmlformats.org/drawingml/2006/table">
            <a:tbl>
              <a:tblPr>
                <a:noFill/>
                <a:tableStyleId>{98A1F2A0-EF4C-42D0-9413-21819388F8A9}</a:tableStyleId>
              </a:tblPr>
              <a:tblGrid>
                <a:gridCol w="1800000">
                  <a:extLst>
                    <a:ext uri="{9D8B030D-6E8A-4147-A177-3AD203B41FA5}">
                      <a16:colId xmlns:a16="http://schemas.microsoft.com/office/drawing/2014/main" val="20000"/>
                    </a:ext>
                  </a:extLst>
                </a:gridCol>
                <a:gridCol w="2520000">
                  <a:extLst>
                    <a:ext uri="{9D8B030D-6E8A-4147-A177-3AD203B41FA5}">
                      <a16:colId xmlns:a16="http://schemas.microsoft.com/office/drawing/2014/main" val="945406668"/>
                    </a:ext>
                  </a:extLst>
                </a:gridCol>
                <a:gridCol w="1440000">
                  <a:extLst>
                    <a:ext uri="{9D8B030D-6E8A-4147-A177-3AD203B41FA5}">
                      <a16:colId xmlns:a16="http://schemas.microsoft.com/office/drawing/2014/main" val="20001"/>
                    </a:ext>
                  </a:extLst>
                </a:gridCol>
                <a:gridCol w="2880000">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5EB35CBE-EC01-2439-2BD0-4B0F73DC64E2}"/>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Identify the 3D object given by:</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11" name="Picture 10">
            <a:extLst>
              <a:ext uri="{FF2B5EF4-FFF2-40B4-BE49-F238E27FC236}">
                <a16:creationId xmlns:a16="http://schemas.microsoft.com/office/drawing/2014/main" id="{3C1D317A-112D-674D-BAD9-94DA8F3751AA}"/>
              </a:ext>
            </a:extLst>
          </p:cNvPr>
          <p:cNvPicPr>
            <a:picLocks noChangeAspect="1"/>
          </p:cNvPicPr>
          <p:nvPr/>
        </p:nvPicPr>
        <p:blipFill>
          <a:blip r:embed="rId4"/>
          <a:stretch>
            <a:fillRect/>
          </a:stretch>
        </p:blipFill>
        <p:spPr>
          <a:xfrm>
            <a:off x="1847855" y="2739795"/>
            <a:ext cx="1195946" cy="900000"/>
          </a:xfrm>
          <a:prstGeom prst="rect">
            <a:avLst/>
          </a:prstGeom>
        </p:spPr>
      </p:pic>
      <p:pic>
        <p:nvPicPr>
          <p:cNvPr id="12" name="Picture 11">
            <a:extLst>
              <a:ext uri="{FF2B5EF4-FFF2-40B4-BE49-F238E27FC236}">
                <a16:creationId xmlns:a16="http://schemas.microsoft.com/office/drawing/2014/main" id="{4A346220-762F-E44F-91FC-71A135230275}"/>
              </a:ext>
            </a:extLst>
          </p:cNvPr>
          <p:cNvPicPr>
            <a:picLocks noChangeAspect="1"/>
          </p:cNvPicPr>
          <p:nvPr/>
        </p:nvPicPr>
        <p:blipFill>
          <a:blip r:embed="rId5"/>
          <a:stretch>
            <a:fillRect/>
          </a:stretch>
        </p:blipFill>
        <p:spPr>
          <a:xfrm>
            <a:off x="6104668" y="2751333"/>
            <a:ext cx="887004" cy="900000"/>
          </a:xfrm>
          <a:prstGeom prst="rect">
            <a:avLst/>
          </a:prstGeom>
        </p:spPr>
      </p:pic>
      <p:pic>
        <p:nvPicPr>
          <p:cNvPr id="13" name="Picture 12">
            <a:extLst>
              <a:ext uri="{FF2B5EF4-FFF2-40B4-BE49-F238E27FC236}">
                <a16:creationId xmlns:a16="http://schemas.microsoft.com/office/drawing/2014/main" id="{CACFD7F4-519C-E043-B284-213C1016D575}"/>
              </a:ext>
            </a:extLst>
          </p:cNvPr>
          <p:cNvPicPr>
            <a:picLocks noChangeAspect="1"/>
          </p:cNvPicPr>
          <p:nvPr/>
        </p:nvPicPr>
        <p:blipFill>
          <a:blip r:embed="rId6"/>
          <a:stretch>
            <a:fillRect/>
          </a:stretch>
        </p:blipFill>
        <p:spPr>
          <a:xfrm>
            <a:off x="1773478" y="3710534"/>
            <a:ext cx="1297058" cy="900000"/>
          </a:xfrm>
          <a:prstGeom prst="rect">
            <a:avLst/>
          </a:prstGeom>
        </p:spPr>
      </p:pic>
      <p:pic>
        <p:nvPicPr>
          <p:cNvPr id="14" name="Picture 13">
            <a:extLst>
              <a:ext uri="{FF2B5EF4-FFF2-40B4-BE49-F238E27FC236}">
                <a16:creationId xmlns:a16="http://schemas.microsoft.com/office/drawing/2014/main" id="{1ACBC5A2-2EAE-1C41-A00F-FAD6FC1331B5}"/>
              </a:ext>
            </a:extLst>
          </p:cNvPr>
          <p:cNvPicPr>
            <a:picLocks noChangeAspect="1"/>
          </p:cNvPicPr>
          <p:nvPr/>
        </p:nvPicPr>
        <p:blipFill>
          <a:blip r:embed="rId7"/>
          <a:stretch>
            <a:fillRect/>
          </a:stretch>
        </p:blipFill>
        <p:spPr>
          <a:xfrm>
            <a:off x="6121315" y="3729570"/>
            <a:ext cx="879070" cy="900000"/>
          </a:xfrm>
          <a:prstGeom prst="rect">
            <a:avLst/>
          </a:prstGeom>
        </p:spPr>
      </p:pic>
    </p:spTree>
    <p:extLst>
      <p:ext uri="{BB962C8B-B14F-4D97-AF65-F5344CB8AC3E}">
        <p14:creationId xmlns:p14="http://schemas.microsoft.com/office/powerpoint/2010/main" val="362313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21695fbacc7_0_5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97E1F505-1C52-8DEA-276F-AB87F323F116}"/>
              </a:ext>
            </a:extLst>
          </p:cNvPr>
          <p:cNvGraphicFramePr/>
          <p:nvPr>
            <p:extLst>
              <p:ext uri="{D42A27DB-BD31-4B8C-83A1-F6EECF244321}">
                <p14:modId xmlns:p14="http://schemas.microsoft.com/office/powerpoint/2010/main" val="439913992"/>
              </p:ext>
            </p:extLst>
          </p:nvPr>
        </p:nvGraphicFramePr>
        <p:xfrm>
          <a:off x="404667" y="1373675"/>
          <a:ext cx="8334665" cy="3163950"/>
        </p:xfrm>
        <a:graphic>
          <a:graphicData uri="http://schemas.openxmlformats.org/drawingml/2006/table">
            <a:tbl>
              <a:tblPr>
                <a:noFill/>
                <a:tableStyleId>{98A1F2A0-EF4C-42D0-9413-21819388F8A9}</a:tableStyleId>
              </a:tblPr>
              <a:tblGrid>
                <a:gridCol w="1713391">
                  <a:extLst>
                    <a:ext uri="{9D8B030D-6E8A-4147-A177-3AD203B41FA5}">
                      <a16:colId xmlns:a16="http://schemas.microsoft.com/office/drawing/2014/main" val="20000"/>
                    </a:ext>
                  </a:extLst>
                </a:gridCol>
                <a:gridCol w="2445064">
                  <a:extLst>
                    <a:ext uri="{9D8B030D-6E8A-4147-A177-3AD203B41FA5}">
                      <a16:colId xmlns:a16="http://schemas.microsoft.com/office/drawing/2014/main" val="945406668"/>
                    </a:ext>
                  </a:extLst>
                </a:gridCol>
                <a:gridCol w="1944210">
                  <a:extLst>
                    <a:ext uri="{9D8B030D-6E8A-4147-A177-3AD203B41FA5}">
                      <a16:colId xmlns:a16="http://schemas.microsoft.com/office/drawing/2014/main" val="20001"/>
                    </a:ext>
                  </a:extLst>
                </a:gridCol>
                <a:gridCol w="223200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5" name="Google Shape;255;g2191522ec10_0_108">
            <a:extLst>
              <a:ext uri="{FF2B5EF4-FFF2-40B4-BE49-F238E27FC236}">
                <a16:creationId xmlns:a16="http://schemas.microsoft.com/office/drawing/2014/main" id="{85941916-A2CB-C729-BCAE-377A53B45793}"/>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Identify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01BABDCF-F905-F236-0922-1265EA7B114E}"/>
              </a:ext>
            </a:extLst>
          </p:cNvPr>
          <p:cNvPicPr>
            <a:picLocks noChangeAspect="1"/>
          </p:cNvPicPr>
          <p:nvPr/>
        </p:nvPicPr>
        <p:blipFill>
          <a:blip r:embed="rId3"/>
          <a:stretch>
            <a:fillRect/>
          </a:stretch>
        </p:blipFill>
        <p:spPr>
          <a:xfrm>
            <a:off x="1825771" y="1491750"/>
            <a:ext cx="1231885" cy="1354394"/>
          </a:xfrm>
          <a:prstGeom prst="rect">
            <a:avLst/>
          </a:prstGeom>
        </p:spPr>
      </p:pic>
      <p:pic>
        <p:nvPicPr>
          <p:cNvPr id="4" name="Picture 3">
            <a:extLst>
              <a:ext uri="{FF2B5EF4-FFF2-40B4-BE49-F238E27FC236}">
                <a16:creationId xmlns:a16="http://schemas.microsoft.com/office/drawing/2014/main" id="{57CE215F-5B4B-0DF4-E335-6D9FCE2A4304}"/>
              </a:ext>
            </a:extLst>
          </p:cNvPr>
          <p:cNvPicPr>
            <a:picLocks noChangeAspect="1"/>
          </p:cNvPicPr>
          <p:nvPr/>
        </p:nvPicPr>
        <p:blipFill>
          <a:blip r:embed="rId4"/>
          <a:stretch>
            <a:fillRect/>
          </a:stretch>
        </p:blipFill>
        <p:spPr>
          <a:xfrm>
            <a:off x="6147480" y="1491750"/>
            <a:ext cx="1167407" cy="1354394"/>
          </a:xfrm>
          <a:prstGeom prst="rect">
            <a:avLst/>
          </a:prstGeom>
        </p:spPr>
      </p:pic>
      <p:pic>
        <p:nvPicPr>
          <p:cNvPr id="5" name="Picture 4">
            <a:extLst>
              <a:ext uri="{FF2B5EF4-FFF2-40B4-BE49-F238E27FC236}">
                <a16:creationId xmlns:a16="http://schemas.microsoft.com/office/drawing/2014/main" id="{E661BB24-F338-7108-8AF6-D0490F2FF76B}"/>
              </a:ext>
            </a:extLst>
          </p:cNvPr>
          <p:cNvPicPr>
            <a:picLocks noChangeAspect="1"/>
          </p:cNvPicPr>
          <p:nvPr/>
        </p:nvPicPr>
        <p:blipFill>
          <a:blip r:embed="rId5"/>
          <a:stretch>
            <a:fillRect/>
          </a:stretch>
        </p:blipFill>
        <p:spPr>
          <a:xfrm>
            <a:off x="1754106" y="3061392"/>
            <a:ext cx="1418961" cy="1331640"/>
          </a:xfrm>
          <a:prstGeom prst="rect">
            <a:avLst/>
          </a:prstGeom>
        </p:spPr>
      </p:pic>
      <p:pic>
        <p:nvPicPr>
          <p:cNvPr id="6" name="Picture 5">
            <a:extLst>
              <a:ext uri="{FF2B5EF4-FFF2-40B4-BE49-F238E27FC236}">
                <a16:creationId xmlns:a16="http://schemas.microsoft.com/office/drawing/2014/main" id="{1EDD1791-C0BD-E5C8-1AC1-9599AD7A7A0A}"/>
              </a:ext>
            </a:extLst>
          </p:cNvPr>
          <p:cNvPicPr>
            <a:picLocks noChangeAspect="1"/>
          </p:cNvPicPr>
          <p:nvPr/>
        </p:nvPicPr>
        <p:blipFill>
          <a:blip r:embed="rId6"/>
          <a:stretch>
            <a:fillRect/>
          </a:stretch>
        </p:blipFill>
        <p:spPr>
          <a:xfrm>
            <a:off x="6030968" y="3185684"/>
            <a:ext cx="1462732" cy="1093355"/>
          </a:xfrm>
          <a:prstGeom prst="rect">
            <a:avLst/>
          </a:prstGeom>
        </p:spPr>
      </p:pic>
    </p:spTree>
    <p:extLst>
      <p:ext uri="{BB962C8B-B14F-4D97-AF65-F5344CB8AC3E}">
        <p14:creationId xmlns:p14="http://schemas.microsoft.com/office/powerpoint/2010/main" val="363940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21695fbacc7_0_15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F38269F5-C188-CB5F-BD36-2B5E791F7399}"/>
              </a:ext>
            </a:extLst>
          </p:cNvPr>
          <p:cNvGraphicFramePr/>
          <p:nvPr>
            <p:extLst>
              <p:ext uri="{D42A27DB-BD31-4B8C-83A1-F6EECF244321}">
                <p14:modId xmlns:p14="http://schemas.microsoft.com/office/powerpoint/2010/main" val="524282902"/>
              </p:ext>
            </p:extLst>
          </p:nvPr>
        </p:nvGraphicFramePr>
        <p:xfrm>
          <a:off x="399496" y="1373675"/>
          <a:ext cx="8336131" cy="3163950"/>
        </p:xfrm>
        <a:graphic>
          <a:graphicData uri="http://schemas.openxmlformats.org/drawingml/2006/table">
            <a:tbl>
              <a:tblPr>
                <a:noFill/>
                <a:tableStyleId>{98A1F2A0-EF4C-42D0-9413-21819388F8A9}</a:tableStyleId>
              </a:tblPr>
              <a:tblGrid>
                <a:gridCol w="2340000">
                  <a:extLst>
                    <a:ext uri="{9D8B030D-6E8A-4147-A177-3AD203B41FA5}">
                      <a16:colId xmlns:a16="http://schemas.microsoft.com/office/drawing/2014/main" val="20000"/>
                    </a:ext>
                  </a:extLst>
                </a:gridCol>
                <a:gridCol w="1823626">
                  <a:extLst>
                    <a:ext uri="{9D8B030D-6E8A-4147-A177-3AD203B41FA5}">
                      <a16:colId xmlns:a16="http://schemas.microsoft.com/office/drawing/2014/main" val="945406668"/>
                    </a:ext>
                  </a:extLst>
                </a:gridCol>
                <a:gridCol w="1970843">
                  <a:extLst>
                    <a:ext uri="{9D8B030D-6E8A-4147-A177-3AD203B41FA5}">
                      <a16:colId xmlns:a16="http://schemas.microsoft.com/office/drawing/2014/main" val="20001"/>
                    </a:ext>
                  </a:extLst>
                </a:gridCol>
                <a:gridCol w="2201662">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3C833BE9-6B8D-7CF9-D469-BEC180719F5D}"/>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Identify the shape that is not a polygon</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33687BE1-C981-244D-86D1-0545FCD56BA3}"/>
              </a:ext>
            </a:extLst>
          </p:cNvPr>
          <p:cNvPicPr>
            <a:picLocks noChangeAspect="1"/>
          </p:cNvPicPr>
          <p:nvPr/>
        </p:nvPicPr>
        <p:blipFill>
          <a:blip r:embed="rId3"/>
          <a:stretch>
            <a:fillRect/>
          </a:stretch>
        </p:blipFill>
        <p:spPr>
          <a:xfrm>
            <a:off x="1548936" y="1665179"/>
            <a:ext cx="1824434" cy="900000"/>
          </a:xfrm>
          <a:prstGeom prst="rect">
            <a:avLst/>
          </a:prstGeom>
        </p:spPr>
      </p:pic>
      <p:pic>
        <p:nvPicPr>
          <p:cNvPr id="14" name="Picture 13">
            <a:extLst>
              <a:ext uri="{FF2B5EF4-FFF2-40B4-BE49-F238E27FC236}">
                <a16:creationId xmlns:a16="http://schemas.microsoft.com/office/drawing/2014/main" id="{2C96337B-6B47-EA4F-80E0-A98D14C2D2F0}"/>
              </a:ext>
            </a:extLst>
          </p:cNvPr>
          <p:cNvPicPr>
            <a:picLocks noChangeAspect="1"/>
          </p:cNvPicPr>
          <p:nvPr/>
        </p:nvPicPr>
        <p:blipFill rotWithShape="1">
          <a:blip r:embed="rId4"/>
          <a:srcRect b="48303"/>
          <a:stretch/>
        </p:blipFill>
        <p:spPr>
          <a:xfrm>
            <a:off x="5820461" y="1714681"/>
            <a:ext cx="1449505" cy="744437"/>
          </a:xfrm>
          <a:prstGeom prst="rect">
            <a:avLst/>
          </a:prstGeom>
        </p:spPr>
      </p:pic>
      <p:pic>
        <p:nvPicPr>
          <p:cNvPr id="15" name="Picture 14">
            <a:extLst>
              <a:ext uri="{FF2B5EF4-FFF2-40B4-BE49-F238E27FC236}">
                <a16:creationId xmlns:a16="http://schemas.microsoft.com/office/drawing/2014/main" id="{614A5216-5A5C-E046-9D82-B31AC34CCF5B}"/>
              </a:ext>
            </a:extLst>
          </p:cNvPr>
          <p:cNvPicPr>
            <a:picLocks noChangeAspect="1"/>
          </p:cNvPicPr>
          <p:nvPr/>
        </p:nvPicPr>
        <p:blipFill>
          <a:blip r:embed="rId5"/>
          <a:stretch>
            <a:fillRect/>
          </a:stretch>
        </p:blipFill>
        <p:spPr>
          <a:xfrm>
            <a:off x="1532570" y="3178753"/>
            <a:ext cx="1636759" cy="952217"/>
          </a:xfrm>
          <a:prstGeom prst="rect">
            <a:avLst/>
          </a:prstGeom>
        </p:spPr>
      </p:pic>
      <p:pic>
        <p:nvPicPr>
          <p:cNvPr id="16" name="Picture 15">
            <a:extLst>
              <a:ext uri="{FF2B5EF4-FFF2-40B4-BE49-F238E27FC236}">
                <a16:creationId xmlns:a16="http://schemas.microsoft.com/office/drawing/2014/main" id="{58E98249-D52C-D241-8087-A21094C88417}"/>
              </a:ext>
            </a:extLst>
          </p:cNvPr>
          <p:cNvPicPr>
            <a:picLocks noChangeAspect="1"/>
          </p:cNvPicPr>
          <p:nvPr/>
        </p:nvPicPr>
        <p:blipFill>
          <a:blip r:embed="rId6"/>
          <a:stretch>
            <a:fillRect/>
          </a:stretch>
        </p:blipFill>
        <p:spPr>
          <a:xfrm>
            <a:off x="5837996" y="3088753"/>
            <a:ext cx="1431970" cy="1408495"/>
          </a:xfrm>
          <a:prstGeom prst="rect">
            <a:avLst/>
          </a:prstGeom>
        </p:spPr>
      </p:pic>
    </p:spTree>
    <p:extLst>
      <p:ext uri="{BB962C8B-B14F-4D97-AF65-F5344CB8AC3E}">
        <p14:creationId xmlns:p14="http://schemas.microsoft.com/office/powerpoint/2010/main" val="1198306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1695fbacc7_0_16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423" name="Google Shape;423;g21695fbacc7_0_168"/>
          <p:cNvGraphicFramePr/>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15) Identify the regular pentagon: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2" name="Google Shape;294;g21695fbacc7_0_52">
            <a:extLst>
              <a:ext uri="{FF2B5EF4-FFF2-40B4-BE49-F238E27FC236}">
                <a16:creationId xmlns:a16="http://schemas.microsoft.com/office/drawing/2014/main" id="{6431DFC3-EACE-6DAD-404B-58C9486EE91E}"/>
              </a:ext>
            </a:extLst>
          </p:cNvPr>
          <p:cNvGraphicFramePr/>
          <p:nvPr>
            <p:extLst>
              <p:ext uri="{D42A27DB-BD31-4B8C-83A1-F6EECF244321}">
                <p14:modId xmlns:p14="http://schemas.microsoft.com/office/powerpoint/2010/main" val="942893769"/>
              </p:ext>
            </p:extLst>
          </p:nvPr>
        </p:nvGraphicFramePr>
        <p:xfrm>
          <a:off x="399496" y="1373675"/>
          <a:ext cx="8336131" cy="3163950"/>
        </p:xfrm>
        <a:graphic>
          <a:graphicData uri="http://schemas.openxmlformats.org/drawingml/2006/table">
            <a:tbl>
              <a:tblPr>
                <a:noFill/>
                <a:tableStyleId>{98A1F2A0-EF4C-42D0-9413-21819388F8A9}</a:tableStyleId>
              </a:tblPr>
              <a:tblGrid>
                <a:gridCol w="1828799">
                  <a:extLst>
                    <a:ext uri="{9D8B030D-6E8A-4147-A177-3AD203B41FA5}">
                      <a16:colId xmlns:a16="http://schemas.microsoft.com/office/drawing/2014/main" val="20000"/>
                    </a:ext>
                  </a:extLst>
                </a:gridCol>
                <a:gridCol w="2334827">
                  <a:extLst>
                    <a:ext uri="{9D8B030D-6E8A-4147-A177-3AD203B41FA5}">
                      <a16:colId xmlns:a16="http://schemas.microsoft.com/office/drawing/2014/main" val="945406668"/>
                    </a:ext>
                  </a:extLst>
                </a:gridCol>
                <a:gridCol w="1926455">
                  <a:extLst>
                    <a:ext uri="{9D8B030D-6E8A-4147-A177-3AD203B41FA5}">
                      <a16:colId xmlns:a16="http://schemas.microsoft.com/office/drawing/2014/main" val="20001"/>
                    </a:ext>
                  </a:extLst>
                </a:gridCol>
                <a:gridCol w="224605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9" name="Picture 8">
            <a:extLst>
              <a:ext uri="{FF2B5EF4-FFF2-40B4-BE49-F238E27FC236}">
                <a16:creationId xmlns:a16="http://schemas.microsoft.com/office/drawing/2014/main" id="{41E00EAD-9A9F-834B-BB32-61C99BA228CA}"/>
              </a:ext>
            </a:extLst>
          </p:cNvPr>
          <p:cNvPicPr>
            <a:picLocks noChangeAspect="1"/>
          </p:cNvPicPr>
          <p:nvPr/>
        </p:nvPicPr>
        <p:blipFill>
          <a:blip r:embed="rId3"/>
          <a:stretch>
            <a:fillRect/>
          </a:stretch>
        </p:blipFill>
        <p:spPr>
          <a:xfrm>
            <a:off x="1755759" y="1518644"/>
            <a:ext cx="1249138" cy="1260000"/>
          </a:xfrm>
          <a:prstGeom prst="rect">
            <a:avLst/>
          </a:prstGeom>
        </p:spPr>
      </p:pic>
      <p:pic>
        <p:nvPicPr>
          <p:cNvPr id="10" name="Picture 9">
            <a:extLst>
              <a:ext uri="{FF2B5EF4-FFF2-40B4-BE49-F238E27FC236}">
                <a16:creationId xmlns:a16="http://schemas.microsoft.com/office/drawing/2014/main" id="{73FA2FCF-D756-B447-8B5F-3AD7DD3D77EF}"/>
              </a:ext>
            </a:extLst>
          </p:cNvPr>
          <p:cNvPicPr>
            <a:picLocks noChangeAspect="1"/>
          </p:cNvPicPr>
          <p:nvPr/>
        </p:nvPicPr>
        <p:blipFill>
          <a:blip r:embed="rId4"/>
          <a:stretch>
            <a:fillRect/>
          </a:stretch>
        </p:blipFill>
        <p:spPr>
          <a:xfrm>
            <a:off x="5974905" y="1483134"/>
            <a:ext cx="1251683" cy="1260000"/>
          </a:xfrm>
          <a:prstGeom prst="rect">
            <a:avLst/>
          </a:prstGeom>
        </p:spPr>
      </p:pic>
      <p:pic>
        <p:nvPicPr>
          <p:cNvPr id="11" name="Picture 10">
            <a:extLst>
              <a:ext uri="{FF2B5EF4-FFF2-40B4-BE49-F238E27FC236}">
                <a16:creationId xmlns:a16="http://schemas.microsoft.com/office/drawing/2014/main" id="{C5D5ED68-4C53-104A-A282-BE4A98B8EDBE}"/>
              </a:ext>
            </a:extLst>
          </p:cNvPr>
          <p:cNvPicPr>
            <a:picLocks noChangeAspect="1"/>
          </p:cNvPicPr>
          <p:nvPr/>
        </p:nvPicPr>
        <p:blipFill>
          <a:blip r:embed="rId5"/>
          <a:stretch>
            <a:fillRect/>
          </a:stretch>
        </p:blipFill>
        <p:spPr>
          <a:xfrm>
            <a:off x="1755760" y="3163582"/>
            <a:ext cx="1280571" cy="1260000"/>
          </a:xfrm>
          <a:prstGeom prst="rect">
            <a:avLst/>
          </a:prstGeom>
        </p:spPr>
      </p:pic>
      <p:pic>
        <p:nvPicPr>
          <p:cNvPr id="12" name="Picture 11">
            <a:extLst>
              <a:ext uri="{FF2B5EF4-FFF2-40B4-BE49-F238E27FC236}">
                <a16:creationId xmlns:a16="http://schemas.microsoft.com/office/drawing/2014/main" id="{3C0A20A8-7579-4C47-BCA6-42FBB52B4C1C}"/>
              </a:ext>
            </a:extLst>
          </p:cNvPr>
          <p:cNvPicPr>
            <a:picLocks noChangeAspect="1"/>
          </p:cNvPicPr>
          <p:nvPr/>
        </p:nvPicPr>
        <p:blipFill>
          <a:blip r:embed="rId6"/>
          <a:stretch>
            <a:fillRect/>
          </a:stretch>
        </p:blipFill>
        <p:spPr>
          <a:xfrm>
            <a:off x="5974905" y="3166407"/>
            <a:ext cx="1251683" cy="1260000"/>
          </a:xfrm>
          <a:prstGeom prst="rect">
            <a:avLst/>
          </a:prstGeom>
        </p:spPr>
      </p:pic>
    </p:spTree>
    <p:extLst>
      <p:ext uri="{BB962C8B-B14F-4D97-AF65-F5344CB8AC3E}">
        <p14:creationId xmlns:p14="http://schemas.microsoft.com/office/powerpoint/2010/main" val="2189594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g21695fbacc7_0_17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434" name="Google Shape;434;g21695fbacc7_0_178"/>
          <p:cNvGraphicFramePr/>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16) Identify the shape that tessellates: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3" name="Google Shape;294;g21695fbacc7_0_52">
            <a:extLst>
              <a:ext uri="{FF2B5EF4-FFF2-40B4-BE49-F238E27FC236}">
                <a16:creationId xmlns:a16="http://schemas.microsoft.com/office/drawing/2014/main" id="{DAD1104F-DB42-89F3-A126-521C4AAAA72F}"/>
              </a:ext>
            </a:extLst>
          </p:cNvPr>
          <p:cNvGraphicFramePr/>
          <p:nvPr>
            <p:extLst>
              <p:ext uri="{D42A27DB-BD31-4B8C-83A1-F6EECF244321}">
                <p14:modId xmlns:p14="http://schemas.microsoft.com/office/powerpoint/2010/main" val="1777119348"/>
              </p:ext>
            </p:extLst>
          </p:nvPr>
        </p:nvGraphicFramePr>
        <p:xfrm>
          <a:off x="399496" y="1373675"/>
          <a:ext cx="8336131" cy="3163950"/>
        </p:xfrm>
        <a:graphic>
          <a:graphicData uri="http://schemas.openxmlformats.org/drawingml/2006/table">
            <a:tbl>
              <a:tblPr>
                <a:noFill/>
                <a:tableStyleId>{98A1F2A0-EF4C-42D0-9413-21819388F8A9}</a:tableStyleId>
              </a:tblPr>
              <a:tblGrid>
                <a:gridCol w="1828799">
                  <a:extLst>
                    <a:ext uri="{9D8B030D-6E8A-4147-A177-3AD203B41FA5}">
                      <a16:colId xmlns:a16="http://schemas.microsoft.com/office/drawing/2014/main" val="20000"/>
                    </a:ext>
                  </a:extLst>
                </a:gridCol>
                <a:gridCol w="2334827">
                  <a:extLst>
                    <a:ext uri="{9D8B030D-6E8A-4147-A177-3AD203B41FA5}">
                      <a16:colId xmlns:a16="http://schemas.microsoft.com/office/drawing/2014/main" val="945406668"/>
                    </a:ext>
                  </a:extLst>
                </a:gridCol>
                <a:gridCol w="1926455">
                  <a:extLst>
                    <a:ext uri="{9D8B030D-6E8A-4147-A177-3AD203B41FA5}">
                      <a16:colId xmlns:a16="http://schemas.microsoft.com/office/drawing/2014/main" val="20001"/>
                    </a:ext>
                  </a:extLst>
                </a:gridCol>
                <a:gridCol w="224605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9" name="Picture 8">
            <a:extLst>
              <a:ext uri="{FF2B5EF4-FFF2-40B4-BE49-F238E27FC236}">
                <a16:creationId xmlns:a16="http://schemas.microsoft.com/office/drawing/2014/main" id="{4BED186B-0E9F-7440-AAAF-DC2ACF803B07}"/>
              </a:ext>
            </a:extLst>
          </p:cNvPr>
          <p:cNvPicPr>
            <a:picLocks noChangeAspect="1"/>
          </p:cNvPicPr>
          <p:nvPr/>
        </p:nvPicPr>
        <p:blipFill>
          <a:blip r:embed="rId3"/>
          <a:stretch>
            <a:fillRect/>
          </a:stretch>
        </p:blipFill>
        <p:spPr>
          <a:xfrm>
            <a:off x="1880662" y="1469450"/>
            <a:ext cx="1288666" cy="1288666"/>
          </a:xfrm>
          <a:prstGeom prst="rect">
            <a:avLst/>
          </a:prstGeom>
        </p:spPr>
      </p:pic>
      <p:pic>
        <p:nvPicPr>
          <p:cNvPr id="10" name="Picture 9">
            <a:extLst>
              <a:ext uri="{FF2B5EF4-FFF2-40B4-BE49-F238E27FC236}">
                <a16:creationId xmlns:a16="http://schemas.microsoft.com/office/drawing/2014/main" id="{9C8794FB-1145-DE40-9F26-529267F64A36}"/>
              </a:ext>
            </a:extLst>
          </p:cNvPr>
          <p:cNvPicPr>
            <a:picLocks noChangeAspect="1"/>
          </p:cNvPicPr>
          <p:nvPr/>
        </p:nvPicPr>
        <p:blipFill>
          <a:blip r:embed="rId4"/>
          <a:stretch>
            <a:fillRect/>
          </a:stretch>
        </p:blipFill>
        <p:spPr>
          <a:xfrm>
            <a:off x="5927260" y="1424964"/>
            <a:ext cx="1494472" cy="1469972"/>
          </a:xfrm>
          <a:prstGeom prst="rect">
            <a:avLst/>
          </a:prstGeom>
        </p:spPr>
      </p:pic>
      <p:pic>
        <p:nvPicPr>
          <p:cNvPr id="11" name="Picture 10">
            <a:extLst>
              <a:ext uri="{FF2B5EF4-FFF2-40B4-BE49-F238E27FC236}">
                <a16:creationId xmlns:a16="http://schemas.microsoft.com/office/drawing/2014/main" id="{12010D36-4B2D-1E44-BD64-174A51A08C95}"/>
              </a:ext>
            </a:extLst>
          </p:cNvPr>
          <p:cNvPicPr>
            <a:picLocks noChangeAspect="1"/>
          </p:cNvPicPr>
          <p:nvPr/>
        </p:nvPicPr>
        <p:blipFill>
          <a:blip r:embed="rId5"/>
          <a:stretch>
            <a:fillRect/>
          </a:stretch>
        </p:blipFill>
        <p:spPr>
          <a:xfrm>
            <a:off x="1816840" y="3129935"/>
            <a:ext cx="1288666" cy="1297230"/>
          </a:xfrm>
          <a:prstGeom prst="rect">
            <a:avLst/>
          </a:prstGeom>
        </p:spPr>
      </p:pic>
      <p:pic>
        <p:nvPicPr>
          <p:cNvPr id="12" name="Picture 11">
            <a:extLst>
              <a:ext uri="{FF2B5EF4-FFF2-40B4-BE49-F238E27FC236}">
                <a16:creationId xmlns:a16="http://schemas.microsoft.com/office/drawing/2014/main" id="{0652BE3D-4823-9B44-9FE1-4084A6D27288}"/>
              </a:ext>
            </a:extLst>
          </p:cNvPr>
          <p:cNvPicPr>
            <a:picLocks noChangeAspect="1"/>
          </p:cNvPicPr>
          <p:nvPr/>
        </p:nvPicPr>
        <p:blipFill>
          <a:blip r:embed="rId6"/>
          <a:stretch>
            <a:fillRect/>
          </a:stretch>
        </p:blipFill>
        <p:spPr>
          <a:xfrm>
            <a:off x="5863437" y="2894935"/>
            <a:ext cx="1735847" cy="1735847"/>
          </a:xfrm>
          <a:prstGeom prst="rect">
            <a:avLst/>
          </a:prstGeom>
        </p:spPr>
      </p:pic>
    </p:spTree>
    <p:extLst>
      <p:ext uri="{BB962C8B-B14F-4D97-AF65-F5344CB8AC3E}">
        <p14:creationId xmlns:p14="http://schemas.microsoft.com/office/powerpoint/2010/main" val="1704842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graphicFrame>
        <p:nvGraphicFramePr>
          <p:cNvPr id="2" name="Google Shape;434;g21695fbacc7_0_178">
            <a:extLst>
              <a:ext uri="{FF2B5EF4-FFF2-40B4-BE49-F238E27FC236}">
                <a16:creationId xmlns:a16="http://schemas.microsoft.com/office/drawing/2014/main" id="{B16470B1-A129-2069-8D74-1F0DB3260EA8}"/>
              </a:ext>
            </a:extLst>
          </p:cNvPr>
          <p:cNvGraphicFramePr/>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17) Identify the shape that has reflection symmetry:</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3" name="Google Shape;294;g21695fbacc7_0_52">
            <a:extLst>
              <a:ext uri="{FF2B5EF4-FFF2-40B4-BE49-F238E27FC236}">
                <a16:creationId xmlns:a16="http://schemas.microsoft.com/office/drawing/2014/main" id="{01994877-5015-5677-7563-8B2444DEC6D3}"/>
              </a:ext>
            </a:extLst>
          </p:cNvPr>
          <p:cNvGraphicFramePr/>
          <p:nvPr>
            <p:extLst>
              <p:ext uri="{D42A27DB-BD31-4B8C-83A1-F6EECF244321}">
                <p14:modId xmlns:p14="http://schemas.microsoft.com/office/powerpoint/2010/main" val="1080329002"/>
              </p:ext>
            </p:extLst>
          </p:nvPr>
        </p:nvGraphicFramePr>
        <p:xfrm>
          <a:off x="399496" y="1373675"/>
          <a:ext cx="8336131" cy="2907300"/>
        </p:xfrm>
        <a:graphic>
          <a:graphicData uri="http://schemas.openxmlformats.org/drawingml/2006/table">
            <a:tbl>
              <a:tblPr>
                <a:noFill/>
                <a:tableStyleId>{98A1F2A0-EF4C-42D0-9413-21819388F8A9}</a:tableStyleId>
              </a:tblPr>
              <a:tblGrid>
                <a:gridCol w="2263805">
                  <a:extLst>
                    <a:ext uri="{9D8B030D-6E8A-4147-A177-3AD203B41FA5}">
                      <a16:colId xmlns:a16="http://schemas.microsoft.com/office/drawing/2014/main" val="20000"/>
                    </a:ext>
                  </a:extLst>
                </a:gridCol>
                <a:gridCol w="1899821">
                  <a:extLst>
                    <a:ext uri="{9D8B030D-6E8A-4147-A177-3AD203B41FA5}">
                      <a16:colId xmlns:a16="http://schemas.microsoft.com/office/drawing/2014/main" val="945406668"/>
                    </a:ext>
                  </a:extLst>
                </a:gridCol>
                <a:gridCol w="2201662">
                  <a:extLst>
                    <a:ext uri="{9D8B030D-6E8A-4147-A177-3AD203B41FA5}">
                      <a16:colId xmlns:a16="http://schemas.microsoft.com/office/drawing/2014/main" val="20001"/>
                    </a:ext>
                  </a:extLst>
                </a:gridCol>
                <a:gridCol w="1970843">
                  <a:extLst>
                    <a:ext uri="{9D8B030D-6E8A-4147-A177-3AD203B41FA5}">
                      <a16:colId xmlns:a16="http://schemas.microsoft.com/office/drawing/2014/main" val="1801825155"/>
                    </a:ext>
                  </a:extLst>
                </a:gridCol>
              </a:tblGrid>
              <a:tr h="145365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5365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44" name="Google Shape;444;g21695fbacc7_0_18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9" name="Picture 8">
            <a:extLst>
              <a:ext uri="{FF2B5EF4-FFF2-40B4-BE49-F238E27FC236}">
                <a16:creationId xmlns:a16="http://schemas.microsoft.com/office/drawing/2014/main" id="{53208038-5DC1-7D42-9479-EB5224B6CF8D}"/>
              </a:ext>
            </a:extLst>
          </p:cNvPr>
          <p:cNvPicPr>
            <a:picLocks noChangeAspect="1"/>
          </p:cNvPicPr>
          <p:nvPr/>
        </p:nvPicPr>
        <p:blipFill>
          <a:blip r:embed="rId3"/>
          <a:stretch>
            <a:fillRect/>
          </a:stretch>
        </p:blipFill>
        <p:spPr>
          <a:xfrm>
            <a:off x="1579705" y="1851750"/>
            <a:ext cx="1750156" cy="545070"/>
          </a:xfrm>
          <a:prstGeom prst="rect">
            <a:avLst/>
          </a:prstGeom>
        </p:spPr>
      </p:pic>
      <p:pic>
        <p:nvPicPr>
          <p:cNvPr id="10" name="Picture 9">
            <a:extLst>
              <a:ext uri="{FF2B5EF4-FFF2-40B4-BE49-F238E27FC236}">
                <a16:creationId xmlns:a16="http://schemas.microsoft.com/office/drawing/2014/main" id="{02E0688C-F007-4444-B480-3C3D3B48FCA5}"/>
              </a:ext>
            </a:extLst>
          </p:cNvPr>
          <p:cNvPicPr>
            <a:picLocks noChangeAspect="1"/>
          </p:cNvPicPr>
          <p:nvPr/>
        </p:nvPicPr>
        <p:blipFill>
          <a:blip r:embed="rId4"/>
          <a:stretch>
            <a:fillRect/>
          </a:stretch>
        </p:blipFill>
        <p:spPr>
          <a:xfrm>
            <a:off x="5848364" y="1831220"/>
            <a:ext cx="1664516" cy="720000"/>
          </a:xfrm>
          <a:prstGeom prst="rect">
            <a:avLst/>
          </a:prstGeom>
        </p:spPr>
      </p:pic>
      <p:pic>
        <p:nvPicPr>
          <p:cNvPr id="11" name="Picture 10">
            <a:extLst>
              <a:ext uri="{FF2B5EF4-FFF2-40B4-BE49-F238E27FC236}">
                <a16:creationId xmlns:a16="http://schemas.microsoft.com/office/drawing/2014/main" id="{8C5FE9A3-00CD-6B4A-9B8E-3DCC3E469216}"/>
              </a:ext>
            </a:extLst>
          </p:cNvPr>
          <p:cNvPicPr>
            <a:picLocks noChangeAspect="1"/>
          </p:cNvPicPr>
          <p:nvPr/>
        </p:nvPicPr>
        <p:blipFill>
          <a:blip r:embed="rId5"/>
          <a:stretch>
            <a:fillRect/>
          </a:stretch>
        </p:blipFill>
        <p:spPr>
          <a:xfrm>
            <a:off x="1700009" y="3155959"/>
            <a:ext cx="1629851" cy="720000"/>
          </a:xfrm>
          <a:prstGeom prst="rect">
            <a:avLst/>
          </a:prstGeom>
        </p:spPr>
      </p:pic>
      <p:pic>
        <p:nvPicPr>
          <p:cNvPr id="12" name="Picture 11">
            <a:extLst>
              <a:ext uri="{FF2B5EF4-FFF2-40B4-BE49-F238E27FC236}">
                <a16:creationId xmlns:a16="http://schemas.microsoft.com/office/drawing/2014/main" id="{8417B71D-17A3-D649-BD3A-30F7EE347CFD}"/>
              </a:ext>
            </a:extLst>
          </p:cNvPr>
          <p:cNvPicPr>
            <a:picLocks noChangeAspect="1"/>
          </p:cNvPicPr>
          <p:nvPr/>
        </p:nvPicPr>
        <p:blipFill>
          <a:blip r:embed="rId6"/>
          <a:stretch>
            <a:fillRect/>
          </a:stretch>
        </p:blipFill>
        <p:spPr>
          <a:xfrm>
            <a:off x="6061430" y="3005037"/>
            <a:ext cx="1075610" cy="1080000"/>
          </a:xfrm>
          <a:prstGeom prst="rect">
            <a:avLst/>
          </a:prstGeom>
        </p:spPr>
      </p:pic>
    </p:spTree>
    <p:extLst>
      <p:ext uri="{BB962C8B-B14F-4D97-AF65-F5344CB8AC3E}">
        <p14:creationId xmlns:p14="http://schemas.microsoft.com/office/powerpoint/2010/main" val="270497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aphicFrame>
        <p:nvGraphicFramePr>
          <p:cNvPr id="456" name="Google Shape;456;g21695fbacc7_0_198"/>
          <p:cNvGraphicFramePr/>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18) Identify the shape that has rotational symmetry of order 2: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2" name="Google Shape;294;g21695fbacc7_0_52">
            <a:extLst>
              <a:ext uri="{FF2B5EF4-FFF2-40B4-BE49-F238E27FC236}">
                <a16:creationId xmlns:a16="http://schemas.microsoft.com/office/drawing/2014/main" id="{0A3346EE-7B45-B3DB-51D2-93A138BC837F}"/>
              </a:ext>
            </a:extLst>
          </p:cNvPr>
          <p:cNvGraphicFramePr/>
          <p:nvPr>
            <p:extLst>
              <p:ext uri="{D42A27DB-BD31-4B8C-83A1-F6EECF244321}">
                <p14:modId xmlns:p14="http://schemas.microsoft.com/office/powerpoint/2010/main" val="2572050233"/>
              </p:ext>
            </p:extLst>
          </p:nvPr>
        </p:nvGraphicFramePr>
        <p:xfrm>
          <a:off x="399496" y="1373676"/>
          <a:ext cx="8336131" cy="3000315"/>
        </p:xfrm>
        <a:graphic>
          <a:graphicData uri="http://schemas.openxmlformats.org/drawingml/2006/table">
            <a:tbl>
              <a:tblPr>
                <a:noFill/>
                <a:tableStyleId>{98A1F2A0-EF4C-42D0-9413-21819388F8A9}</a:tableStyleId>
              </a:tblPr>
              <a:tblGrid>
                <a:gridCol w="2263805">
                  <a:extLst>
                    <a:ext uri="{9D8B030D-6E8A-4147-A177-3AD203B41FA5}">
                      <a16:colId xmlns:a16="http://schemas.microsoft.com/office/drawing/2014/main" val="20000"/>
                    </a:ext>
                  </a:extLst>
                </a:gridCol>
                <a:gridCol w="1899821">
                  <a:extLst>
                    <a:ext uri="{9D8B030D-6E8A-4147-A177-3AD203B41FA5}">
                      <a16:colId xmlns:a16="http://schemas.microsoft.com/office/drawing/2014/main" val="945406668"/>
                    </a:ext>
                  </a:extLst>
                </a:gridCol>
                <a:gridCol w="2201662">
                  <a:extLst>
                    <a:ext uri="{9D8B030D-6E8A-4147-A177-3AD203B41FA5}">
                      <a16:colId xmlns:a16="http://schemas.microsoft.com/office/drawing/2014/main" val="20001"/>
                    </a:ext>
                  </a:extLst>
                </a:gridCol>
                <a:gridCol w="1970843">
                  <a:extLst>
                    <a:ext uri="{9D8B030D-6E8A-4147-A177-3AD203B41FA5}">
                      <a16:colId xmlns:a16="http://schemas.microsoft.com/office/drawing/2014/main" val="1801825155"/>
                    </a:ext>
                  </a:extLst>
                </a:gridCol>
              </a:tblGrid>
              <a:tr h="1598646">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08653">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55" name="Google Shape;455;g21695fbacc7_0_19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9" name="Picture 8">
            <a:extLst>
              <a:ext uri="{FF2B5EF4-FFF2-40B4-BE49-F238E27FC236}">
                <a16:creationId xmlns:a16="http://schemas.microsoft.com/office/drawing/2014/main" id="{A24A13CE-9584-5E4A-BD83-3AB648726BEE}"/>
              </a:ext>
            </a:extLst>
          </p:cNvPr>
          <p:cNvPicPr>
            <a:picLocks noChangeAspect="1"/>
          </p:cNvPicPr>
          <p:nvPr/>
        </p:nvPicPr>
        <p:blipFill>
          <a:blip r:embed="rId3"/>
          <a:stretch>
            <a:fillRect/>
          </a:stretch>
        </p:blipFill>
        <p:spPr>
          <a:xfrm>
            <a:off x="1732871" y="1506421"/>
            <a:ext cx="1338803" cy="1333382"/>
          </a:xfrm>
          <a:prstGeom prst="rect">
            <a:avLst/>
          </a:prstGeom>
        </p:spPr>
      </p:pic>
      <p:pic>
        <p:nvPicPr>
          <p:cNvPr id="10" name="Picture 9">
            <a:extLst>
              <a:ext uri="{FF2B5EF4-FFF2-40B4-BE49-F238E27FC236}">
                <a16:creationId xmlns:a16="http://schemas.microsoft.com/office/drawing/2014/main" id="{03831B3D-E906-0444-86B7-1B41B1F7398B}"/>
              </a:ext>
            </a:extLst>
          </p:cNvPr>
          <p:cNvPicPr>
            <a:picLocks noChangeAspect="1"/>
          </p:cNvPicPr>
          <p:nvPr/>
        </p:nvPicPr>
        <p:blipFill>
          <a:blip r:embed="rId4"/>
          <a:stretch>
            <a:fillRect/>
          </a:stretch>
        </p:blipFill>
        <p:spPr>
          <a:xfrm>
            <a:off x="5899154" y="1673654"/>
            <a:ext cx="1598077" cy="995752"/>
          </a:xfrm>
          <a:prstGeom prst="rect">
            <a:avLst/>
          </a:prstGeom>
        </p:spPr>
      </p:pic>
      <p:pic>
        <p:nvPicPr>
          <p:cNvPr id="11" name="Picture 10">
            <a:extLst>
              <a:ext uri="{FF2B5EF4-FFF2-40B4-BE49-F238E27FC236}">
                <a16:creationId xmlns:a16="http://schemas.microsoft.com/office/drawing/2014/main" id="{22B5DACA-4728-3643-9F3B-7640B6B19E38}"/>
              </a:ext>
            </a:extLst>
          </p:cNvPr>
          <p:cNvPicPr>
            <a:picLocks noChangeAspect="1"/>
          </p:cNvPicPr>
          <p:nvPr/>
        </p:nvPicPr>
        <p:blipFill>
          <a:blip r:embed="rId5"/>
          <a:stretch>
            <a:fillRect/>
          </a:stretch>
        </p:blipFill>
        <p:spPr>
          <a:xfrm>
            <a:off x="1498306" y="3264125"/>
            <a:ext cx="1813066" cy="789561"/>
          </a:xfrm>
          <a:prstGeom prst="rect">
            <a:avLst/>
          </a:prstGeom>
        </p:spPr>
      </p:pic>
      <p:pic>
        <p:nvPicPr>
          <p:cNvPr id="12" name="Picture 11">
            <a:extLst>
              <a:ext uri="{FF2B5EF4-FFF2-40B4-BE49-F238E27FC236}">
                <a16:creationId xmlns:a16="http://schemas.microsoft.com/office/drawing/2014/main" id="{61387795-699E-A043-9820-35A3DB151760}"/>
              </a:ext>
            </a:extLst>
          </p:cNvPr>
          <p:cNvPicPr>
            <a:picLocks noChangeAspect="1"/>
          </p:cNvPicPr>
          <p:nvPr/>
        </p:nvPicPr>
        <p:blipFill>
          <a:blip r:embed="rId6"/>
          <a:stretch>
            <a:fillRect/>
          </a:stretch>
        </p:blipFill>
        <p:spPr>
          <a:xfrm>
            <a:off x="5899154" y="3127290"/>
            <a:ext cx="1075610" cy="1080000"/>
          </a:xfrm>
          <a:prstGeom prst="rect">
            <a:avLst/>
          </a:prstGeom>
        </p:spPr>
      </p:pic>
    </p:spTree>
    <p:extLst>
      <p:ext uri="{BB962C8B-B14F-4D97-AF65-F5344CB8AC3E}">
        <p14:creationId xmlns:p14="http://schemas.microsoft.com/office/powerpoint/2010/main" val="3077599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g21695fbacc7_0_20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467" name="Google Shape;467;g21695fbacc7_0_208"/>
          <p:cNvGraphicFramePr/>
          <p:nvPr/>
        </p:nvGraphicFramePr>
        <p:xfrm>
          <a:off x="108044" y="862525"/>
          <a:ext cx="8882075" cy="335290"/>
        </p:xfrm>
        <a:graphic>
          <a:graphicData uri="http://schemas.openxmlformats.org/drawingml/2006/table">
            <a:tbl>
              <a:tblPr firstRow="1" bandRow="1">
                <a:noFill/>
                <a:tableStyleId>{2F8C7EA5-A875-4070-85FC-37811D243CA7}</a:tableStyleId>
              </a:tblPr>
              <a:tblGrid>
                <a:gridCol w="8882075">
                  <a:extLst>
                    <a:ext uri="{9D8B030D-6E8A-4147-A177-3AD203B41FA5}">
                      <a16:colId xmlns:a16="http://schemas.microsoft.com/office/drawing/2014/main" val="20000"/>
                    </a:ext>
                  </a:extLst>
                </a:gridCol>
              </a:tblGrid>
              <a:tr h="144227">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19) An </a:t>
                      </a:r>
                      <a:r>
                        <a:rPr lang="en-GB" sz="1600" b="0" i="1" dirty="0">
                          <a:solidFill>
                            <a:schemeClr val="dk1"/>
                          </a:solidFill>
                          <a:latin typeface="Times New Roman"/>
                          <a:ea typeface="Times New Roman"/>
                          <a:cs typeface="Times New Roman"/>
                          <a:sym typeface="Times New Roman"/>
                        </a:rPr>
                        <a:t>n</a:t>
                      </a:r>
                      <a:r>
                        <a:rPr lang="en-GB" sz="1600" b="0" dirty="0">
                          <a:solidFill>
                            <a:schemeClr val="dk1"/>
                          </a:solidFill>
                          <a:latin typeface="Nunito Sans"/>
                          <a:ea typeface="Nunito Sans"/>
                          <a:cs typeface="Nunito Sans"/>
                          <a:sym typeface="Nunito Sans"/>
                        </a:rPr>
                        <a:t>-sided polygon can be divided into how many triangles?</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4" name="Google Shape;348;g21695fbacc7_0_100">
                <a:extLst>
                  <a:ext uri="{FF2B5EF4-FFF2-40B4-BE49-F238E27FC236}">
                    <a16:creationId xmlns:a16="http://schemas.microsoft.com/office/drawing/2014/main" id="{DF72DC0C-66B8-64C4-40A3-D67BC973362F}"/>
                  </a:ext>
                </a:extLst>
              </p:cNvPr>
              <p:cNvGraphicFramePr/>
              <p:nvPr>
                <p:extLst>
                  <p:ext uri="{D42A27DB-BD31-4B8C-83A1-F6EECF244321}">
                    <p14:modId xmlns:p14="http://schemas.microsoft.com/office/powerpoint/2010/main" val="2474861744"/>
                  </p:ext>
                </p:extLst>
              </p:nvPr>
            </p:nvGraphicFramePr>
            <p:xfrm>
              <a:off x="952500" y="2034065"/>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1</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r>
                            <a:rPr lang="en-GB" sz="1600" dirty="0">
                              <a:solidFill>
                                <a:schemeClr val="tx1"/>
                              </a:solidFill>
                              <a:latin typeface="Nunito Sans"/>
                              <a:ea typeface="Nunito Sans"/>
                              <a:cs typeface="Nunito Sans"/>
                              <a:sym typeface="Nunito Sans"/>
                            </a:rPr>
                            <a:t>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𝑛</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𝑛</m:t>
                              </m:r>
                              <m:r>
                                <a:rPr lang="en-GB" sz="1600" b="0" i="1" dirty="0" smtClean="0">
                                  <a:solidFill>
                                    <a:schemeClr val="tx1"/>
                                  </a:solidFill>
                                  <a:latin typeface="Cambria Math" panose="02040503050406030204" pitchFamily="18" charset="0"/>
                                  <a:ea typeface="Nunito Sans"/>
                                  <a:cs typeface="Nunito Sans"/>
                                  <a:sym typeface="Nunito Sans"/>
                                </a:rPr>
                                <m:t>−2</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𝑛</m:t>
                              </m:r>
                              <m:r>
                                <a:rPr lang="en-GB" sz="1600" b="0" i="1" dirty="0" smtClean="0">
                                  <a:solidFill>
                                    <a:schemeClr val="tx1"/>
                                  </a:solidFill>
                                  <a:latin typeface="Cambria Math" panose="02040503050406030204" pitchFamily="18" charset="0"/>
                                  <a:ea typeface="Nunito Sans"/>
                                  <a:cs typeface="Nunito Sans"/>
                                  <a:sym typeface="Nunito Sans"/>
                                </a:rPr>
                                <m:t>−3</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348;g21695fbacc7_0_100">
                <a:extLst>
                  <a:ext uri="{FF2B5EF4-FFF2-40B4-BE49-F238E27FC236}">
                    <a16:creationId xmlns:a16="http://schemas.microsoft.com/office/drawing/2014/main" id="{DF72DC0C-66B8-64C4-40A3-D67BC973362F}"/>
                  </a:ext>
                </a:extLst>
              </p:cNvPr>
              <p:cNvGraphicFramePr/>
              <p:nvPr>
                <p:extLst>
                  <p:ext uri="{D42A27DB-BD31-4B8C-83A1-F6EECF244321}">
                    <p14:modId xmlns:p14="http://schemas.microsoft.com/office/powerpoint/2010/main" val="2474861744"/>
                  </p:ext>
                </p:extLst>
              </p:nvPr>
            </p:nvGraphicFramePr>
            <p:xfrm>
              <a:off x="952500" y="2034065"/>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641" r="-100337" b="-100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641" r="-337" b="-100641"/>
                          </a:stretch>
                        </a:blipFill>
                      </a:tcPr>
                    </a:tc>
                    <a:extLst>
                      <a:ext uri="{0D108BD9-81ED-4DB2-BD59-A6C34878D82A}">
                        <a16:rowId xmlns:a16="http://schemas.microsoft.com/office/drawing/2014/main" val="10000"/>
                      </a:ext>
                    </a:extLst>
                  </a:tr>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641" r="-100337" b="-64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641" r="-337" b="-641"/>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418567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g21695fbacc7_0_21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a:solidFill>
                  <a:srgbClr val="FFFFFF"/>
                </a:solidFill>
                <a:latin typeface="Nunito Sans"/>
                <a:ea typeface="Nunito Sans"/>
                <a:cs typeface="Nunito Sans"/>
                <a:sym typeface="Nunito Sans"/>
              </a:rPr>
              <a:t>: </a:t>
            </a:r>
            <a:r>
              <a:rPr lang="en-GB" b="1">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67;g21695fbacc7_0_208">
            <a:extLst>
              <a:ext uri="{FF2B5EF4-FFF2-40B4-BE49-F238E27FC236}">
                <a16:creationId xmlns:a16="http://schemas.microsoft.com/office/drawing/2014/main" id="{0C1FD3FF-0B0C-9A22-A8D9-6C96E0F8A3D6}"/>
              </a:ext>
            </a:extLst>
          </p:cNvPr>
          <p:cNvGraphicFramePr/>
          <p:nvPr>
            <p:extLst>
              <p:ext uri="{D42A27DB-BD31-4B8C-83A1-F6EECF244321}">
                <p14:modId xmlns:p14="http://schemas.microsoft.com/office/powerpoint/2010/main" val="2394516359"/>
              </p:ext>
            </p:extLst>
          </p:nvPr>
        </p:nvGraphicFramePr>
        <p:xfrm>
          <a:off x="108044" y="862525"/>
          <a:ext cx="8882075" cy="335290"/>
        </p:xfrm>
        <a:graphic>
          <a:graphicData uri="http://schemas.openxmlformats.org/drawingml/2006/table">
            <a:tbl>
              <a:tblPr firstRow="1" bandRow="1">
                <a:noFill/>
                <a:tableStyleId>{2F8C7EA5-A875-4070-85FC-37811D243CA7}</a:tableStyleId>
              </a:tblPr>
              <a:tblGrid>
                <a:gridCol w="8882075">
                  <a:extLst>
                    <a:ext uri="{9D8B030D-6E8A-4147-A177-3AD203B41FA5}">
                      <a16:colId xmlns:a16="http://schemas.microsoft.com/office/drawing/2014/main" val="20000"/>
                    </a:ext>
                  </a:extLst>
                </a:gridCol>
              </a:tblGrid>
              <a:tr h="144227">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20) Which congruent regular polygon can a regular hexagon be divided into exactly six times?</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3" name="Google Shape;348;g21695fbacc7_0_100">
            <a:extLst>
              <a:ext uri="{FF2B5EF4-FFF2-40B4-BE49-F238E27FC236}">
                <a16:creationId xmlns:a16="http://schemas.microsoft.com/office/drawing/2014/main" id="{F4895DDF-D6B8-531F-6E1C-9811A3607C89}"/>
              </a:ext>
            </a:extLst>
          </p:cNvPr>
          <p:cNvGraphicFramePr/>
          <p:nvPr>
            <p:extLst>
              <p:ext uri="{D42A27DB-BD31-4B8C-83A1-F6EECF244321}">
                <p14:modId xmlns:p14="http://schemas.microsoft.com/office/powerpoint/2010/main" val="1407796560"/>
              </p:ext>
            </p:extLst>
          </p:nvPr>
        </p:nvGraphicFramePr>
        <p:xfrm>
          <a:off x="952500" y="2034065"/>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r>
                        <a:rPr lang="en-GB" sz="1600" b="0" i="0" dirty="0">
                          <a:solidFill>
                            <a:schemeClr val="tx1"/>
                          </a:solidFill>
                          <a:latin typeface="Nunito Sans" pitchFamily="2" charset="0"/>
                          <a:ea typeface="Nunito Sans"/>
                          <a:cs typeface="Nunito Sans"/>
                          <a:sym typeface="Nunito Sans"/>
                        </a:rPr>
                        <a:t>Rhombus</a:t>
                      </a:r>
                      <a:r>
                        <a:rPr lang="en-US" sz="1600" dirty="0">
                          <a:solidFill>
                            <a:schemeClr val="tx1"/>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r>
                        <a:rPr lang="en-GB" sz="1600" dirty="0">
                          <a:solidFill>
                            <a:schemeClr val="tx1"/>
                          </a:solidFill>
                          <a:latin typeface="Nunito Sans"/>
                          <a:ea typeface="Nunito Sans"/>
                          <a:cs typeface="Nunito Sans"/>
                          <a:sym typeface="Nunito Sans"/>
                        </a:rPr>
                        <a:t> Isosceles trapezium</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a:t>
                      </a:r>
                      <a:r>
                        <a:rPr lang="en-GB" sz="1600" u="none" strike="noStrike" cap="none" dirty="0">
                          <a:solidFill>
                            <a:schemeClr val="tx1"/>
                          </a:solidFill>
                          <a:latin typeface="Nunito Sans"/>
                          <a:ea typeface="Nunito Sans"/>
                          <a:cs typeface="Nunito Sans"/>
                          <a:sym typeface="Nunito Sans"/>
                        </a:rPr>
                        <a:t> Equilateral triangles</a:t>
                      </a:r>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GB" sz="1600" u="none" strike="noStrike" cap="none" dirty="0">
                          <a:solidFill>
                            <a:schemeClr val="tx1"/>
                          </a:solidFill>
                          <a:latin typeface="Nunito Sans"/>
                          <a:ea typeface="Nunito Sans"/>
                          <a:cs typeface="Nunito Sans"/>
                          <a:sym typeface="Nunito Sans"/>
                        </a:rPr>
                        <a:t>) Regular hexagon</a:t>
                      </a:r>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600133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21695fbacc7_0_5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97E1F505-1C52-8DEA-276F-AB87F323F116}"/>
              </a:ext>
            </a:extLst>
          </p:cNvPr>
          <p:cNvGraphicFramePr/>
          <p:nvPr>
            <p:extLst>
              <p:ext uri="{D42A27DB-BD31-4B8C-83A1-F6EECF244321}">
                <p14:modId xmlns:p14="http://schemas.microsoft.com/office/powerpoint/2010/main" val="2528934943"/>
              </p:ext>
            </p:extLst>
          </p:nvPr>
        </p:nvGraphicFramePr>
        <p:xfrm>
          <a:off x="257452" y="1373675"/>
          <a:ext cx="8334665" cy="3163950"/>
        </p:xfrm>
        <a:graphic>
          <a:graphicData uri="http://schemas.openxmlformats.org/drawingml/2006/table">
            <a:tbl>
              <a:tblPr>
                <a:noFill/>
                <a:tableStyleId>{98A1F2A0-EF4C-42D0-9413-21819388F8A9}</a:tableStyleId>
              </a:tblPr>
              <a:tblGrid>
                <a:gridCol w="1713391">
                  <a:extLst>
                    <a:ext uri="{9D8B030D-6E8A-4147-A177-3AD203B41FA5}">
                      <a16:colId xmlns:a16="http://schemas.microsoft.com/office/drawing/2014/main" val="20000"/>
                    </a:ext>
                  </a:extLst>
                </a:gridCol>
                <a:gridCol w="2232000">
                  <a:extLst>
                    <a:ext uri="{9D8B030D-6E8A-4147-A177-3AD203B41FA5}">
                      <a16:colId xmlns:a16="http://schemas.microsoft.com/office/drawing/2014/main" val="945406668"/>
                    </a:ext>
                  </a:extLst>
                </a:gridCol>
                <a:gridCol w="2157274">
                  <a:extLst>
                    <a:ext uri="{9D8B030D-6E8A-4147-A177-3AD203B41FA5}">
                      <a16:colId xmlns:a16="http://schemas.microsoft.com/office/drawing/2014/main" val="20001"/>
                    </a:ext>
                  </a:extLst>
                </a:gridCol>
                <a:gridCol w="223200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recognise when two faces overlap</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know that a cube is made from 6 square faces</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does not recognise when two faces overlap</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Picture 6">
            <a:extLst>
              <a:ext uri="{FF2B5EF4-FFF2-40B4-BE49-F238E27FC236}">
                <a16:creationId xmlns:a16="http://schemas.microsoft.com/office/drawing/2014/main" id="{9B53C8D9-A789-6DAC-79BE-77F30BFA1578}"/>
              </a:ext>
            </a:extLst>
          </p:cNvPr>
          <p:cNvPicPr>
            <a:picLocks noChangeAspect="1"/>
          </p:cNvPicPr>
          <p:nvPr/>
        </p:nvPicPr>
        <p:blipFill>
          <a:blip r:embed="rId3"/>
          <a:stretch>
            <a:fillRect/>
          </a:stretch>
        </p:blipFill>
        <p:spPr>
          <a:xfrm>
            <a:off x="700356" y="1485433"/>
            <a:ext cx="1296573" cy="1290960"/>
          </a:xfrm>
          <a:prstGeom prst="rect">
            <a:avLst/>
          </a:prstGeom>
        </p:spPr>
      </p:pic>
      <p:pic>
        <p:nvPicPr>
          <p:cNvPr id="8" name="Picture 7">
            <a:extLst>
              <a:ext uri="{FF2B5EF4-FFF2-40B4-BE49-F238E27FC236}">
                <a16:creationId xmlns:a16="http://schemas.microsoft.com/office/drawing/2014/main" id="{41D1140A-A3FD-D564-61EA-56527F528D9A}"/>
              </a:ext>
            </a:extLst>
          </p:cNvPr>
          <p:cNvPicPr>
            <a:picLocks noChangeAspect="1"/>
          </p:cNvPicPr>
          <p:nvPr/>
        </p:nvPicPr>
        <p:blipFill>
          <a:blip r:embed="rId4"/>
          <a:stretch>
            <a:fillRect/>
          </a:stretch>
        </p:blipFill>
        <p:spPr>
          <a:xfrm>
            <a:off x="4572000" y="1485433"/>
            <a:ext cx="1704514" cy="1290960"/>
          </a:xfrm>
          <a:prstGeom prst="rect">
            <a:avLst/>
          </a:prstGeom>
        </p:spPr>
      </p:pic>
      <p:pic>
        <p:nvPicPr>
          <p:cNvPr id="13" name="Picture 12">
            <a:extLst>
              <a:ext uri="{FF2B5EF4-FFF2-40B4-BE49-F238E27FC236}">
                <a16:creationId xmlns:a16="http://schemas.microsoft.com/office/drawing/2014/main" id="{B68411A7-287C-7BBB-6FE7-3AB71B73F2BE}"/>
              </a:ext>
            </a:extLst>
          </p:cNvPr>
          <p:cNvPicPr>
            <a:picLocks noChangeAspect="1"/>
          </p:cNvPicPr>
          <p:nvPr/>
        </p:nvPicPr>
        <p:blipFill>
          <a:blip r:embed="rId5"/>
          <a:stretch>
            <a:fillRect/>
          </a:stretch>
        </p:blipFill>
        <p:spPr>
          <a:xfrm>
            <a:off x="700357" y="3054550"/>
            <a:ext cx="1290960" cy="1290960"/>
          </a:xfrm>
          <a:prstGeom prst="rect">
            <a:avLst/>
          </a:prstGeom>
        </p:spPr>
      </p:pic>
      <p:pic>
        <p:nvPicPr>
          <p:cNvPr id="14" name="Picture 13">
            <a:extLst>
              <a:ext uri="{FF2B5EF4-FFF2-40B4-BE49-F238E27FC236}">
                <a16:creationId xmlns:a16="http://schemas.microsoft.com/office/drawing/2014/main" id="{3AE56C1D-0B2C-B521-7B56-5737B4B952B1}"/>
              </a:ext>
            </a:extLst>
          </p:cNvPr>
          <p:cNvPicPr>
            <a:picLocks noChangeAspect="1"/>
          </p:cNvPicPr>
          <p:nvPr/>
        </p:nvPicPr>
        <p:blipFill>
          <a:blip r:embed="rId6"/>
          <a:stretch>
            <a:fillRect/>
          </a:stretch>
        </p:blipFill>
        <p:spPr>
          <a:xfrm>
            <a:off x="4572000" y="3052557"/>
            <a:ext cx="1704514" cy="1290960"/>
          </a:xfrm>
          <a:prstGeom prst="rect">
            <a:avLst/>
          </a:prstGeom>
        </p:spPr>
      </p:pic>
      <p:graphicFrame>
        <p:nvGraphicFramePr>
          <p:cNvPr id="15" name="Google Shape;255;g2191522ec10_0_108">
            <a:extLst>
              <a:ext uri="{FF2B5EF4-FFF2-40B4-BE49-F238E27FC236}">
                <a16:creationId xmlns:a16="http://schemas.microsoft.com/office/drawing/2014/main" id="{85941916-A2CB-C729-BCAE-377A53B45793}"/>
              </a:ext>
            </a:extLst>
          </p:cNvPr>
          <p:cNvGraphicFramePr/>
          <p:nvPr>
            <p:extLst>
              <p:ext uri="{D42A27DB-BD31-4B8C-83A1-F6EECF244321}">
                <p14:modId xmlns:p14="http://schemas.microsoft.com/office/powerpoint/2010/main" val="3244131645"/>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Select the net that forms a cube: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21695fbacc7_0_6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BB6F4E00-C0A8-C1DD-D02D-3A05A374E461}"/>
              </a:ext>
            </a:extLst>
          </p:cNvPr>
          <p:cNvGraphicFramePr/>
          <p:nvPr>
            <p:extLst>
              <p:ext uri="{D42A27DB-BD31-4B8C-83A1-F6EECF244321}">
                <p14:modId xmlns:p14="http://schemas.microsoft.com/office/powerpoint/2010/main" val="2103633009"/>
              </p:ext>
            </p:extLst>
          </p:nvPr>
        </p:nvGraphicFramePr>
        <p:xfrm>
          <a:off x="257452" y="1373675"/>
          <a:ext cx="8334665" cy="3163950"/>
        </p:xfrm>
        <a:graphic>
          <a:graphicData uri="http://schemas.openxmlformats.org/drawingml/2006/table">
            <a:tbl>
              <a:tblPr>
                <a:noFill/>
                <a:tableStyleId>{98A1F2A0-EF4C-42D0-9413-21819388F8A9}</a:tableStyleId>
              </a:tblPr>
              <a:tblGrid>
                <a:gridCol w="1713391">
                  <a:extLst>
                    <a:ext uri="{9D8B030D-6E8A-4147-A177-3AD203B41FA5}">
                      <a16:colId xmlns:a16="http://schemas.microsoft.com/office/drawing/2014/main" val="20000"/>
                    </a:ext>
                  </a:extLst>
                </a:gridCol>
                <a:gridCol w="2232000">
                  <a:extLst>
                    <a:ext uri="{9D8B030D-6E8A-4147-A177-3AD203B41FA5}">
                      <a16:colId xmlns:a16="http://schemas.microsoft.com/office/drawing/2014/main" val="945406668"/>
                    </a:ext>
                  </a:extLst>
                </a:gridCol>
                <a:gridCol w="2157274">
                  <a:extLst>
                    <a:ext uri="{9D8B030D-6E8A-4147-A177-3AD203B41FA5}">
                      <a16:colId xmlns:a16="http://schemas.microsoft.com/office/drawing/2014/main" val="20001"/>
                    </a:ext>
                  </a:extLst>
                </a:gridCol>
                <a:gridCol w="223200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does not recognise when two faces overlap</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does not recognise when two faces overlap</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does not understand that touching sides of a net must be the same length</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4C026269-FAC4-A4C0-4D81-5EACD213C816}"/>
              </a:ext>
            </a:extLst>
          </p:cNvPr>
          <p:cNvGraphicFramePr/>
          <p:nvPr>
            <p:extLst>
              <p:ext uri="{D42A27DB-BD31-4B8C-83A1-F6EECF244321}">
                <p14:modId xmlns:p14="http://schemas.microsoft.com/office/powerpoint/2010/main" val="3908452385"/>
              </p:ext>
            </p:extLst>
          </p:nvPr>
        </p:nvGraphicFramePr>
        <p:xfrm>
          <a:off x="108043" y="862525"/>
          <a:ext cx="5076515" cy="358219"/>
        </p:xfrm>
        <a:graphic>
          <a:graphicData uri="http://schemas.openxmlformats.org/drawingml/2006/table">
            <a:tbl>
              <a:tblPr firstRow="1" bandRow="1">
                <a:noFill/>
              </a:tblPr>
              <a:tblGrid>
                <a:gridCol w="5076515">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Select the net that forms a square-based pyramid: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7B8C493A-D5EE-2089-190B-DF578039296F}"/>
              </a:ext>
            </a:extLst>
          </p:cNvPr>
          <p:cNvPicPr>
            <a:picLocks noChangeAspect="1"/>
          </p:cNvPicPr>
          <p:nvPr/>
        </p:nvPicPr>
        <p:blipFill>
          <a:blip r:embed="rId3"/>
          <a:stretch>
            <a:fillRect/>
          </a:stretch>
        </p:blipFill>
        <p:spPr>
          <a:xfrm>
            <a:off x="578517" y="1358237"/>
            <a:ext cx="1361971" cy="1198534"/>
          </a:xfrm>
          <a:prstGeom prst="rect">
            <a:avLst/>
          </a:prstGeom>
        </p:spPr>
      </p:pic>
      <p:pic>
        <p:nvPicPr>
          <p:cNvPr id="5" name="Picture 4">
            <a:extLst>
              <a:ext uri="{FF2B5EF4-FFF2-40B4-BE49-F238E27FC236}">
                <a16:creationId xmlns:a16="http://schemas.microsoft.com/office/drawing/2014/main" id="{17092E5C-2819-0F33-8778-9E6853F62064}"/>
              </a:ext>
            </a:extLst>
          </p:cNvPr>
          <p:cNvPicPr>
            <a:picLocks noChangeAspect="1"/>
          </p:cNvPicPr>
          <p:nvPr/>
        </p:nvPicPr>
        <p:blipFill>
          <a:blip r:embed="rId4"/>
          <a:stretch>
            <a:fillRect/>
          </a:stretch>
        </p:blipFill>
        <p:spPr>
          <a:xfrm>
            <a:off x="4502227" y="1373675"/>
            <a:ext cx="1000384" cy="1318387"/>
          </a:xfrm>
          <a:prstGeom prst="rect">
            <a:avLst/>
          </a:prstGeom>
        </p:spPr>
      </p:pic>
      <p:pic>
        <p:nvPicPr>
          <p:cNvPr id="6" name="Picture 5">
            <a:extLst>
              <a:ext uri="{FF2B5EF4-FFF2-40B4-BE49-F238E27FC236}">
                <a16:creationId xmlns:a16="http://schemas.microsoft.com/office/drawing/2014/main" id="{7EBE1F22-99F0-BD2F-468D-07FFC528257D}"/>
              </a:ext>
            </a:extLst>
          </p:cNvPr>
          <p:cNvPicPr>
            <a:picLocks noChangeAspect="1"/>
          </p:cNvPicPr>
          <p:nvPr/>
        </p:nvPicPr>
        <p:blipFill>
          <a:blip r:embed="rId5"/>
          <a:stretch>
            <a:fillRect/>
          </a:stretch>
        </p:blipFill>
        <p:spPr>
          <a:xfrm>
            <a:off x="650708" y="3162847"/>
            <a:ext cx="1201739" cy="1198534"/>
          </a:xfrm>
          <a:prstGeom prst="rect">
            <a:avLst/>
          </a:prstGeom>
        </p:spPr>
      </p:pic>
      <p:pic>
        <p:nvPicPr>
          <p:cNvPr id="7" name="Picture 6">
            <a:extLst>
              <a:ext uri="{FF2B5EF4-FFF2-40B4-BE49-F238E27FC236}">
                <a16:creationId xmlns:a16="http://schemas.microsoft.com/office/drawing/2014/main" id="{C604192D-E36B-75A8-3B24-7E4796F93E17}"/>
              </a:ext>
            </a:extLst>
          </p:cNvPr>
          <p:cNvPicPr>
            <a:picLocks noChangeAspect="1"/>
          </p:cNvPicPr>
          <p:nvPr/>
        </p:nvPicPr>
        <p:blipFill>
          <a:blip r:embed="rId6"/>
          <a:stretch>
            <a:fillRect/>
          </a:stretch>
        </p:blipFill>
        <p:spPr>
          <a:xfrm>
            <a:off x="4576867" y="3162847"/>
            <a:ext cx="1562046" cy="1030344"/>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21695fbacc7_0_7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C56C133-0531-D049-A605-AE54991EDA54}"/>
              </a:ext>
            </a:extLst>
          </p:cNvPr>
          <p:cNvPicPr>
            <a:picLocks noChangeAspect="1"/>
          </p:cNvPicPr>
          <p:nvPr/>
        </p:nvPicPr>
        <p:blipFill>
          <a:blip r:embed="rId3"/>
          <a:stretch>
            <a:fillRect/>
          </a:stretch>
        </p:blipFill>
        <p:spPr>
          <a:xfrm>
            <a:off x="869828" y="2100138"/>
            <a:ext cx="2770017" cy="1510268"/>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4143DC0B-A982-E41B-F4E6-1C1A4E24CC89}"/>
                  </a:ext>
                </a:extLst>
              </p:cNvPr>
              <p:cNvGraphicFramePr/>
              <p:nvPr>
                <p:extLst>
                  <p:ext uri="{D42A27DB-BD31-4B8C-83A1-F6EECF244321}">
                    <p14:modId xmlns:p14="http://schemas.microsoft.com/office/powerpoint/2010/main" val="160285242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counted the number of faces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m:t>
                              </m:r>
                            </m:oMath>
                          </a14:m>
                          <a:endParaRPr lang="en-GB" sz="140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counted the number of edges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counted the number of visible vertices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4143DC0B-A982-E41B-F4E6-1C1A4E24CC89}"/>
                  </a:ext>
                </a:extLst>
              </p:cNvPr>
              <p:cNvGraphicFramePr/>
              <p:nvPr>
                <p:extLst>
                  <p:ext uri="{D42A27DB-BD31-4B8C-83A1-F6EECF244321}">
                    <p14:modId xmlns:p14="http://schemas.microsoft.com/office/powerpoint/2010/main" val="160285242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254F2C43-D21C-D840-312F-7E85D06655F5}"/>
              </a:ext>
            </a:extLst>
          </p:cNvPr>
          <p:cNvGraphicFramePr/>
          <p:nvPr>
            <p:extLst>
              <p:ext uri="{D42A27DB-BD31-4B8C-83A1-F6EECF244321}">
                <p14:modId xmlns:p14="http://schemas.microsoft.com/office/powerpoint/2010/main" val="1679795821"/>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How many vertices does a cuboid have?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21695fbacc7_0_7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AF73278-A717-2048-8625-2BCBBDBF6CCD}"/>
              </a:ext>
            </a:extLst>
          </p:cNvPr>
          <p:cNvPicPr>
            <a:picLocks noChangeAspect="1"/>
          </p:cNvPicPr>
          <p:nvPr/>
        </p:nvPicPr>
        <p:blipFill>
          <a:blip r:embed="rId3"/>
          <a:stretch>
            <a:fillRect/>
          </a:stretch>
        </p:blipFill>
        <p:spPr>
          <a:xfrm>
            <a:off x="589060" y="1648124"/>
            <a:ext cx="3468034" cy="2185110"/>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43942099-CD73-3883-AE3C-23B7BF1AC5F2}"/>
                  </a:ext>
                </a:extLst>
              </p:cNvPr>
              <p:cNvGraphicFramePr/>
              <p:nvPr>
                <p:extLst>
                  <p:ext uri="{D42A27DB-BD31-4B8C-83A1-F6EECF244321}">
                    <p14:modId xmlns:p14="http://schemas.microsoft.com/office/powerpoint/2010/main" val="35187276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9</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determined the number of visible edges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determined the number of visible vertices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counted the number of edges on the cross-section of the prism</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43942099-CD73-3883-AE3C-23B7BF1AC5F2}"/>
                  </a:ext>
                </a:extLst>
              </p:cNvPr>
              <p:cNvGraphicFramePr/>
              <p:nvPr>
                <p:extLst>
                  <p:ext uri="{D42A27DB-BD31-4B8C-83A1-F6EECF244321}">
                    <p14:modId xmlns:p14="http://schemas.microsoft.com/office/powerpoint/2010/main" val="35187276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726975C-9ED2-D4C9-D698-D70E28C7DFB7}"/>
              </a:ext>
            </a:extLst>
          </p:cNvPr>
          <p:cNvGraphicFramePr/>
          <p:nvPr>
            <p:extLst>
              <p:ext uri="{D42A27DB-BD31-4B8C-83A1-F6EECF244321}">
                <p14:modId xmlns:p14="http://schemas.microsoft.com/office/powerpoint/2010/main" val="135657257"/>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How many edges are on a triangular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21695fbacc7_0_8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3CAF9D9-2C45-3F40-80D0-F51E2737ECC0}"/>
              </a:ext>
            </a:extLst>
          </p:cNvPr>
          <p:cNvPicPr>
            <a:picLocks noChangeAspect="1"/>
          </p:cNvPicPr>
          <p:nvPr/>
        </p:nvPicPr>
        <p:blipFill>
          <a:blip r:embed="rId3"/>
          <a:stretch>
            <a:fillRect/>
          </a:stretch>
        </p:blipFill>
        <p:spPr>
          <a:xfrm>
            <a:off x="676922" y="1781287"/>
            <a:ext cx="3380174" cy="1809107"/>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124EB7B5-742E-15D2-384F-9DA7DBBA8BBA}"/>
                  </a:ext>
                </a:extLst>
              </p:cNvPr>
              <p:cNvGraphicFramePr/>
              <p:nvPr>
                <p:extLst>
                  <p:ext uri="{D42A27DB-BD31-4B8C-83A1-F6EECF244321}">
                    <p14:modId xmlns:p14="http://schemas.microsoft.com/office/powerpoint/2010/main" val="367012558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counted the visible faces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m:t>
                              </m:r>
                            </m:oMath>
                          </a14:m>
                          <a:endParaRPr lang="en-GB" sz="1600" b="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forgot to include the faces of the cross-section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counted the number of vertices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124EB7B5-742E-15D2-384F-9DA7DBBA8BBA}"/>
                  </a:ext>
                </a:extLst>
              </p:cNvPr>
              <p:cNvGraphicFramePr/>
              <p:nvPr>
                <p:extLst>
                  <p:ext uri="{D42A27DB-BD31-4B8C-83A1-F6EECF244321}">
                    <p14:modId xmlns:p14="http://schemas.microsoft.com/office/powerpoint/2010/main" val="367012558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1D57871-C9F4-0EA1-8095-CFDB0214F6F6}"/>
              </a:ext>
            </a:extLst>
          </p:cNvPr>
          <p:cNvGraphicFramePr/>
          <p:nvPr>
            <p:extLst>
              <p:ext uri="{D42A27DB-BD31-4B8C-83A1-F6EECF244321}">
                <p14:modId xmlns:p14="http://schemas.microsoft.com/office/powerpoint/2010/main" val="4278829390"/>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How many faces does an L-shaped prism</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have?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shapes</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Confusing vertices, edges and faces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Incomplete properties of quadrilaterals</a:t>
            </a:r>
            <a:r>
              <a:rPr lang="en-GB" sz="1200" b="0" i="0" u="none" strike="noStrike" cap="none" dirty="0">
                <a:solidFill>
                  <a:srgbClr val="1C1C1C"/>
                </a:solidFill>
                <a:latin typeface="Nunito Sans"/>
                <a:ea typeface="Nunito Sans"/>
                <a:cs typeface="Nunito Sans"/>
                <a:sym typeface="Nunito Sans"/>
              </a:rPr>
              <a:t>, and the </a:t>
            </a:r>
            <a:r>
              <a:rPr lang="en-GB" sz="1200" b="1" i="0" u="none" strike="noStrike" cap="none" dirty="0">
                <a:solidFill>
                  <a:srgbClr val="1C1C1C"/>
                </a:solidFill>
                <a:latin typeface="Nunito Sans"/>
                <a:ea typeface="Nunito Sans"/>
                <a:cs typeface="Nunito Sans"/>
                <a:sym typeface="Nunito Sans"/>
              </a:rPr>
              <a:t>Order of rotational symmetry</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21695fbacc7_0_9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832CE38-7F0C-4244-8D09-6A34ECE70E21}"/>
              </a:ext>
            </a:extLst>
          </p:cNvPr>
          <p:cNvPicPr>
            <a:picLocks noChangeAspect="1"/>
          </p:cNvPicPr>
          <p:nvPr/>
        </p:nvPicPr>
        <p:blipFill>
          <a:blip r:embed="rId3"/>
          <a:stretch>
            <a:fillRect/>
          </a:stretch>
        </p:blipFill>
        <p:spPr>
          <a:xfrm>
            <a:off x="928829" y="1789749"/>
            <a:ext cx="2764282" cy="2776846"/>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7A6DACEB-3B58-DACF-1878-75EFA6225C70}"/>
                  </a:ext>
                </a:extLst>
              </p:cNvPr>
              <p:cNvGraphicFramePr/>
              <p:nvPr>
                <p:extLst>
                  <p:ext uri="{D42A27DB-BD31-4B8C-83A1-F6EECF244321}">
                    <p14:modId xmlns:p14="http://schemas.microsoft.com/office/powerpoint/2010/main" val="13879742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counted the number of sides of the net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 not visualise the folded net as a 3D object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counted the number of faces (or vertices)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7A6DACEB-3B58-DACF-1878-75EFA6225C70}"/>
                  </a:ext>
                </a:extLst>
              </p:cNvPr>
              <p:cNvGraphicFramePr/>
              <p:nvPr>
                <p:extLst>
                  <p:ext uri="{D42A27DB-BD31-4B8C-83A1-F6EECF244321}">
                    <p14:modId xmlns:p14="http://schemas.microsoft.com/office/powerpoint/2010/main" val="13879742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FA827DE-D4E5-F6AF-5B06-A67F39AB8DDD}"/>
              </a:ext>
            </a:extLst>
          </p:cNvPr>
          <p:cNvGraphicFramePr/>
          <p:nvPr>
            <p:extLst>
              <p:ext uri="{D42A27DB-BD31-4B8C-83A1-F6EECF244321}">
                <p14:modId xmlns:p14="http://schemas.microsoft.com/office/powerpoint/2010/main" val="2188320487"/>
              </p:ext>
            </p:extLst>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Pictured is the net of a tetrahedron. How</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many edges does this 3D object have?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21695fbacc7_0_10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47" name="Google Shape;347;g21695fbacc7_0_100"/>
              <p:cNvGraphicFramePr/>
              <p:nvPr>
                <p:extLst>
                  <p:ext uri="{D42A27DB-BD31-4B8C-83A1-F6EECF244321}">
                    <p14:modId xmlns:p14="http://schemas.microsoft.com/office/powerpoint/2010/main" val="1342862322"/>
                  </p:ext>
                </p:extLst>
              </p:nvPr>
            </p:nvGraphicFramePr>
            <p:xfrm>
              <a:off x="108044" y="862525"/>
              <a:ext cx="8882075" cy="385626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55700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Identify the 2D shape from its properties:</a:t>
                          </a:r>
                        </a:p>
                        <a:p>
                          <a:pPr marL="0" lvl="0" indent="0" algn="l" rtl="0">
                            <a:spcBef>
                              <a:spcPts val="0"/>
                            </a:spcBef>
                            <a:spcAft>
                              <a:spcPts val="0"/>
                            </a:spcAft>
                            <a:buNone/>
                          </a:pPr>
                          <a:endParaRPr lang="en-US" sz="1050" b="0"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4</m:t>
                              </m:r>
                            </m:oMath>
                          </a14:m>
                          <a:r>
                            <a:rPr lang="en-US" sz="1600" b="0" dirty="0">
                              <a:solidFill>
                                <a:schemeClr val="dk1"/>
                              </a:solidFill>
                              <a:latin typeface="Nunito Sans"/>
                              <a:ea typeface="Nunito Sans"/>
                              <a:cs typeface="Nunito Sans"/>
                              <a:sym typeface="Nunito Sans"/>
                            </a:rPr>
                            <a:t> equal sides</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Opposite angles are equal</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Opposite sides are parallel</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Shape does not contain vertices that meet at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90</m:t>
                              </m:r>
                              <m:r>
                                <a:rPr lang="en-US" sz="1600" b="0" i="1"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endParaRPr lang="en-US"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47" name="Google Shape;347;g21695fbacc7_0_100"/>
              <p:cNvGraphicFramePr/>
              <p:nvPr>
                <p:extLst>
                  <p:ext uri="{D42A27DB-BD31-4B8C-83A1-F6EECF244321}">
                    <p14:modId xmlns:p14="http://schemas.microsoft.com/office/powerpoint/2010/main" val="1342862322"/>
                  </p:ext>
                </p:extLst>
              </p:nvPr>
            </p:nvGraphicFramePr>
            <p:xfrm>
              <a:off x="108044" y="862525"/>
              <a:ext cx="8882075" cy="385626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71451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709" r="-137" b="-1255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348;g21695fbacc7_0_100">
                <a:extLst>
                  <a:ext uri="{FF2B5EF4-FFF2-40B4-BE49-F238E27FC236}">
                    <a16:creationId xmlns:a16="http://schemas.microsoft.com/office/drawing/2014/main" id="{596043ED-B0B6-C7D9-1685-235A0037EE09}"/>
                  </a:ext>
                </a:extLst>
              </p:cNvPr>
              <p:cNvGraphicFramePr/>
              <p:nvPr>
                <p:extLst>
                  <p:ext uri="{D42A27DB-BD31-4B8C-83A1-F6EECF244321}">
                    <p14:modId xmlns:p14="http://schemas.microsoft.com/office/powerpoint/2010/main" val="2488281432"/>
                  </p:ext>
                </p:extLst>
              </p:nvPr>
            </p:nvGraphicFramePr>
            <p:xfrm>
              <a:off x="952500" y="2495704"/>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r>
                            <a:rPr lang="en-GB" sz="1600" dirty="0">
                              <a:solidFill>
                                <a:schemeClr val="dk1"/>
                              </a:solidFill>
                              <a:latin typeface="Nunito Sans"/>
                              <a:ea typeface="Nunito Sans"/>
                              <a:cs typeface="Nunito Sans"/>
                              <a:sym typeface="Nunito Sans"/>
                            </a:rPr>
                            <a:t>Square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did not use the condition on the angle sizes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a:t>
                          </a:r>
                          <a:r>
                            <a:rPr lang="en-GB" sz="1600" dirty="0">
                              <a:solidFill>
                                <a:schemeClr val="dk1"/>
                              </a:solidFill>
                              <a:latin typeface="Nunito Sans"/>
                              <a:ea typeface="Nunito Sans"/>
                              <a:cs typeface="Nunito Sans"/>
                              <a:sym typeface="Nunito Sans"/>
                            </a:rPr>
                            <a:t> Octagon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considered a shape with more than 4 sides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r>
                            <a:rPr lang="en-GB" sz="1600" dirty="0">
                              <a:solidFill>
                                <a:srgbClr val="00BC89"/>
                              </a:solidFill>
                              <a:latin typeface="Nunito Sans"/>
                              <a:ea typeface="Nunito Sans"/>
                              <a:cs typeface="Nunito Sans"/>
                              <a:sym typeface="Nunito Sans"/>
                            </a:rPr>
                            <a:t>Rhombus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r>
                            <a:rPr lang="en-GB" sz="1600" dirty="0">
                              <a:solidFill>
                                <a:schemeClr val="dk1"/>
                              </a:solidFill>
                              <a:latin typeface="Nunito Sans"/>
                              <a:ea typeface="Nunito Sans"/>
                              <a:cs typeface="Nunito Sans"/>
                              <a:sym typeface="Nunito Sans"/>
                            </a:rPr>
                            <a:t>Parallelogram</a:t>
                          </a:r>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did not use the information of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4</m:t>
                              </m:r>
                            </m:oMath>
                          </a14:m>
                          <a:r>
                            <a:rPr lang="en-GB" sz="1400" dirty="0">
                              <a:solidFill>
                                <a:srgbClr val="1C1C1C"/>
                              </a:solidFill>
                              <a:latin typeface="Nunito Sans"/>
                              <a:ea typeface="Nunito Sans"/>
                              <a:cs typeface="Nunito Sans"/>
                              <a:sym typeface="Nunito Sans"/>
                            </a:rPr>
                            <a:t> equal sides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348;g21695fbacc7_0_100">
                <a:extLst>
                  <a:ext uri="{FF2B5EF4-FFF2-40B4-BE49-F238E27FC236}">
                    <a16:creationId xmlns:a16="http://schemas.microsoft.com/office/drawing/2014/main" id="{596043ED-B0B6-C7D9-1685-235A0037EE09}"/>
                  </a:ext>
                </a:extLst>
              </p:cNvPr>
              <p:cNvGraphicFramePr/>
              <p:nvPr>
                <p:extLst>
                  <p:ext uri="{D42A27DB-BD31-4B8C-83A1-F6EECF244321}">
                    <p14:modId xmlns:p14="http://schemas.microsoft.com/office/powerpoint/2010/main" val="2488281432"/>
                  </p:ext>
                </p:extLst>
              </p:nvPr>
            </p:nvGraphicFramePr>
            <p:xfrm>
              <a:off x="952500" y="2495704"/>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45993">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r>
                            <a:rPr lang="en-GB" sz="1600" dirty="0">
                              <a:solidFill>
                                <a:schemeClr val="dk1"/>
                              </a:solidFill>
                              <a:latin typeface="Nunito Sans"/>
                              <a:ea typeface="Nunito Sans"/>
                              <a:cs typeface="Nunito Sans"/>
                              <a:sym typeface="Nunito Sans"/>
                            </a:rPr>
                            <a:t>Square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did not use the condition on the angle sizes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a:t>
                          </a:r>
                          <a:r>
                            <a:rPr lang="en-GB" sz="1600" dirty="0">
                              <a:solidFill>
                                <a:schemeClr val="dk1"/>
                              </a:solidFill>
                              <a:latin typeface="Nunito Sans"/>
                              <a:ea typeface="Nunito Sans"/>
                              <a:cs typeface="Nunito Sans"/>
                              <a:sym typeface="Nunito Sans"/>
                            </a:rPr>
                            <a:t> Octagon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considered a shape with more than 4 sides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5993">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r>
                            <a:rPr lang="en-GB" sz="1600" dirty="0">
                              <a:solidFill>
                                <a:srgbClr val="00BC89"/>
                              </a:solidFill>
                              <a:latin typeface="Nunito Sans"/>
                              <a:ea typeface="Nunito Sans"/>
                              <a:cs typeface="Nunito Sans"/>
                              <a:sym typeface="Nunito Sans"/>
                            </a:rPr>
                            <a:t>Rhombus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68" t="-101290" r="-337" b="-1935"/>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g21695fbacc7_0_10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347;g21695fbacc7_0_100">
                <a:extLst>
                  <a:ext uri="{FF2B5EF4-FFF2-40B4-BE49-F238E27FC236}">
                    <a16:creationId xmlns:a16="http://schemas.microsoft.com/office/drawing/2014/main" id="{C2A221D3-FEBC-5600-9744-22E2215A6C14}"/>
                  </a:ext>
                </a:extLst>
              </p:cNvPr>
              <p:cNvGraphicFramePr/>
              <p:nvPr>
                <p:extLst>
                  <p:ext uri="{D42A27DB-BD31-4B8C-83A1-F6EECF244321}">
                    <p14:modId xmlns:p14="http://schemas.microsoft.com/office/powerpoint/2010/main" val="4134657573"/>
                  </p:ext>
                </p:extLst>
              </p:nvPr>
            </p:nvGraphicFramePr>
            <p:xfrm>
              <a:off x="108044" y="862525"/>
              <a:ext cx="8882075" cy="36987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557000">
                    <a:tc gridSpan="5">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Identify the 2D shape from its properties:</a:t>
                          </a:r>
                        </a:p>
                        <a:p>
                          <a:pPr marL="0" lvl="0" indent="0" algn="l" rtl="0">
                            <a:spcBef>
                              <a:spcPts val="0"/>
                            </a:spcBef>
                            <a:spcAft>
                              <a:spcPts val="0"/>
                            </a:spcAft>
                            <a:buNone/>
                          </a:pPr>
                          <a:endParaRPr lang="en-US" sz="1050" b="0" dirty="0">
                            <a:solidFill>
                              <a:schemeClr val="dk1"/>
                            </a:solidFill>
                            <a:latin typeface="Nunito Sans"/>
                            <a:ea typeface="Nunito Sans"/>
                            <a:cs typeface="Nunito Sans"/>
                            <a:sym typeface="Nunito Sans"/>
                          </a:endParaRPr>
                        </a:p>
                        <a:p>
                          <a:pPr marL="285750" lvl="3" indent="-285750" algn="l" rtl="0">
                            <a:spcBef>
                              <a:spcPts val="0"/>
                            </a:spcBef>
                            <a:spcAft>
                              <a:spcPts val="0"/>
                            </a:spcAft>
                            <a:buFont typeface="Arial" panose="020B0604020202020204" pitchFamily="34" charset="0"/>
                            <a:buChar char="•"/>
                          </a:pP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2</m:t>
                              </m:r>
                            </m:oMath>
                          </a14:m>
                          <a:r>
                            <a:rPr lang="en-US" sz="1600" b="0" dirty="0">
                              <a:solidFill>
                                <a:schemeClr val="dk1"/>
                              </a:solidFill>
                              <a:latin typeface="Nunito Sans"/>
                              <a:ea typeface="Nunito Sans"/>
                              <a:cs typeface="Nunito Sans"/>
                              <a:sym typeface="Nunito Sans"/>
                            </a:rPr>
                            <a:t> vertices</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One straight side</a:t>
                          </a:r>
                        </a:p>
                        <a:p>
                          <a:pPr marL="285750" lvl="3" indent="-285750" algn="l" rtl="0">
                            <a:spcBef>
                              <a:spcPts val="0"/>
                            </a:spcBef>
                            <a:spcAft>
                              <a:spcPts val="0"/>
                            </a:spcAft>
                            <a:buFont typeface="Arial" panose="020B0604020202020204" pitchFamily="34" charset="0"/>
                            <a:buChar char="•"/>
                          </a:pPr>
                          <a:r>
                            <a:rPr lang="en-US" sz="1600" b="0" dirty="0">
                              <a:solidFill>
                                <a:schemeClr val="dk1"/>
                              </a:solidFill>
                              <a:latin typeface="Nunito Sans"/>
                              <a:ea typeface="Nunito Sans"/>
                              <a:cs typeface="Nunito Sans"/>
                              <a:sym typeface="Nunito Sans"/>
                            </a:rPr>
                            <a:t>One curved side</a:t>
                          </a:r>
                          <a:endParaRPr lang="en-US"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US"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2" name="Google Shape;347;g21695fbacc7_0_100">
                <a:extLst>
                  <a:ext uri="{FF2B5EF4-FFF2-40B4-BE49-F238E27FC236}">
                    <a16:creationId xmlns:a16="http://schemas.microsoft.com/office/drawing/2014/main" id="{C2A221D3-FEBC-5600-9744-22E2215A6C14}"/>
                  </a:ext>
                </a:extLst>
              </p:cNvPr>
              <p:cNvGraphicFramePr/>
              <p:nvPr>
                <p:extLst>
                  <p:ext uri="{D42A27DB-BD31-4B8C-83A1-F6EECF244321}">
                    <p14:modId xmlns:p14="http://schemas.microsoft.com/office/powerpoint/2010/main" val="4134657573"/>
                  </p:ext>
                </p:extLst>
              </p:nvPr>
            </p:nvGraphicFramePr>
            <p:xfrm>
              <a:off x="108044" y="862525"/>
              <a:ext cx="8882075" cy="36987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55700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781" r="-137" b="-138281"/>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41750">
                    <a:tc gridSpan="3">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graphicFrame>
        <p:nvGraphicFramePr>
          <p:cNvPr id="3" name="Google Shape;348;g21695fbacc7_0_100">
            <a:extLst>
              <a:ext uri="{FF2B5EF4-FFF2-40B4-BE49-F238E27FC236}">
                <a16:creationId xmlns:a16="http://schemas.microsoft.com/office/drawing/2014/main" id="{ABC4A6BC-1804-E80B-1181-44A36D14C9FE}"/>
              </a:ext>
            </a:extLst>
          </p:cNvPr>
          <p:cNvGraphicFramePr/>
          <p:nvPr>
            <p:extLst>
              <p:ext uri="{D42A27DB-BD31-4B8C-83A1-F6EECF244321}">
                <p14:modId xmlns:p14="http://schemas.microsoft.com/office/powerpoint/2010/main" val="317812231"/>
              </p:ext>
            </p:extLst>
          </p:nvPr>
        </p:nvGraphicFramePr>
        <p:xfrm>
          <a:off x="952500" y="2495704"/>
          <a:ext cx="7239000" cy="1891986"/>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r>
                        <a:rPr lang="en-GB" sz="1600" dirty="0">
                          <a:solidFill>
                            <a:schemeClr val="tx1"/>
                          </a:solidFill>
                          <a:latin typeface="Nunito Sans"/>
                          <a:ea typeface="Nunito Sans"/>
                          <a:cs typeface="Nunito Sans"/>
                          <a:sym typeface="Nunito Sans"/>
                        </a:rPr>
                        <a:t>Cone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Student identified a 3D object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r>
                        <a:rPr lang="en-GB" sz="1600" dirty="0">
                          <a:solidFill>
                            <a:srgbClr val="00BC89"/>
                          </a:solidFill>
                          <a:latin typeface="Nunito Sans"/>
                          <a:ea typeface="Nunito Sans"/>
                          <a:cs typeface="Nunito Sans"/>
                          <a:sym typeface="Nunito Sans"/>
                        </a:rPr>
                        <a:t> Semicircle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r>
                        <a:rPr lang="en-US" sz="1600" dirty="0">
                          <a:solidFill>
                            <a:schemeClr val="tx1"/>
                          </a:solidFill>
                          <a:latin typeface="Nunito Sans"/>
                          <a:ea typeface="Nunito Sans"/>
                          <a:cs typeface="Nunito Sans"/>
                          <a:sym typeface="Nunito Sans"/>
                        </a:rPr>
                        <a:t>Oval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a:t>
                      </a:r>
                      <a:r>
                        <a:rPr lang="en-GB" sz="1400" dirty="0">
                          <a:solidFill>
                            <a:schemeClr val="tx1"/>
                          </a:solidFill>
                          <a:latin typeface="Nunito Sans"/>
                          <a:ea typeface="Nunito Sans"/>
                          <a:cs typeface="Nunito Sans"/>
                          <a:sym typeface="Nunito Sans"/>
                        </a:rPr>
                        <a:t>does not understand what vertices are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r>
                        <a:rPr lang="en-GB" sz="1600" dirty="0">
                          <a:solidFill>
                            <a:schemeClr val="tx1"/>
                          </a:solidFill>
                          <a:latin typeface="Nunito Sans"/>
                          <a:ea typeface="Nunito Sans"/>
                          <a:cs typeface="Nunito Sans"/>
                          <a:sym typeface="Nunito Sans"/>
                        </a:rPr>
                        <a:t>Arc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Student identified part of a shape, rather than a closed object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1695fbacc7_0_11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98A21D1-3EC4-C74D-AB89-FD865B801FCA}"/>
              </a:ext>
            </a:extLst>
          </p:cNvPr>
          <p:cNvPicPr>
            <a:picLocks noChangeAspect="1"/>
          </p:cNvPicPr>
          <p:nvPr/>
        </p:nvPicPr>
        <p:blipFill>
          <a:blip r:embed="rId3"/>
          <a:stretch>
            <a:fillRect/>
          </a:stretch>
        </p:blipFill>
        <p:spPr>
          <a:xfrm>
            <a:off x="557197" y="1955596"/>
            <a:ext cx="3528703" cy="2670744"/>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A096EA46-ED92-9972-C622-A17A83BD543A}"/>
                  </a:ext>
                </a:extLst>
              </p:cNvPr>
              <p:cNvGraphicFramePr/>
              <p:nvPr>
                <p:extLst>
                  <p:ext uri="{D42A27DB-BD31-4B8C-83A1-F6EECF244321}">
                    <p14:modId xmlns:p14="http://schemas.microsoft.com/office/powerpoint/2010/main" val="309737994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does not understand the properties of a parallelogram vs a trapezium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(4,7)</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check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𝑥</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𝑦</m:t>
                              </m:r>
                            </m:oMath>
                          </a14:m>
                          <a:r>
                            <a:rPr lang="en-US" sz="1400" u="none" strike="noStrike" cap="none" dirty="0">
                              <a:solidFill>
                                <a:schemeClr val="tx1"/>
                              </a:solidFill>
                              <a:latin typeface="Nunito" pitchFamily="2" charset="0"/>
                              <a:ea typeface="Times New Roman"/>
                              <a:cs typeface="Times New Roman"/>
                              <a:sym typeface="Times New Roman"/>
                            </a:rPr>
                            <a:t> satisfy the inequality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(4,1)</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Student does not understand the properties of a parallelogram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(6,1)</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A096EA46-ED92-9972-C622-A17A83BD543A}"/>
                  </a:ext>
                </a:extLst>
              </p:cNvPr>
              <p:cNvGraphicFramePr/>
              <p:nvPr>
                <p:extLst>
                  <p:ext uri="{D42A27DB-BD31-4B8C-83A1-F6EECF244321}">
                    <p14:modId xmlns:p14="http://schemas.microsoft.com/office/powerpoint/2010/main" val="309737994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52C8F3CC-F782-C014-D847-091A46F630A8}"/>
                  </a:ext>
                </a:extLst>
              </p:cNvPr>
              <p:cNvGraphicFramePr/>
              <p:nvPr>
                <p:extLst>
                  <p:ext uri="{D42A27DB-BD31-4B8C-83A1-F6EECF244321}">
                    <p14:modId xmlns:p14="http://schemas.microsoft.com/office/powerpoint/2010/main" val="2980151627"/>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Considering the 1</a:t>
                          </a:r>
                          <a:r>
                            <a:rPr lang="en-GB" sz="1600" b="0" baseline="30000" dirty="0">
                              <a:solidFill>
                                <a:schemeClr val="dk1"/>
                              </a:solidFill>
                              <a:latin typeface="Nunito Sans"/>
                              <a:ea typeface="Nunito Sans"/>
                              <a:cs typeface="Nunito Sans"/>
                              <a:sym typeface="Nunito Sans"/>
                            </a:rPr>
                            <a:t>st</a:t>
                          </a:r>
                          <a:r>
                            <a:rPr lang="en-GB" sz="1600" b="0" dirty="0">
                              <a:solidFill>
                                <a:schemeClr val="dk1"/>
                              </a:solidFill>
                              <a:latin typeface="Nunito Sans"/>
                              <a:ea typeface="Nunito Sans"/>
                              <a:cs typeface="Nunito Sans"/>
                              <a:sym typeface="Nunito Sans"/>
                            </a:rPr>
                            <a:t> quadrant only, find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point</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𝐷</m:t>
                              </m:r>
                              <m:r>
                                <a:rPr lang="en-GB" sz="1600" b="0" i="1" baseline="0" dirty="0"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𝑥</m:t>
                              </m:r>
                              <m:r>
                                <a:rPr lang="en-GB" sz="1600" b="0" i="1" baseline="0" dirty="0" err="1"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𝑦</m:t>
                              </m:r>
                              <m:r>
                                <a:rPr lang="en-GB" sz="1600" b="0" i="1" baseline="0" dirty="0" smtClean="0">
                                  <a:solidFill>
                                    <a:schemeClr val="dk1"/>
                                  </a:solidFill>
                                  <a:latin typeface="Cambria Math" panose="02040503050406030204" pitchFamily="18" charset="0"/>
                                  <a:ea typeface="Nunito Sans"/>
                                  <a:cs typeface="Nunito Sans"/>
                                  <a:sym typeface="Nunito Sans"/>
                                </a:rPr>
                                <m:t>)</m:t>
                              </m:r>
                            </m:oMath>
                          </a14:m>
                          <a:r>
                            <a:rPr lang="en-GB" sz="1600" b="0" baseline="0" dirty="0">
                              <a:solidFill>
                                <a:schemeClr val="dk1"/>
                              </a:solidFill>
                              <a:latin typeface="Nunito Sans"/>
                              <a:ea typeface="Nunito Sans"/>
                              <a:cs typeface="Nunito Sans"/>
                              <a:sym typeface="Nunito Sans"/>
                            </a:rPr>
                            <a:t> that makes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𝐴𝐵𝐶𝐷</m:t>
                              </m:r>
                            </m:oMath>
                          </a14:m>
                          <a:r>
                            <a:rPr lang="en-GB" sz="1600" b="0" baseline="0" dirty="0">
                              <a:solidFill>
                                <a:schemeClr val="dk1"/>
                              </a:solidFill>
                              <a:latin typeface="Nunito Sans"/>
                              <a:ea typeface="Nunito Sans"/>
                              <a:cs typeface="Nunito Sans"/>
                              <a:sym typeface="Nunito Sans"/>
                            </a:rPr>
                            <a:t> a</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parallelogram, such that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𝑥</m:t>
                              </m:r>
                              <m:r>
                                <a:rPr lang="en-GB" sz="1600" b="0" i="1" baseline="0" smtClean="0">
                                  <a:solidFill>
                                    <a:schemeClr val="dk1"/>
                                  </a:solidFill>
                                  <a:latin typeface="Cambria Math" panose="02040503050406030204" pitchFamily="18" charset="0"/>
                                  <a:ea typeface="Nunito Sans"/>
                                  <a:cs typeface="Nunito Sans"/>
                                  <a:sym typeface="Nunito Sans"/>
                                </a:rPr>
                                <m:t>+</m:t>
                              </m:r>
                              <m:r>
                                <a:rPr lang="en-GB" sz="1600" b="0" i="1" baseline="0" smtClean="0">
                                  <a:solidFill>
                                    <a:schemeClr val="dk1"/>
                                  </a:solidFill>
                                  <a:latin typeface="Cambria Math" panose="02040503050406030204" pitchFamily="18" charset="0"/>
                                  <a:ea typeface="Nunito Sans"/>
                                  <a:cs typeface="Nunito Sans"/>
                                  <a:sym typeface="Nunito Sans"/>
                                </a:rPr>
                                <m:t>𝑦</m:t>
                              </m:r>
                              <m:r>
                                <a:rPr lang="en-GB" sz="1600" b="0" i="1" baseline="0" smtClean="0">
                                  <a:solidFill>
                                    <a:schemeClr val="dk1"/>
                                  </a:solidFill>
                                  <a:latin typeface="Cambria Math" panose="02040503050406030204" pitchFamily="18" charset="0"/>
                                  <a:ea typeface="Nunito Sans"/>
                                  <a:cs typeface="Nunito Sans"/>
                                  <a:sym typeface="Nunito Sans"/>
                                </a:rPr>
                                <m:t>&lt;10.</m:t>
                              </m:r>
                            </m:oMath>
                          </a14:m>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52C8F3CC-F782-C014-D847-091A46F630A8}"/>
                  </a:ext>
                </a:extLst>
              </p:cNvPr>
              <p:cNvGraphicFramePr/>
              <p:nvPr>
                <p:extLst>
                  <p:ext uri="{D42A27DB-BD31-4B8C-83A1-F6EECF244321}">
                    <p14:modId xmlns:p14="http://schemas.microsoft.com/office/powerpoint/2010/main" val="2980151627"/>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5"/>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21695fbacc7_0_11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D362028A-AA03-9BFE-410E-5F49FC0E177C}"/>
                  </a:ext>
                </a:extLst>
              </p:cNvPr>
              <p:cNvGraphicFramePr/>
              <p:nvPr>
                <p:extLst>
                  <p:ext uri="{D42A27DB-BD31-4B8C-83A1-F6EECF244321}">
                    <p14:modId xmlns:p14="http://schemas.microsoft.com/office/powerpoint/2010/main" val="3482001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(5,4)</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(7,0)</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the properties of a rectangle </a:t>
                          </a:r>
                          <a:r>
                            <a:rPr lang="en-GB" sz="1400" u="none" strike="noStrike" cap="none" dirty="0">
                              <a:solidFill>
                                <a:schemeClr val="tx1"/>
                              </a:solidFill>
                              <a:latin typeface="Nunito" pitchFamily="2" charset="0"/>
                              <a:ea typeface="Times New Roman"/>
                              <a:cs typeface="Times New Roman"/>
                              <a:sym typeface="Nunito"/>
                            </a:rPr>
                            <a:t>vs a parallelogram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the properties of a rectangle vs a kite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wrote the coordinates in the wrong order</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D362028A-AA03-9BFE-410E-5F49FC0E177C}"/>
                  </a:ext>
                </a:extLst>
              </p:cNvPr>
              <p:cNvGraphicFramePr/>
              <p:nvPr>
                <p:extLst>
                  <p:ext uri="{D42A27DB-BD31-4B8C-83A1-F6EECF244321}">
                    <p14:modId xmlns:p14="http://schemas.microsoft.com/office/powerpoint/2010/main" val="3482001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3E726F5A-B865-762A-B7E6-75C6D74C3671}"/>
                  </a:ext>
                </a:extLst>
              </p:cNvPr>
              <p:cNvGraphicFramePr/>
              <p:nvPr>
                <p:extLst>
                  <p:ext uri="{D42A27DB-BD31-4B8C-83A1-F6EECF244321}">
                    <p14:modId xmlns:p14="http://schemas.microsoft.com/office/powerpoint/2010/main" val="31202913"/>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Considering the 1</a:t>
                          </a:r>
                          <a:r>
                            <a:rPr lang="en-GB" sz="1600" b="0" baseline="30000" dirty="0">
                              <a:solidFill>
                                <a:schemeClr val="dk1"/>
                              </a:solidFill>
                              <a:latin typeface="Nunito Sans"/>
                              <a:ea typeface="Nunito Sans"/>
                              <a:cs typeface="Nunito Sans"/>
                              <a:sym typeface="Nunito Sans"/>
                            </a:rPr>
                            <a:t>st</a:t>
                          </a:r>
                          <a:r>
                            <a:rPr lang="en-GB" sz="1600" b="0" dirty="0">
                              <a:solidFill>
                                <a:schemeClr val="dk1"/>
                              </a:solidFill>
                              <a:latin typeface="Nunito Sans"/>
                              <a:ea typeface="Nunito Sans"/>
                              <a:cs typeface="Nunito Sans"/>
                              <a:sym typeface="Nunito Sans"/>
                            </a:rPr>
                            <a:t> quadrant only, find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point</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𝐷</m:t>
                              </m:r>
                              <m:r>
                                <a:rPr lang="en-GB" sz="1600" b="0" i="1" baseline="0" dirty="0"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𝑥</m:t>
                              </m:r>
                              <m:r>
                                <a:rPr lang="en-GB" sz="1600" b="0" i="1" baseline="0" dirty="0" err="1" smtClean="0">
                                  <a:solidFill>
                                    <a:schemeClr val="dk1"/>
                                  </a:solidFill>
                                  <a:latin typeface="Cambria Math" panose="02040503050406030204" pitchFamily="18" charset="0"/>
                                  <a:ea typeface="Nunito Sans"/>
                                  <a:cs typeface="Nunito Sans"/>
                                  <a:sym typeface="Nunito Sans"/>
                                </a:rPr>
                                <m:t>,</m:t>
                              </m:r>
                              <m:r>
                                <a:rPr lang="en-GB" sz="1600" b="0" i="1" baseline="0" dirty="0" err="1" smtClean="0">
                                  <a:solidFill>
                                    <a:schemeClr val="dk1"/>
                                  </a:solidFill>
                                  <a:latin typeface="Cambria Math" panose="02040503050406030204" pitchFamily="18" charset="0"/>
                                  <a:ea typeface="Nunito Sans"/>
                                  <a:cs typeface="Nunito Sans"/>
                                  <a:sym typeface="Nunito Sans"/>
                                </a:rPr>
                                <m:t>𝑦</m:t>
                              </m:r>
                              <m:r>
                                <a:rPr lang="en-GB" sz="1600" b="0" i="1" baseline="0" dirty="0" smtClean="0">
                                  <a:solidFill>
                                    <a:schemeClr val="dk1"/>
                                  </a:solidFill>
                                  <a:latin typeface="Cambria Math" panose="02040503050406030204" pitchFamily="18" charset="0"/>
                                  <a:ea typeface="Nunito Sans"/>
                                  <a:cs typeface="Nunito Sans"/>
                                  <a:sym typeface="Nunito Sans"/>
                                </a:rPr>
                                <m:t>)</m:t>
                              </m:r>
                            </m:oMath>
                          </a14:m>
                          <a:r>
                            <a:rPr lang="en-GB" sz="1600" b="0" baseline="0" dirty="0">
                              <a:solidFill>
                                <a:schemeClr val="dk1"/>
                              </a:solidFill>
                              <a:latin typeface="Nunito Sans"/>
                              <a:ea typeface="Nunito Sans"/>
                              <a:cs typeface="Nunito Sans"/>
                              <a:sym typeface="Nunito Sans"/>
                            </a:rPr>
                            <a:t> that makes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𝐴𝐵𝐶𝐷</m:t>
                              </m:r>
                            </m:oMath>
                          </a14:m>
                          <a:r>
                            <a:rPr lang="en-GB" sz="1600" b="0" baseline="0" dirty="0">
                              <a:solidFill>
                                <a:schemeClr val="dk1"/>
                              </a:solidFill>
                              <a:latin typeface="Nunito Sans"/>
                              <a:ea typeface="Nunito Sans"/>
                              <a:cs typeface="Nunito Sans"/>
                              <a:sym typeface="Nunito Sans"/>
                            </a:rPr>
                            <a:t> a</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rectangle.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3E726F5A-B865-762A-B7E6-75C6D74C3671}"/>
                  </a:ext>
                </a:extLst>
              </p:cNvPr>
              <p:cNvGraphicFramePr/>
              <p:nvPr>
                <p:extLst>
                  <p:ext uri="{D42A27DB-BD31-4B8C-83A1-F6EECF244321}">
                    <p14:modId xmlns:p14="http://schemas.microsoft.com/office/powerpoint/2010/main" val="31202913"/>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1489BCAE-3A09-A5F1-BBF6-A652636854C1}"/>
              </a:ext>
            </a:extLst>
          </p:cNvPr>
          <p:cNvPicPr>
            <a:picLocks noChangeAspect="1"/>
          </p:cNvPicPr>
          <p:nvPr/>
        </p:nvPicPr>
        <p:blipFill>
          <a:blip r:embed="rId5"/>
          <a:stretch>
            <a:fillRect/>
          </a:stretch>
        </p:blipFill>
        <p:spPr>
          <a:xfrm>
            <a:off x="549287" y="1958396"/>
            <a:ext cx="3544524" cy="2682716"/>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graphicFrame>
        <p:nvGraphicFramePr>
          <p:cNvPr id="2" name="Google Shape;294;g21695fbacc7_0_52">
            <a:extLst>
              <a:ext uri="{FF2B5EF4-FFF2-40B4-BE49-F238E27FC236}">
                <a16:creationId xmlns:a16="http://schemas.microsoft.com/office/drawing/2014/main" id="{A2C25AA7-FB13-086A-0BCC-711FF1A87B76}"/>
              </a:ext>
            </a:extLst>
          </p:cNvPr>
          <p:cNvGraphicFramePr/>
          <p:nvPr>
            <p:extLst>
              <p:ext uri="{D42A27DB-BD31-4B8C-83A1-F6EECF244321}">
                <p14:modId xmlns:p14="http://schemas.microsoft.com/office/powerpoint/2010/main" val="2531572208"/>
              </p:ext>
            </p:extLst>
          </p:nvPr>
        </p:nvGraphicFramePr>
        <p:xfrm>
          <a:off x="257452" y="2706695"/>
          <a:ext cx="8640000" cy="1965876"/>
        </p:xfrm>
        <a:graphic>
          <a:graphicData uri="http://schemas.openxmlformats.org/drawingml/2006/table">
            <a:tbl>
              <a:tblPr>
                <a:noFill/>
                <a:tableStyleId>{98A1F2A0-EF4C-42D0-9413-21819388F8A9}</a:tableStyleId>
              </a:tblPr>
              <a:tblGrid>
                <a:gridCol w="1440000">
                  <a:extLst>
                    <a:ext uri="{9D8B030D-6E8A-4147-A177-3AD203B41FA5}">
                      <a16:colId xmlns:a16="http://schemas.microsoft.com/office/drawing/2014/main" val="20000"/>
                    </a:ext>
                  </a:extLst>
                </a:gridCol>
                <a:gridCol w="2880000">
                  <a:extLst>
                    <a:ext uri="{9D8B030D-6E8A-4147-A177-3AD203B41FA5}">
                      <a16:colId xmlns:a16="http://schemas.microsoft.com/office/drawing/2014/main" val="945406668"/>
                    </a:ext>
                  </a:extLst>
                </a:gridCol>
                <a:gridCol w="1440000">
                  <a:extLst>
                    <a:ext uri="{9D8B030D-6E8A-4147-A177-3AD203B41FA5}">
                      <a16:colId xmlns:a16="http://schemas.microsoft.com/office/drawing/2014/main" val="20001"/>
                    </a:ext>
                  </a:extLst>
                </a:gridCol>
                <a:gridCol w="2880000">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only used the plan to make their choice</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understand that the front and side elevations would be triangles</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does not understand that the front and side elevations would be semicircles</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76" name="Google Shape;376;g21695fbacc7_0_12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EB11D108-AFBB-3042-A6F3-5CF3A236AE47}"/>
              </a:ext>
            </a:extLst>
          </p:cNvPr>
          <p:cNvPicPr>
            <a:picLocks noChangeAspect="1"/>
          </p:cNvPicPr>
          <p:nvPr/>
        </p:nvPicPr>
        <p:blipFill>
          <a:blip r:embed="rId3"/>
          <a:stretch>
            <a:fillRect/>
          </a:stretch>
        </p:blipFill>
        <p:spPr>
          <a:xfrm>
            <a:off x="2370339" y="1281024"/>
            <a:ext cx="4329430" cy="1295464"/>
          </a:xfrm>
          <a:prstGeom prst="rect">
            <a:avLst/>
          </a:prstGeom>
        </p:spPr>
      </p:pic>
      <p:pic>
        <p:nvPicPr>
          <p:cNvPr id="11" name="Picture 10">
            <a:extLst>
              <a:ext uri="{FF2B5EF4-FFF2-40B4-BE49-F238E27FC236}">
                <a16:creationId xmlns:a16="http://schemas.microsoft.com/office/drawing/2014/main" id="{E30F22E7-3544-E44D-851B-FD4BF5D93CB7}"/>
              </a:ext>
            </a:extLst>
          </p:cNvPr>
          <p:cNvPicPr>
            <a:picLocks noChangeAspect="1"/>
          </p:cNvPicPr>
          <p:nvPr/>
        </p:nvPicPr>
        <p:blipFill>
          <a:blip r:embed="rId4"/>
          <a:stretch>
            <a:fillRect/>
          </a:stretch>
        </p:blipFill>
        <p:spPr>
          <a:xfrm>
            <a:off x="668775" y="2784871"/>
            <a:ext cx="831285" cy="827999"/>
          </a:xfrm>
          <a:prstGeom prst="rect">
            <a:avLst/>
          </a:prstGeom>
        </p:spPr>
      </p:pic>
      <p:pic>
        <p:nvPicPr>
          <p:cNvPr id="12" name="Picture 11">
            <a:extLst>
              <a:ext uri="{FF2B5EF4-FFF2-40B4-BE49-F238E27FC236}">
                <a16:creationId xmlns:a16="http://schemas.microsoft.com/office/drawing/2014/main" id="{7896F0A6-D6C5-144C-815E-992D5341A499}"/>
              </a:ext>
            </a:extLst>
          </p:cNvPr>
          <p:cNvPicPr>
            <a:picLocks noChangeAspect="1"/>
          </p:cNvPicPr>
          <p:nvPr/>
        </p:nvPicPr>
        <p:blipFill>
          <a:blip r:embed="rId5"/>
          <a:stretch>
            <a:fillRect/>
          </a:stretch>
        </p:blipFill>
        <p:spPr>
          <a:xfrm>
            <a:off x="5076164" y="2784871"/>
            <a:ext cx="753104" cy="827999"/>
          </a:xfrm>
          <a:prstGeom prst="rect">
            <a:avLst/>
          </a:prstGeom>
        </p:spPr>
      </p:pic>
      <p:pic>
        <p:nvPicPr>
          <p:cNvPr id="13" name="Picture 12">
            <a:extLst>
              <a:ext uri="{FF2B5EF4-FFF2-40B4-BE49-F238E27FC236}">
                <a16:creationId xmlns:a16="http://schemas.microsoft.com/office/drawing/2014/main" id="{86F7818B-3F42-194C-846B-73E651612017}"/>
              </a:ext>
            </a:extLst>
          </p:cNvPr>
          <p:cNvPicPr>
            <a:picLocks noChangeAspect="1"/>
          </p:cNvPicPr>
          <p:nvPr/>
        </p:nvPicPr>
        <p:blipFill>
          <a:blip r:embed="rId6"/>
          <a:stretch>
            <a:fillRect/>
          </a:stretch>
        </p:blipFill>
        <p:spPr>
          <a:xfrm>
            <a:off x="748675" y="3742187"/>
            <a:ext cx="662876" cy="877239"/>
          </a:xfrm>
          <a:prstGeom prst="rect">
            <a:avLst/>
          </a:prstGeom>
        </p:spPr>
      </p:pic>
      <p:pic>
        <p:nvPicPr>
          <p:cNvPr id="14" name="Picture 13">
            <a:extLst>
              <a:ext uri="{FF2B5EF4-FFF2-40B4-BE49-F238E27FC236}">
                <a16:creationId xmlns:a16="http://schemas.microsoft.com/office/drawing/2014/main" id="{E8C7F73B-E50C-9E4E-9DC4-597168ACC8C4}"/>
              </a:ext>
            </a:extLst>
          </p:cNvPr>
          <p:cNvPicPr>
            <a:picLocks noChangeAspect="1"/>
          </p:cNvPicPr>
          <p:nvPr/>
        </p:nvPicPr>
        <p:blipFill>
          <a:blip r:embed="rId7"/>
          <a:stretch>
            <a:fillRect/>
          </a:stretch>
        </p:blipFill>
        <p:spPr>
          <a:xfrm>
            <a:off x="4963508" y="3856806"/>
            <a:ext cx="978416" cy="648000"/>
          </a:xfrm>
          <a:prstGeom prst="rect">
            <a:avLst/>
          </a:prstGeom>
        </p:spPr>
      </p:pic>
      <p:graphicFrame>
        <p:nvGraphicFramePr>
          <p:cNvPr id="3" name="Google Shape;255;g2191522ec10_0_108">
            <a:extLst>
              <a:ext uri="{FF2B5EF4-FFF2-40B4-BE49-F238E27FC236}">
                <a16:creationId xmlns:a16="http://schemas.microsoft.com/office/drawing/2014/main" id="{2E55A13F-22F9-1390-CF75-27BF8176EED6}"/>
              </a:ext>
            </a:extLst>
          </p:cNvPr>
          <p:cNvGraphicFramePr/>
          <p:nvPr>
            <p:extLst>
              <p:ext uri="{D42A27DB-BD31-4B8C-83A1-F6EECF244321}">
                <p14:modId xmlns:p14="http://schemas.microsoft.com/office/powerpoint/2010/main" val="4337479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Identify the 3D object given by:</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g21695fbacc7_0_13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8290E34B-3146-0945-BE09-FF21FC705405}"/>
              </a:ext>
            </a:extLst>
          </p:cNvPr>
          <p:cNvPicPr>
            <a:picLocks noChangeAspect="1"/>
          </p:cNvPicPr>
          <p:nvPr/>
        </p:nvPicPr>
        <p:blipFill>
          <a:blip r:embed="rId3"/>
          <a:stretch>
            <a:fillRect/>
          </a:stretch>
        </p:blipFill>
        <p:spPr>
          <a:xfrm>
            <a:off x="2320018" y="1233206"/>
            <a:ext cx="4468452" cy="1337062"/>
          </a:xfrm>
          <a:prstGeom prst="rect">
            <a:avLst/>
          </a:prstGeom>
        </p:spPr>
      </p:pic>
      <p:pic>
        <p:nvPicPr>
          <p:cNvPr id="11" name="Picture 10">
            <a:extLst>
              <a:ext uri="{FF2B5EF4-FFF2-40B4-BE49-F238E27FC236}">
                <a16:creationId xmlns:a16="http://schemas.microsoft.com/office/drawing/2014/main" id="{3C1D317A-112D-674D-BAD9-94DA8F3751AA}"/>
              </a:ext>
            </a:extLst>
          </p:cNvPr>
          <p:cNvPicPr>
            <a:picLocks noChangeAspect="1"/>
          </p:cNvPicPr>
          <p:nvPr/>
        </p:nvPicPr>
        <p:blipFill>
          <a:blip r:embed="rId4"/>
          <a:stretch>
            <a:fillRect/>
          </a:stretch>
        </p:blipFill>
        <p:spPr>
          <a:xfrm>
            <a:off x="640492" y="2739795"/>
            <a:ext cx="1195946" cy="900000"/>
          </a:xfrm>
          <a:prstGeom prst="rect">
            <a:avLst/>
          </a:prstGeom>
        </p:spPr>
      </p:pic>
      <p:pic>
        <p:nvPicPr>
          <p:cNvPr id="12" name="Picture 11">
            <a:extLst>
              <a:ext uri="{FF2B5EF4-FFF2-40B4-BE49-F238E27FC236}">
                <a16:creationId xmlns:a16="http://schemas.microsoft.com/office/drawing/2014/main" id="{4A346220-762F-E44F-91FC-71A135230275}"/>
              </a:ext>
            </a:extLst>
          </p:cNvPr>
          <p:cNvPicPr>
            <a:picLocks noChangeAspect="1"/>
          </p:cNvPicPr>
          <p:nvPr/>
        </p:nvPicPr>
        <p:blipFill>
          <a:blip r:embed="rId5"/>
          <a:stretch>
            <a:fillRect/>
          </a:stretch>
        </p:blipFill>
        <p:spPr>
          <a:xfrm>
            <a:off x="4897305" y="2751333"/>
            <a:ext cx="887004" cy="900000"/>
          </a:xfrm>
          <a:prstGeom prst="rect">
            <a:avLst/>
          </a:prstGeom>
        </p:spPr>
      </p:pic>
      <p:pic>
        <p:nvPicPr>
          <p:cNvPr id="13" name="Picture 12">
            <a:extLst>
              <a:ext uri="{FF2B5EF4-FFF2-40B4-BE49-F238E27FC236}">
                <a16:creationId xmlns:a16="http://schemas.microsoft.com/office/drawing/2014/main" id="{CACFD7F4-519C-E043-B284-213C1016D575}"/>
              </a:ext>
            </a:extLst>
          </p:cNvPr>
          <p:cNvPicPr>
            <a:picLocks noChangeAspect="1"/>
          </p:cNvPicPr>
          <p:nvPr/>
        </p:nvPicPr>
        <p:blipFill>
          <a:blip r:embed="rId6"/>
          <a:stretch>
            <a:fillRect/>
          </a:stretch>
        </p:blipFill>
        <p:spPr>
          <a:xfrm>
            <a:off x="566115" y="3710534"/>
            <a:ext cx="1297058" cy="900000"/>
          </a:xfrm>
          <a:prstGeom prst="rect">
            <a:avLst/>
          </a:prstGeom>
        </p:spPr>
      </p:pic>
      <p:pic>
        <p:nvPicPr>
          <p:cNvPr id="14" name="Picture 13">
            <a:extLst>
              <a:ext uri="{FF2B5EF4-FFF2-40B4-BE49-F238E27FC236}">
                <a16:creationId xmlns:a16="http://schemas.microsoft.com/office/drawing/2014/main" id="{1ACBC5A2-2EAE-1C41-A00F-FAD6FC1331B5}"/>
              </a:ext>
            </a:extLst>
          </p:cNvPr>
          <p:cNvPicPr>
            <a:picLocks noChangeAspect="1"/>
          </p:cNvPicPr>
          <p:nvPr/>
        </p:nvPicPr>
        <p:blipFill>
          <a:blip r:embed="rId7"/>
          <a:stretch>
            <a:fillRect/>
          </a:stretch>
        </p:blipFill>
        <p:spPr>
          <a:xfrm>
            <a:off x="4913952" y="3729570"/>
            <a:ext cx="879070" cy="900000"/>
          </a:xfrm>
          <a:prstGeom prst="rect">
            <a:avLst/>
          </a:prstGeom>
        </p:spPr>
      </p:pic>
      <mc:AlternateContent xmlns:mc="http://schemas.openxmlformats.org/markup-compatibility/2006" xmlns:a14="http://schemas.microsoft.com/office/drawing/2010/main">
        <mc:Choice Requires="a14">
          <p:graphicFrame>
            <p:nvGraphicFramePr>
              <p:cNvPr id="2" name="Google Shape;294;g21695fbacc7_0_52">
                <a:extLst>
                  <a:ext uri="{FF2B5EF4-FFF2-40B4-BE49-F238E27FC236}">
                    <a16:creationId xmlns:a16="http://schemas.microsoft.com/office/drawing/2014/main" id="{010EB717-B6F8-7B96-4222-C82C9C7A40DF}"/>
                  </a:ext>
                </a:extLst>
              </p:cNvPr>
              <p:cNvGraphicFramePr/>
              <p:nvPr>
                <p:extLst>
                  <p:ext uri="{D42A27DB-BD31-4B8C-83A1-F6EECF244321}">
                    <p14:modId xmlns:p14="http://schemas.microsoft.com/office/powerpoint/2010/main" val="533316937"/>
                  </p:ext>
                </p:extLst>
              </p:nvPr>
            </p:nvGraphicFramePr>
            <p:xfrm>
              <a:off x="257452" y="2706695"/>
              <a:ext cx="8640000" cy="1965876"/>
            </p:xfrm>
            <a:graphic>
              <a:graphicData uri="http://schemas.openxmlformats.org/drawingml/2006/table">
                <a:tbl>
                  <a:tblPr>
                    <a:noFill/>
                    <a:tableStyleId>{98A1F2A0-EF4C-42D0-9413-21819388F8A9}</a:tableStyleId>
                  </a:tblPr>
                  <a:tblGrid>
                    <a:gridCol w="1800000">
                      <a:extLst>
                        <a:ext uri="{9D8B030D-6E8A-4147-A177-3AD203B41FA5}">
                          <a16:colId xmlns:a16="http://schemas.microsoft.com/office/drawing/2014/main" val="20000"/>
                        </a:ext>
                      </a:extLst>
                    </a:gridCol>
                    <a:gridCol w="2520000">
                      <a:extLst>
                        <a:ext uri="{9D8B030D-6E8A-4147-A177-3AD203B41FA5}">
                          <a16:colId xmlns:a16="http://schemas.microsoft.com/office/drawing/2014/main" val="945406668"/>
                        </a:ext>
                      </a:extLst>
                    </a:gridCol>
                    <a:gridCol w="1440000">
                      <a:extLst>
                        <a:ext uri="{9D8B030D-6E8A-4147-A177-3AD203B41FA5}">
                          <a16:colId xmlns:a16="http://schemas.microsoft.com/office/drawing/2014/main" val="20001"/>
                        </a:ext>
                      </a:extLst>
                    </a:gridCol>
                    <a:gridCol w="2880000">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does not understand that the front and side elevations would be the same for this shape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fully consider the front elevation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does not understand that a tetrahedron has </a:t>
                          </a:r>
                          <a14:m>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4</m:t>
                              </m:r>
                            </m:oMath>
                          </a14:m>
                          <a:r>
                            <a:rPr lang="en-US" sz="1400" dirty="0">
                              <a:solidFill>
                                <a:schemeClr val="dk1"/>
                              </a:solidFill>
                              <a:latin typeface="Nunito Sans"/>
                              <a:ea typeface="Nunito Sans"/>
                              <a:cs typeface="Nunito Sans"/>
                              <a:sym typeface="Nunito Sans"/>
                            </a:rPr>
                            <a:t> triangular faces</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294;g21695fbacc7_0_52">
                <a:extLst>
                  <a:ext uri="{FF2B5EF4-FFF2-40B4-BE49-F238E27FC236}">
                    <a16:creationId xmlns:a16="http://schemas.microsoft.com/office/drawing/2014/main" id="{010EB717-B6F8-7B96-4222-C82C9C7A40DF}"/>
                  </a:ext>
                </a:extLst>
              </p:cNvPr>
              <p:cNvGraphicFramePr/>
              <p:nvPr>
                <p:extLst>
                  <p:ext uri="{D42A27DB-BD31-4B8C-83A1-F6EECF244321}">
                    <p14:modId xmlns:p14="http://schemas.microsoft.com/office/powerpoint/2010/main" val="533316937"/>
                  </p:ext>
                </p:extLst>
              </p:nvPr>
            </p:nvGraphicFramePr>
            <p:xfrm>
              <a:off x="257452" y="2706695"/>
              <a:ext cx="8640000" cy="1965876"/>
            </p:xfrm>
            <a:graphic>
              <a:graphicData uri="http://schemas.openxmlformats.org/drawingml/2006/table">
                <a:tbl>
                  <a:tblPr>
                    <a:noFill/>
                    <a:tableStyleId>{98A1F2A0-EF4C-42D0-9413-21819388F8A9}</a:tableStyleId>
                  </a:tblPr>
                  <a:tblGrid>
                    <a:gridCol w="1800000">
                      <a:extLst>
                        <a:ext uri="{9D8B030D-6E8A-4147-A177-3AD203B41FA5}">
                          <a16:colId xmlns:a16="http://schemas.microsoft.com/office/drawing/2014/main" val="20000"/>
                        </a:ext>
                      </a:extLst>
                    </a:gridCol>
                    <a:gridCol w="2520000">
                      <a:extLst>
                        <a:ext uri="{9D8B030D-6E8A-4147-A177-3AD203B41FA5}">
                          <a16:colId xmlns:a16="http://schemas.microsoft.com/office/drawing/2014/main" val="945406668"/>
                        </a:ext>
                      </a:extLst>
                    </a:gridCol>
                    <a:gridCol w="1440000">
                      <a:extLst>
                        <a:ext uri="{9D8B030D-6E8A-4147-A177-3AD203B41FA5}">
                          <a16:colId xmlns:a16="http://schemas.microsoft.com/office/drawing/2014/main" val="20001"/>
                        </a:ext>
                      </a:extLst>
                    </a:gridCol>
                    <a:gridCol w="2880000">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does not understand that the front and side elevations would be the same for this shape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fully consider the front elevation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8"/>
                          <a:stretch>
                            <a:fillRect l="-200000" t="-101242" r="-423" b="-1242"/>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5EB35CBE-EC01-2439-2BD0-4B0F73DC64E2}"/>
              </a:ext>
            </a:extLst>
          </p:cNvPr>
          <p:cNvGraphicFramePr/>
          <p:nvPr>
            <p:extLst>
              <p:ext uri="{D42A27DB-BD31-4B8C-83A1-F6EECF244321}">
                <p14:modId xmlns:p14="http://schemas.microsoft.com/office/powerpoint/2010/main" val="3580314151"/>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Identify the 3D object given by:</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21695fbacc7_0_5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97E1F505-1C52-8DEA-276F-AB87F323F116}"/>
              </a:ext>
            </a:extLst>
          </p:cNvPr>
          <p:cNvGraphicFramePr/>
          <p:nvPr>
            <p:extLst>
              <p:ext uri="{D42A27DB-BD31-4B8C-83A1-F6EECF244321}">
                <p14:modId xmlns:p14="http://schemas.microsoft.com/office/powerpoint/2010/main" val="3426930556"/>
              </p:ext>
            </p:extLst>
          </p:nvPr>
        </p:nvGraphicFramePr>
        <p:xfrm>
          <a:off x="404667" y="1373675"/>
          <a:ext cx="8334665" cy="3163950"/>
        </p:xfrm>
        <a:graphic>
          <a:graphicData uri="http://schemas.openxmlformats.org/drawingml/2006/table">
            <a:tbl>
              <a:tblPr>
                <a:noFill/>
                <a:tableStyleId>{98A1F2A0-EF4C-42D0-9413-21819388F8A9}</a:tableStyleId>
              </a:tblPr>
              <a:tblGrid>
                <a:gridCol w="1713391">
                  <a:extLst>
                    <a:ext uri="{9D8B030D-6E8A-4147-A177-3AD203B41FA5}">
                      <a16:colId xmlns:a16="http://schemas.microsoft.com/office/drawing/2014/main" val="20000"/>
                    </a:ext>
                  </a:extLst>
                </a:gridCol>
                <a:gridCol w="2445064">
                  <a:extLst>
                    <a:ext uri="{9D8B030D-6E8A-4147-A177-3AD203B41FA5}">
                      <a16:colId xmlns:a16="http://schemas.microsoft.com/office/drawing/2014/main" val="945406668"/>
                    </a:ext>
                  </a:extLst>
                </a:gridCol>
                <a:gridCol w="1944210">
                  <a:extLst>
                    <a:ext uri="{9D8B030D-6E8A-4147-A177-3AD203B41FA5}">
                      <a16:colId xmlns:a16="http://schemas.microsoft.com/office/drawing/2014/main" val="20001"/>
                    </a:ext>
                  </a:extLst>
                </a:gridCol>
                <a:gridCol w="223200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understand that a cylinder is not a prism</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understand that a prism has the same cross-section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does not understand that a pentagonal frustum does not have the same cross-section</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5" name="Google Shape;255;g2191522ec10_0_108">
            <a:extLst>
              <a:ext uri="{FF2B5EF4-FFF2-40B4-BE49-F238E27FC236}">
                <a16:creationId xmlns:a16="http://schemas.microsoft.com/office/drawing/2014/main" id="{85941916-A2CB-C729-BCAE-377A53B45793}"/>
              </a:ext>
            </a:extLst>
          </p:cNvPr>
          <p:cNvGraphicFramePr/>
          <p:nvPr>
            <p:extLst>
              <p:ext uri="{D42A27DB-BD31-4B8C-83A1-F6EECF244321}">
                <p14:modId xmlns:p14="http://schemas.microsoft.com/office/powerpoint/2010/main" val="2699880208"/>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Identify the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01BABDCF-F905-F236-0922-1265EA7B114E}"/>
              </a:ext>
            </a:extLst>
          </p:cNvPr>
          <p:cNvPicPr>
            <a:picLocks noChangeAspect="1"/>
          </p:cNvPicPr>
          <p:nvPr/>
        </p:nvPicPr>
        <p:blipFill>
          <a:blip r:embed="rId3"/>
          <a:stretch>
            <a:fillRect/>
          </a:stretch>
        </p:blipFill>
        <p:spPr>
          <a:xfrm>
            <a:off x="795962" y="1491750"/>
            <a:ext cx="1231885" cy="1354394"/>
          </a:xfrm>
          <a:prstGeom prst="rect">
            <a:avLst/>
          </a:prstGeom>
        </p:spPr>
      </p:pic>
      <p:pic>
        <p:nvPicPr>
          <p:cNvPr id="4" name="Picture 3">
            <a:extLst>
              <a:ext uri="{FF2B5EF4-FFF2-40B4-BE49-F238E27FC236}">
                <a16:creationId xmlns:a16="http://schemas.microsoft.com/office/drawing/2014/main" id="{57CE215F-5B4B-0DF4-E335-6D9FCE2A4304}"/>
              </a:ext>
            </a:extLst>
          </p:cNvPr>
          <p:cNvPicPr>
            <a:picLocks noChangeAspect="1"/>
          </p:cNvPicPr>
          <p:nvPr/>
        </p:nvPicPr>
        <p:blipFill>
          <a:blip r:embed="rId4"/>
          <a:stretch>
            <a:fillRect/>
          </a:stretch>
        </p:blipFill>
        <p:spPr>
          <a:xfrm>
            <a:off x="5117671" y="1491750"/>
            <a:ext cx="1167407" cy="1354394"/>
          </a:xfrm>
          <a:prstGeom prst="rect">
            <a:avLst/>
          </a:prstGeom>
        </p:spPr>
      </p:pic>
      <p:pic>
        <p:nvPicPr>
          <p:cNvPr id="5" name="Picture 4">
            <a:extLst>
              <a:ext uri="{FF2B5EF4-FFF2-40B4-BE49-F238E27FC236}">
                <a16:creationId xmlns:a16="http://schemas.microsoft.com/office/drawing/2014/main" id="{E661BB24-F338-7108-8AF6-D0490F2FF76B}"/>
              </a:ext>
            </a:extLst>
          </p:cNvPr>
          <p:cNvPicPr>
            <a:picLocks noChangeAspect="1"/>
          </p:cNvPicPr>
          <p:nvPr/>
        </p:nvPicPr>
        <p:blipFill>
          <a:blip r:embed="rId5"/>
          <a:stretch>
            <a:fillRect/>
          </a:stretch>
        </p:blipFill>
        <p:spPr>
          <a:xfrm>
            <a:off x="724297" y="3061392"/>
            <a:ext cx="1418961" cy="1331640"/>
          </a:xfrm>
          <a:prstGeom prst="rect">
            <a:avLst/>
          </a:prstGeom>
        </p:spPr>
      </p:pic>
      <p:pic>
        <p:nvPicPr>
          <p:cNvPr id="6" name="Picture 5">
            <a:extLst>
              <a:ext uri="{FF2B5EF4-FFF2-40B4-BE49-F238E27FC236}">
                <a16:creationId xmlns:a16="http://schemas.microsoft.com/office/drawing/2014/main" id="{1EDD1791-C0BD-E5C8-1AC1-9599AD7A7A0A}"/>
              </a:ext>
            </a:extLst>
          </p:cNvPr>
          <p:cNvPicPr>
            <a:picLocks noChangeAspect="1"/>
          </p:cNvPicPr>
          <p:nvPr/>
        </p:nvPicPr>
        <p:blipFill>
          <a:blip r:embed="rId6"/>
          <a:stretch>
            <a:fillRect/>
          </a:stretch>
        </p:blipFill>
        <p:spPr>
          <a:xfrm>
            <a:off x="5001159" y="3185684"/>
            <a:ext cx="1462732" cy="1093355"/>
          </a:xfrm>
          <a:prstGeom prst="rect">
            <a:avLst/>
          </a:prstGeom>
        </p:spPr>
      </p:pic>
    </p:spTree>
    <p:extLst>
      <p:ext uri="{BB962C8B-B14F-4D97-AF65-F5344CB8AC3E}">
        <p14:creationId xmlns:p14="http://schemas.microsoft.com/office/powerpoint/2010/main" val="1408739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21695fbacc7_0_15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F38269F5-C188-CB5F-BD36-2B5E791F7399}"/>
              </a:ext>
            </a:extLst>
          </p:cNvPr>
          <p:cNvGraphicFramePr/>
          <p:nvPr>
            <p:extLst>
              <p:ext uri="{D42A27DB-BD31-4B8C-83A1-F6EECF244321}">
                <p14:modId xmlns:p14="http://schemas.microsoft.com/office/powerpoint/2010/main" val="1760818829"/>
              </p:ext>
            </p:extLst>
          </p:nvPr>
        </p:nvGraphicFramePr>
        <p:xfrm>
          <a:off x="399496" y="1373675"/>
          <a:ext cx="8336131" cy="3163950"/>
        </p:xfrm>
        <a:graphic>
          <a:graphicData uri="http://schemas.openxmlformats.org/drawingml/2006/table">
            <a:tbl>
              <a:tblPr>
                <a:noFill/>
                <a:tableStyleId>{98A1F2A0-EF4C-42D0-9413-21819388F8A9}</a:tableStyleId>
              </a:tblPr>
              <a:tblGrid>
                <a:gridCol w="2340000">
                  <a:extLst>
                    <a:ext uri="{9D8B030D-6E8A-4147-A177-3AD203B41FA5}">
                      <a16:colId xmlns:a16="http://schemas.microsoft.com/office/drawing/2014/main" val="20000"/>
                    </a:ext>
                  </a:extLst>
                </a:gridCol>
                <a:gridCol w="1823626">
                  <a:extLst>
                    <a:ext uri="{9D8B030D-6E8A-4147-A177-3AD203B41FA5}">
                      <a16:colId xmlns:a16="http://schemas.microsoft.com/office/drawing/2014/main" val="945406668"/>
                    </a:ext>
                  </a:extLst>
                </a:gridCol>
                <a:gridCol w="1970843">
                  <a:extLst>
                    <a:ext uri="{9D8B030D-6E8A-4147-A177-3AD203B41FA5}">
                      <a16:colId xmlns:a16="http://schemas.microsoft.com/office/drawing/2014/main" val="20001"/>
                    </a:ext>
                  </a:extLst>
                </a:gridCol>
                <a:gridCol w="2201662">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understand that a polygon can be irregular.</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does not understand that a polygon can be a scalene triangle</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does not understand the definition of a polygon</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3C833BE9-6B8D-7CF9-D469-BEC180719F5D}"/>
              </a:ext>
            </a:extLst>
          </p:cNvPr>
          <p:cNvGraphicFramePr/>
          <p:nvPr>
            <p:extLst>
              <p:ext uri="{D42A27DB-BD31-4B8C-83A1-F6EECF244321}">
                <p14:modId xmlns:p14="http://schemas.microsoft.com/office/powerpoint/2010/main" val="2383483381"/>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GB" sz="1600" b="0" dirty="0">
                          <a:solidFill>
                            <a:schemeClr val="dk1"/>
                          </a:solidFill>
                          <a:latin typeface="Nunito Sans"/>
                          <a:ea typeface="Nunito Sans"/>
                          <a:cs typeface="Nunito Sans"/>
                          <a:sym typeface="Nunito Sans"/>
                        </a:rPr>
                        <a:t>Identify the shape that is not a polygon</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33687BE1-C981-244D-86D1-0545FCD56BA3}"/>
              </a:ext>
            </a:extLst>
          </p:cNvPr>
          <p:cNvPicPr>
            <a:picLocks noChangeAspect="1"/>
          </p:cNvPicPr>
          <p:nvPr/>
        </p:nvPicPr>
        <p:blipFill>
          <a:blip r:embed="rId3"/>
          <a:stretch>
            <a:fillRect/>
          </a:stretch>
        </p:blipFill>
        <p:spPr>
          <a:xfrm>
            <a:off x="874231" y="1665179"/>
            <a:ext cx="1824434" cy="900000"/>
          </a:xfrm>
          <a:prstGeom prst="rect">
            <a:avLst/>
          </a:prstGeom>
        </p:spPr>
      </p:pic>
      <p:pic>
        <p:nvPicPr>
          <p:cNvPr id="14" name="Picture 13">
            <a:extLst>
              <a:ext uri="{FF2B5EF4-FFF2-40B4-BE49-F238E27FC236}">
                <a16:creationId xmlns:a16="http://schemas.microsoft.com/office/drawing/2014/main" id="{2C96337B-6B47-EA4F-80E0-A98D14C2D2F0}"/>
              </a:ext>
            </a:extLst>
          </p:cNvPr>
          <p:cNvPicPr>
            <a:picLocks noChangeAspect="1"/>
          </p:cNvPicPr>
          <p:nvPr/>
        </p:nvPicPr>
        <p:blipFill rotWithShape="1">
          <a:blip r:embed="rId4"/>
          <a:srcRect b="48303"/>
          <a:stretch/>
        </p:blipFill>
        <p:spPr>
          <a:xfrm>
            <a:off x="5003713" y="1652535"/>
            <a:ext cx="1449505" cy="744437"/>
          </a:xfrm>
          <a:prstGeom prst="rect">
            <a:avLst/>
          </a:prstGeom>
        </p:spPr>
      </p:pic>
      <p:pic>
        <p:nvPicPr>
          <p:cNvPr id="15" name="Picture 14">
            <a:extLst>
              <a:ext uri="{FF2B5EF4-FFF2-40B4-BE49-F238E27FC236}">
                <a16:creationId xmlns:a16="http://schemas.microsoft.com/office/drawing/2014/main" id="{614A5216-5A5C-E046-9D82-B31AC34CCF5B}"/>
              </a:ext>
            </a:extLst>
          </p:cNvPr>
          <p:cNvPicPr>
            <a:picLocks noChangeAspect="1"/>
          </p:cNvPicPr>
          <p:nvPr/>
        </p:nvPicPr>
        <p:blipFill>
          <a:blip r:embed="rId5"/>
          <a:stretch>
            <a:fillRect/>
          </a:stretch>
        </p:blipFill>
        <p:spPr>
          <a:xfrm>
            <a:off x="857865" y="3178753"/>
            <a:ext cx="1636759" cy="952217"/>
          </a:xfrm>
          <a:prstGeom prst="rect">
            <a:avLst/>
          </a:prstGeom>
        </p:spPr>
      </p:pic>
      <p:pic>
        <p:nvPicPr>
          <p:cNvPr id="16" name="Picture 15">
            <a:extLst>
              <a:ext uri="{FF2B5EF4-FFF2-40B4-BE49-F238E27FC236}">
                <a16:creationId xmlns:a16="http://schemas.microsoft.com/office/drawing/2014/main" id="{58E98249-D52C-D241-8087-A21094C88417}"/>
              </a:ext>
            </a:extLst>
          </p:cNvPr>
          <p:cNvPicPr>
            <a:picLocks noChangeAspect="1"/>
          </p:cNvPicPr>
          <p:nvPr/>
        </p:nvPicPr>
        <p:blipFill>
          <a:blip r:embed="rId6"/>
          <a:stretch>
            <a:fillRect/>
          </a:stretch>
        </p:blipFill>
        <p:spPr>
          <a:xfrm>
            <a:off x="5021248" y="3088753"/>
            <a:ext cx="1431970" cy="140849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1695fbacc7_0_16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423" name="Google Shape;423;g21695fbacc7_0_168"/>
          <p:cNvGraphicFramePr/>
          <p:nvPr>
            <p:extLst>
              <p:ext uri="{D42A27DB-BD31-4B8C-83A1-F6EECF244321}">
                <p14:modId xmlns:p14="http://schemas.microsoft.com/office/powerpoint/2010/main" val="2166582274"/>
              </p:ext>
            </p:extLst>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15) Identify the regular pentagon: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pic>
        <p:nvPicPr>
          <p:cNvPr id="9" name="Picture 8">
            <a:extLst>
              <a:ext uri="{FF2B5EF4-FFF2-40B4-BE49-F238E27FC236}">
                <a16:creationId xmlns:a16="http://schemas.microsoft.com/office/drawing/2014/main" id="{41E00EAD-9A9F-834B-BB32-61C99BA228CA}"/>
              </a:ext>
            </a:extLst>
          </p:cNvPr>
          <p:cNvPicPr>
            <a:picLocks noChangeAspect="1"/>
          </p:cNvPicPr>
          <p:nvPr/>
        </p:nvPicPr>
        <p:blipFill>
          <a:blip r:embed="rId3"/>
          <a:stretch>
            <a:fillRect/>
          </a:stretch>
        </p:blipFill>
        <p:spPr>
          <a:xfrm>
            <a:off x="796971" y="1518644"/>
            <a:ext cx="1249138" cy="1260000"/>
          </a:xfrm>
          <a:prstGeom prst="rect">
            <a:avLst/>
          </a:prstGeom>
        </p:spPr>
      </p:pic>
      <p:pic>
        <p:nvPicPr>
          <p:cNvPr id="10" name="Picture 9">
            <a:extLst>
              <a:ext uri="{FF2B5EF4-FFF2-40B4-BE49-F238E27FC236}">
                <a16:creationId xmlns:a16="http://schemas.microsoft.com/office/drawing/2014/main" id="{73FA2FCF-D756-B447-8B5F-3AD7DD3D77EF}"/>
              </a:ext>
            </a:extLst>
          </p:cNvPr>
          <p:cNvPicPr>
            <a:picLocks noChangeAspect="1"/>
          </p:cNvPicPr>
          <p:nvPr/>
        </p:nvPicPr>
        <p:blipFill>
          <a:blip r:embed="rId4"/>
          <a:stretch>
            <a:fillRect/>
          </a:stretch>
        </p:blipFill>
        <p:spPr>
          <a:xfrm>
            <a:off x="5016117" y="1483134"/>
            <a:ext cx="1251683" cy="1260000"/>
          </a:xfrm>
          <a:prstGeom prst="rect">
            <a:avLst/>
          </a:prstGeom>
        </p:spPr>
      </p:pic>
      <p:pic>
        <p:nvPicPr>
          <p:cNvPr id="11" name="Picture 10">
            <a:extLst>
              <a:ext uri="{FF2B5EF4-FFF2-40B4-BE49-F238E27FC236}">
                <a16:creationId xmlns:a16="http://schemas.microsoft.com/office/drawing/2014/main" id="{C5D5ED68-4C53-104A-A282-BE4A98B8EDBE}"/>
              </a:ext>
            </a:extLst>
          </p:cNvPr>
          <p:cNvPicPr>
            <a:picLocks noChangeAspect="1"/>
          </p:cNvPicPr>
          <p:nvPr/>
        </p:nvPicPr>
        <p:blipFill>
          <a:blip r:embed="rId5"/>
          <a:stretch>
            <a:fillRect/>
          </a:stretch>
        </p:blipFill>
        <p:spPr>
          <a:xfrm>
            <a:off x="796972" y="3163582"/>
            <a:ext cx="1280571" cy="1260000"/>
          </a:xfrm>
          <a:prstGeom prst="rect">
            <a:avLst/>
          </a:prstGeom>
        </p:spPr>
      </p:pic>
      <p:pic>
        <p:nvPicPr>
          <p:cNvPr id="12" name="Picture 11">
            <a:extLst>
              <a:ext uri="{FF2B5EF4-FFF2-40B4-BE49-F238E27FC236}">
                <a16:creationId xmlns:a16="http://schemas.microsoft.com/office/drawing/2014/main" id="{3C0A20A8-7579-4C47-BCA6-42FBB52B4C1C}"/>
              </a:ext>
            </a:extLst>
          </p:cNvPr>
          <p:cNvPicPr>
            <a:picLocks noChangeAspect="1"/>
          </p:cNvPicPr>
          <p:nvPr/>
        </p:nvPicPr>
        <p:blipFill>
          <a:blip r:embed="rId6"/>
          <a:stretch>
            <a:fillRect/>
          </a:stretch>
        </p:blipFill>
        <p:spPr>
          <a:xfrm>
            <a:off x="5016117" y="3166407"/>
            <a:ext cx="1251683" cy="1260000"/>
          </a:xfrm>
          <a:prstGeom prst="rect">
            <a:avLst/>
          </a:prstGeom>
        </p:spPr>
      </p:pic>
      <p:graphicFrame>
        <p:nvGraphicFramePr>
          <p:cNvPr id="2" name="Google Shape;294;g21695fbacc7_0_52">
            <a:extLst>
              <a:ext uri="{FF2B5EF4-FFF2-40B4-BE49-F238E27FC236}">
                <a16:creationId xmlns:a16="http://schemas.microsoft.com/office/drawing/2014/main" id="{6431DFC3-EACE-6DAD-404B-58C9486EE91E}"/>
              </a:ext>
            </a:extLst>
          </p:cNvPr>
          <p:cNvGraphicFramePr/>
          <p:nvPr>
            <p:extLst>
              <p:ext uri="{D42A27DB-BD31-4B8C-83A1-F6EECF244321}">
                <p14:modId xmlns:p14="http://schemas.microsoft.com/office/powerpoint/2010/main" val="1923098065"/>
              </p:ext>
            </p:extLst>
          </p:nvPr>
        </p:nvGraphicFramePr>
        <p:xfrm>
          <a:off x="399496" y="1373675"/>
          <a:ext cx="8336131" cy="3163950"/>
        </p:xfrm>
        <a:graphic>
          <a:graphicData uri="http://schemas.openxmlformats.org/drawingml/2006/table">
            <a:tbl>
              <a:tblPr>
                <a:noFill/>
                <a:tableStyleId>{98A1F2A0-EF4C-42D0-9413-21819388F8A9}</a:tableStyleId>
              </a:tblPr>
              <a:tblGrid>
                <a:gridCol w="1828799">
                  <a:extLst>
                    <a:ext uri="{9D8B030D-6E8A-4147-A177-3AD203B41FA5}">
                      <a16:colId xmlns:a16="http://schemas.microsoft.com/office/drawing/2014/main" val="20000"/>
                    </a:ext>
                  </a:extLst>
                </a:gridCol>
                <a:gridCol w="2334827">
                  <a:extLst>
                    <a:ext uri="{9D8B030D-6E8A-4147-A177-3AD203B41FA5}">
                      <a16:colId xmlns:a16="http://schemas.microsoft.com/office/drawing/2014/main" val="945406668"/>
                    </a:ext>
                  </a:extLst>
                </a:gridCol>
                <a:gridCol w="1926455">
                  <a:extLst>
                    <a:ext uri="{9D8B030D-6E8A-4147-A177-3AD203B41FA5}">
                      <a16:colId xmlns:a16="http://schemas.microsoft.com/office/drawing/2014/main" val="20001"/>
                    </a:ext>
                  </a:extLst>
                </a:gridCol>
                <a:gridCol w="224605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the definition of a pentagon (5-sided shape)</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what makes a shape regular.</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does not understand the definition of a pentagon (five-sided shape)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21695fbacc7_0_5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97E1F505-1C52-8DEA-276F-AB87F323F116}"/>
              </a:ext>
            </a:extLst>
          </p:cNvPr>
          <p:cNvGraphicFramePr/>
          <p:nvPr>
            <p:extLst>
              <p:ext uri="{D42A27DB-BD31-4B8C-83A1-F6EECF244321}">
                <p14:modId xmlns:p14="http://schemas.microsoft.com/office/powerpoint/2010/main" val="3930784790"/>
              </p:ext>
            </p:extLst>
          </p:nvPr>
        </p:nvGraphicFramePr>
        <p:xfrm>
          <a:off x="257452" y="1373675"/>
          <a:ext cx="8334665" cy="3163950"/>
        </p:xfrm>
        <a:graphic>
          <a:graphicData uri="http://schemas.openxmlformats.org/drawingml/2006/table">
            <a:tbl>
              <a:tblPr>
                <a:noFill/>
                <a:tableStyleId>{98A1F2A0-EF4C-42D0-9413-21819388F8A9}</a:tableStyleId>
              </a:tblPr>
              <a:tblGrid>
                <a:gridCol w="1713391">
                  <a:extLst>
                    <a:ext uri="{9D8B030D-6E8A-4147-A177-3AD203B41FA5}">
                      <a16:colId xmlns:a16="http://schemas.microsoft.com/office/drawing/2014/main" val="20000"/>
                    </a:ext>
                  </a:extLst>
                </a:gridCol>
                <a:gridCol w="2232000">
                  <a:extLst>
                    <a:ext uri="{9D8B030D-6E8A-4147-A177-3AD203B41FA5}">
                      <a16:colId xmlns:a16="http://schemas.microsoft.com/office/drawing/2014/main" val="945406668"/>
                    </a:ext>
                  </a:extLst>
                </a:gridCol>
                <a:gridCol w="2157274">
                  <a:extLst>
                    <a:ext uri="{9D8B030D-6E8A-4147-A177-3AD203B41FA5}">
                      <a16:colId xmlns:a16="http://schemas.microsoft.com/office/drawing/2014/main" val="20001"/>
                    </a:ext>
                  </a:extLst>
                </a:gridCol>
                <a:gridCol w="223200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 </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 </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Picture 6">
            <a:extLst>
              <a:ext uri="{FF2B5EF4-FFF2-40B4-BE49-F238E27FC236}">
                <a16:creationId xmlns:a16="http://schemas.microsoft.com/office/drawing/2014/main" id="{9B53C8D9-A789-6DAC-79BE-77F30BFA1578}"/>
              </a:ext>
            </a:extLst>
          </p:cNvPr>
          <p:cNvPicPr>
            <a:picLocks noChangeAspect="1"/>
          </p:cNvPicPr>
          <p:nvPr/>
        </p:nvPicPr>
        <p:blipFill>
          <a:blip r:embed="rId3"/>
          <a:stretch>
            <a:fillRect/>
          </a:stretch>
        </p:blipFill>
        <p:spPr>
          <a:xfrm>
            <a:off x="1597001" y="1485433"/>
            <a:ext cx="1296573" cy="1290960"/>
          </a:xfrm>
          <a:prstGeom prst="rect">
            <a:avLst/>
          </a:prstGeom>
        </p:spPr>
      </p:pic>
      <p:pic>
        <p:nvPicPr>
          <p:cNvPr id="8" name="Picture 7">
            <a:extLst>
              <a:ext uri="{FF2B5EF4-FFF2-40B4-BE49-F238E27FC236}">
                <a16:creationId xmlns:a16="http://schemas.microsoft.com/office/drawing/2014/main" id="{41D1140A-A3FD-D564-61EA-56527F528D9A}"/>
              </a:ext>
            </a:extLst>
          </p:cNvPr>
          <p:cNvPicPr>
            <a:picLocks noChangeAspect="1"/>
          </p:cNvPicPr>
          <p:nvPr/>
        </p:nvPicPr>
        <p:blipFill>
          <a:blip r:embed="rId4"/>
          <a:stretch>
            <a:fillRect/>
          </a:stretch>
        </p:blipFill>
        <p:spPr>
          <a:xfrm>
            <a:off x="5468645" y="1485433"/>
            <a:ext cx="1704514" cy="1290960"/>
          </a:xfrm>
          <a:prstGeom prst="rect">
            <a:avLst/>
          </a:prstGeom>
        </p:spPr>
      </p:pic>
      <p:pic>
        <p:nvPicPr>
          <p:cNvPr id="13" name="Picture 12">
            <a:extLst>
              <a:ext uri="{FF2B5EF4-FFF2-40B4-BE49-F238E27FC236}">
                <a16:creationId xmlns:a16="http://schemas.microsoft.com/office/drawing/2014/main" id="{B68411A7-287C-7BBB-6FE7-3AB71B73F2BE}"/>
              </a:ext>
            </a:extLst>
          </p:cNvPr>
          <p:cNvPicPr>
            <a:picLocks noChangeAspect="1"/>
          </p:cNvPicPr>
          <p:nvPr/>
        </p:nvPicPr>
        <p:blipFill>
          <a:blip r:embed="rId5"/>
          <a:stretch>
            <a:fillRect/>
          </a:stretch>
        </p:blipFill>
        <p:spPr>
          <a:xfrm>
            <a:off x="1597002" y="3054550"/>
            <a:ext cx="1290960" cy="1290960"/>
          </a:xfrm>
          <a:prstGeom prst="rect">
            <a:avLst/>
          </a:prstGeom>
        </p:spPr>
      </p:pic>
      <p:pic>
        <p:nvPicPr>
          <p:cNvPr id="14" name="Picture 13">
            <a:extLst>
              <a:ext uri="{FF2B5EF4-FFF2-40B4-BE49-F238E27FC236}">
                <a16:creationId xmlns:a16="http://schemas.microsoft.com/office/drawing/2014/main" id="{3AE56C1D-0B2C-B521-7B56-5737B4B952B1}"/>
              </a:ext>
            </a:extLst>
          </p:cNvPr>
          <p:cNvPicPr>
            <a:picLocks noChangeAspect="1"/>
          </p:cNvPicPr>
          <p:nvPr/>
        </p:nvPicPr>
        <p:blipFill>
          <a:blip r:embed="rId6"/>
          <a:stretch>
            <a:fillRect/>
          </a:stretch>
        </p:blipFill>
        <p:spPr>
          <a:xfrm>
            <a:off x="5468645" y="3052557"/>
            <a:ext cx="1704514" cy="1290960"/>
          </a:xfrm>
          <a:prstGeom prst="rect">
            <a:avLst/>
          </a:prstGeom>
        </p:spPr>
      </p:pic>
      <p:graphicFrame>
        <p:nvGraphicFramePr>
          <p:cNvPr id="15" name="Google Shape;255;g2191522ec10_0_108">
            <a:extLst>
              <a:ext uri="{FF2B5EF4-FFF2-40B4-BE49-F238E27FC236}">
                <a16:creationId xmlns:a16="http://schemas.microsoft.com/office/drawing/2014/main" id="{85941916-A2CB-C729-BCAE-377A53B45793}"/>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Select the net that forms a cube: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07411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g21695fbacc7_0_17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434" name="Google Shape;434;g21695fbacc7_0_178"/>
          <p:cNvGraphicFramePr/>
          <p:nvPr>
            <p:extLst>
              <p:ext uri="{D42A27DB-BD31-4B8C-83A1-F6EECF244321}">
                <p14:modId xmlns:p14="http://schemas.microsoft.com/office/powerpoint/2010/main" val="1320016475"/>
              </p:ext>
            </p:extLst>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16) Identify the shape that tessellates: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3" name="Google Shape;294;g21695fbacc7_0_52">
                <a:extLst>
                  <a:ext uri="{FF2B5EF4-FFF2-40B4-BE49-F238E27FC236}">
                    <a16:creationId xmlns:a16="http://schemas.microsoft.com/office/drawing/2014/main" id="{DAD1104F-DB42-89F3-A126-521C4AAAA72F}"/>
                  </a:ext>
                </a:extLst>
              </p:cNvPr>
              <p:cNvGraphicFramePr/>
              <p:nvPr>
                <p:extLst>
                  <p:ext uri="{D42A27DB-BD31-4B8C-83A1-F6EECF244321}">
                    <p14:modId xmlns:p14="http://schemas.microsoft.com/office/powerpoint/2010/main" val="3612753836"/>
                  </p:ext>
                </p:extLst>
              </p:nvPr>
            </p:nvGraphicFramePr>
            <p:xfrm>
              <a:off x="399496" y="1373675"/>
              <a:ext cx="8336131" cy="3234279"/>
            </p:xfrm>
            <a:graphic>
              <a:graphicData uri="http://schemas.openxmlformats.org/drawingml/2006/table">
                <a:tbl>
                  <a:tblPr>
                    <a:noFill/>
                    <a:tableStyleId>{98A1F2A0-EF4C-42D0-9413-21819388F8A9}</a:tableStyleId>
                  </a:tblPr>
                  <a:tblGrid>
                    <a:gridCol w="1828799">
                      <a:extLst>
                        <a:ext uri="{9D8B030D-6E8A-4147-A177-3AD203B41FA5}">
                          <a16:colId xmlns:a16="http://schemas.microsoft.com/office/drawing/2014/main" val="20000"/>
                        </a:ext>
                      </a:extLst>
                    </a:gridCol>
                    <a:gridCol w="2334827">
                      <a:extLst>
                        <a:ext uri="{9D8B030D-6E8A-4147-A177-3AD203B41FA5}">
                          <a16:colId xmlns:a16="http://schemas.microsoft.com/office/drawing/2014/main" val="945406668"/>
                        </a:ext>
                      </a:extLst>
                    </a:gridCol>
                    <a:gridCol w="1926455">
                      <a:extLst>
                        <a:ext uri="{9D8B030D-6E8A-4147-A177-3AD203B41FA5}">
                          <a16:colId xmlns:a16="http://schemas.microsoft.com/office/drawing/2014/main" val="20001"/>
                        </a:ext>
                      </a:extLst>
                    </a:gridCol>
                    <a:gridCol w="224605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the definition of tessellation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that </a:t>
                          </a:r>
                          <a14:m>
                            <m:oMath xmlns:m="http://schemas.openxmlformats.org/officeDocument/2006/math">
                              <m:r>
                                <a:rPr lang="en-GB" sz="1400" b="0" i="1" u="none" strike="noStrike" cap="none" smtClean="0">
                                  <a:solidFill>
                                    <a:schemeClr val="dk1"/>
                                  </a:solidFill>
                                  <a:latin typeface="Cambria Math" panose="02040503050406030204" pitchFamily="18" charset="0"/>
                                  <a:ea typeface="Nunito Sans"/>
                                  <a:cs typeface="Nunito Sans"/>
                                  <a:sym typeface="Nunito Sans"/>
                                </a:rPr>
                                <m:t>360</m:t>
                              </m:r>
                              <m:r>
                                <a:rPr lang="en-GB" sz="1400" b="0" i="1" u="none" strike="noStrike" cap="none"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divided</a:t>
                          </a:r>
                          <a:r>
                            <a:rPr lang="en-GB" sz="1400" u="none" strike="noStrike" cap="none" baseline="0" dirty="0">
                              <a:solidFill>
                                <a:schemeClr val="dk1"/>
                              </a:solidFill>
                              <a:latin typeface="Nunito Sans"/>
                              <a:ea typeface="Nunito Sans"/>
                              <a:cs typeface="Nunito Sans"/>
                              <a:sym typeface="Nunito Sans"/>
                            </a:rPr>
                            <a:t> by the interior angle of a regular pentagon is not an integer (</a:t>
                          </a:r>
                          <a14:m>
                            <m:oMath xmlns:m="http://schemas.openxmlformats.org/officeDocument/2006/math">
                              <m:r>
                                <a:rPr lang="en-GB" sz="1400" b="0" i="1" u="none" strike="noStrike" cap="none" baseline="0" smtClean="0">
                                  <a:solidFill>
                                    <a:schemeClr val="dk1"/>
                                  </a:solidFill>
                                  <a:latin typeface="Cambria Math" panose="02040503050406030204" pitchFamily="18" charset="0"/>
                                  <a:ea typeface="Nunito Sans"/>
                                  <a:cs typeface="Nunito Sans"/>
                                  <a:sym typeface="Nunito Sans"/>
                                </a:rPr>
                                <m:t>360÷108=3.</m:t>
                              </m:r>
                              <m:acc>
                                <m:accPr>
                                  <m:chr m:val="̇"/>
                                  <m:ctrlPr>
                                    <a:rPr lang="en-GB" sz="1400" b="0" i="1" u="none" strike="noStrike" cap="none" baseline="0" smtClean="0">
                                      <a:solidFill>
                                        <a:schemeClr val="dk1"/>
                                      </a:solidFill>
                                      <a:latin typeface="Cambria Math" panose="02040503050406030204" pitchFamily="18" charset="0"/>
                                      <a:sym typeface="Nunito Sans"/>
                                    </a:rPr>
                                  </m:ctrlPr>
                                </m:accPr>
                                <m:e>
                                  <m:r>
                                    <a:rPr lang="en-GB" sz="1400" b="0" i="1" u="none" strike="noStrike" cap="none" baseline="0" smtClean="0">
                                      <a:solidFill>
                                        <a:schemeClr val="dk1"/>
                                      </a:solidFill>
                                      <a:latin typeface="Cambria Math" panose="02040503050406030204" pitchFamily="18" charset="0"/>
                                      <a:sym typeface="Nunito Sans"/>
                                    </a:rPr>
                                    <m:t>3</m:t>
                                  </m:r>
                                </m:e>
                              </m:acc>
                            </m:oMath>
                          </a14:m>
                          <a:r>
                            <a:rPr lang="en-GB" sz="1400" u="none" strike="noStrike" cap="none" dirty="0">
                              <a:solidFill>
                                <a:schemeClr val="dk1"/>
                              </a:solidFill>
                              <a:latin typeface="Nunito Sans"/>
                              <a:ea typeface="Nunito Sans"/>
                              <a:cs typeface="Nunito Sans"/>
                              <a:sym typeface="Nunito Sans"/>
                            </a:rPr>
                            <a:t>)</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that octagons form a semi-tessellation (with squares)</a:t>
                          </a:r>
                          <a:endParaRPr lang="ar-AE"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294;g21695fbacc7_0_52">
                <a:extLst>
                  <a:ext uri="{FF2B5EF4-FFF2-40B4-BE49-F238E27FC236}">
                    <a16:creationId xmlns:a16="http://schemas.microsoft.com/office/drawing/2014/main" id="{DAD1104F-DB42-89F3-A126-521C4AAAA72F}"/>
                  </a:ext>
                </a:extLst>
              </p:cNvPr>
              <p:cNvGraphicFramePr/>
              <p:nvPr>
                <p:extLst>
                  <p:ext uri="{D42A27DB-BD31-4B8C-83A1-F6EECF244321}">
                    <p14:modId xmlns:p14="http://schemas.microsoft.com/office/powerpoint/2010/main" val="3612753836"/>
                  </p:ext>
                </p:extLst>
              </p:nvPr>
            </p:nvGraphicFramePr>
            <p:xfrm>
              <a:off x="399496" y="1373675"/>
              <a:ext cx="8336131" cy="3234279"/>
            </p:xfrm>
            <a:graphic>
              <a:graphicData uri="http://schemas.openxmlformats.org/drawingml/2006/table">
                <a:tbl>
                  <a:tblPr>
                    <a:noFill/>
                    <a:tableStyleId>{98A1F2A0-EF4C-42D0-9413-21819388F8A9}</a:tableStyleId>
                  </a:tblPr>
                  <a:tblGrid>
                    <a:gridCol w="1828799">
                      <a:extLst>
                        <a:ext uri="{9D8B030D-6E8A-4147-A177-3AD203B41FA5}">
                          <a16:colId xmlns:a16="http://schemas.microsoft.com/office/drawing/2014/main" val="20000"/>
                        </a:ext>
                      </a:extLst>
                    </a:gridCol>
                    <a:gridCol w="2334827">
                      <a:extLst>
                        <a:ext uri="{9D8B030D-6E8A-4147-A177-3AD203B41FA5}">
                          <a16:colId xmlns:a16="http://schemas.microsoft.com/office/drawing/2014/main" val="945406668"/>
                        </a:ext>
                      </a:extLst>
                    </a:gridCol>
                    <a:gridCol w="1926455">
                      <a:extLst>
                        <a:ext uri="{9D8B030D-6E8A-4147-A177-3AD203B41FA5}">
                          <a16:colId xmlns:a16="http://schemas.microsoft.com/office/drawing/2014/main" val="20001"/>
                        </a:ext>
                      </a:extLst>
                    </a:gridCol>
                    <a:gridCol w="224605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the definition of tessellation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65230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78385" t="-96310" r="-178646" b="-1476"/>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that octagons form a semi-tessellation (with squares)</a:t>
                          </a:r>
                          <a:endParaRPr lang="ar-AE"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9" name="Picture 8">
            <a:extLst>
              <a:ext uri="{FF2B5EF4-FFF2-40B4-BE49-F238E27FC236}">
                <a16:creationId xmlns:a16="http://schemas.microsoft.com/office/drawing/2014/main" id="{4BED186B-0E9F-7440-AAAF-DC2ACF803B07}"/>
              </a:ext>
            </a:extLst>
          </p:cNvPr>
          <p:cNvPicPr>
            <a:picLocks noChangeAspect="1"/>
          </p:cNvPicPr>
          <p:nvPr/>
        </p:nvPicPr>
        <p:blipFill>
          <a:blip r:embed="rId4"/>
          <a:stretch>
            <a:fillRect/>
          </a:stretch>
        </p:blipFill>
        <p:spPr>
          <a:xfrm>
            <a:off x="833097" y="1469450"/>
            <a:ext cx="1288666" cy="1288666"/>
          </a:xfrm>
          <a:prstGeom prst="rect">
            <a:avLst/>
          </a:prstGeom>
        </p:spPr>
      </p:pic>
      <p:pic>
        <p:nvPicPr>
          <p:cNvPr id="10" name="Picture 9">
            <a:extLst>
              <a:ext uri="{FF2B5EF4-FFF2-40B4-BE49-F238E27FC236}">
                <a16:creationId xmlns:a16="http://schemas.microsoft.com/office/drawing/2014/main" id="{9C8794FB-1145-DE40-9F26-529267F64A36}"/>
              </a:ext>
            </a:extLst>
          </p:cNvPr>
          <p:cNvPicPr>
            <a:picLocks noChangeAspect="1"/>
          </p:cNvPicPr>
          <p:nvPr/>
        </p:nvPicPr>
        <p:blipFill>
          <a:blip r:embed="rId5"/>
          <a:stretch>
            <a:fillRect/>
          </a:stretch>
        </p:blipFill>
        <p:spPr>
          <a:xfrm>
            <a:off x="4879695" y="1424964"/>
            <a:ext cx="1494472" cy="1469972"/>
          </a:xfrm>
          <a:prstGeom prst="rect">
            <a:avLst/>
          </a:prstGeom>
        </p:spPr>
      </p:pic>
      <p:pic>
        <p:nvPicPr>
          <p:cNvPr id="11" name="Picture 10">
            <a:extLst>
              <a:ext uri="{FF2B5EF4-FFF2-40B4-BE49-F238E27FC236}">
                <a16:creationId xmlns:a16="http://schemas.microsoft.com/office/drawing/2014/main" id="{12010D36-4B2D-1E44-BD64-174A51A08C95}"/>
              </a:ext>
            </a:extLst>
          </p:cNvPr>
          <p:cNvPicPr>
            <a:picLocks noChangeAspect="1"/>
          </p:cNvPicPr>
          <p:nvPr/>
        </p:nvPicPr>
        <p:blipFill>
          <a:blip r:embed="rId6"/>
          <a:stretch>
            <a:fillRect/>
          </a:stretch>
        </p:blipFill>
        <p:spPr>
          <a:xfrm>
            <a:off x="769275" y="3129935"/>
            <a:ext cx="1288666" cy="1297230"/>
          </a:xfrm>
          <a:prstGeom prst="rect">
            <a:avLst/>
          </a:prstGeom>
        </p:spPr>
      </p:pic>
      <p:pic>
        <p:nvPicPr>
          <p:cNvPr id="12" name="Picture 11">
            <a:extLst>
              <a:ext uri="{FF2B5EF4-FFF2-40B4-BE49-F238E27FC236}">
                <a16:creationId xmlns:a16="http://schemas.microsoft.com/office/drawing/2014/main" id="{0652BE3D-4823-9B44-9FE1-4084A6D27288}"/>
              </a:ext>
            </a:extLst>
          </p:cNvPr>
          <p:cNvPicPr>
            <a:picLocks noChangeAspect="1"/>
          </p:cNvPicPr>
          <p:nvPr/>
        </p:nvPicPr>
        <p:blipFill>
          <a:blip r:embed="rId7"/>
          <a:stretch>
            <a:fillRect/>
          </a:stretch>
        </p:blipFill>
        <p:spPr>
          <a:xfrm>
            <a:off x="4815872" y="2894935"/>
            <a:ext cx="1735847" cy="1735847"/>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graphicFrame>
        <p:nvGraphicFramePr>
          <p:cNvPr id="2" name="Google Shape;434;g21695fbacc7_0_178">
            <a:extLst>
              <a:ext uri="{FF2B5EF4-FFF2-40B4-BE49-F238E27FC236}">
                <a16:creationId xmlns:a16="http://schemas.microsoft.com/office/drawing/2014/main" id="{B16470B1-A129-2069-8D74-1F0DB3260EA8}"/>
              </a:ext>
            </a:extLst>
          </p:cNvPr>
          <p:cNvGraphicFramePr/>
          <p:nvPr>
            <p:extLst>
              <p:ext uri="{D42A27DB-BD31-4B8C-83A1-F6EECF244321}">
                <p14:modId xmlns:p14="http://schemas.microsoft.com/office/powerpoint/2010/main" val="3622239952"/>
              </p:ext>
            </p:extLst>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17) Identify the shape that has reflection symmetry:</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graphicFrame>
        <p:nvGraphicFramePr>
          <p:cNvPr id="3" name="Google Shape;294;g21695fbacc7_0_52">
            <a:extLst>
              <a:ext uri="{FF2B5EF4-FFF2-40B4-BE49-F238E27FC236}">
                <a16:creationId xmlns:a16="http://schemas.microsoft.com/office/drawing/2014/main" id="{01994877-5015-5677-7563-8B2444DEC6D3}"/>
              </a:ext>
            </a:extLst>
          </p:cNvPr>
          <p:cNvGraphicFramePr/>
          <p:nvPr>
            <p:extLst>
              <p:ext uri="{D42A27DB-BD31-4B8C-83A1-F6EECF244321}">
                <p14:modId xmlns:p14="http://schemas.microsoft.com/office/powerpoint/2010/main" val="954716109"/>
              </p:ext>
            </p:extLst>
          </p:nvPr>
        </p:nvGraphicFramePr>
        <p:xfrm>
          <a:off x="399496" y="1373675"/>
          <a:ext cx="8336131" cy="2907300"/>
        </p:xfrm>
        <a:graphic>
          <a:graphicData uri="http://schemas.openxmlformats.org/drawingml/2006/table">
            <a:tbl>
              <a:tblPr>
                <a:noFill/>
                <a:tableStyleId>{98A1F2A0-EF4C-42D0-9413-21819388F8A9}</a:tableStyleId>
              </a:tblPr>
              <a:tblGrid>
                <a:gridCol w="2263805">
                  <a:extLst>
                    <a:ext uri="{9D8B030D-6E8A-4147-A177-3AD203B41FA5}">
                      <a16:colId xmlns:a16="http://schemas.microsoft.com/office/drawing/2014/main" val="20000"/>
                    </a:ext>
                  </a:extLst>
                </a:gridCol>
                <a:gridCol w="1899821">
                  <a:extLst>
                    <a:ext uri="{9D8B030D-6E8A-4147-A177-3AD203B41FA5}">
                      <a16:colId xmlns:a16="http://schemas.microsoft.com/office/drawing/2014/main" val="945406668"/>
                    </a:ext>
                  </a:extLst>
                </a:gridCol>
                <a:gridCol w="2201662">
                  <a:extLst>
                    <a:ext uri="{9D8B030D-6E8A-4147-A177-3AD203B41FA5}">
                      <a16:colId xmlns:a16="http://schemas.microsoft.com/office/drawing/2014/main" val="20001"/>
                    </a:ext>
                  </a:extLst>
                </a:gridCol>
                <a:gridCol w="1970843">
                  <a:extLst>
                    <a:ext uri="{9D8B030D-6E8A-4147-A177-3AD203B41FA5}">
                      <a16:colId xmlns:a16="http://schemas.microsoft.com/office/drawing/2014/main" val="1801825155"/>
                    </a:ext>
                  </a:extLst>
                </a:gridCol>
              </a:tblGrid>
              <a:tr h="145365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incorrectly assumed lines of symmetry along the diagonals</a:t>
                      </a: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assumed a line of symmetry perpendicular to the longest side</a:t>
                      </a: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5365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take the curved corner of the shape into account</a:t>
                      </a: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ar-AE"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44" name="Google Shape;444;g21695fbacc7_0_18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9" name="Picture 8">
            <a:extLst>
              <a:ext uri="{FF2B5EF4-FFF2-40B4-BE49-F238E27FC236}">
                <a16:creationId xmlns:a16="http://schemas.microsoft.com/office/drawing/2014/main" id="{53208038-5DC1-7D42-9479-EB5224B6CF8D}"/>
              </a:ext>
            </a:extLst>
          </p:cNvPr>
          <p:cNvPicPr>
            <a:picLocks noChangeAspect="1"/>
          </p:cNvPicPr>
          <p:nvPr/>
        </p:nvPicPr>
        <p:blipFill>
          <a:blip r:embed="rId3"/>
          <a:stretch>
            <a:fillRect/>
          </a:stretch>
        </p:blipFill>
        <p:spPr>
          <a:xfrm>
            <a:off x="683060" y="1851750"/>
            <a:ext cx="1750156" cy="545070"/>
          </a:xfrm>
          <a:prstGeom prst="rect">
            <a:avLst/>
          </a:prstGeom>
        </p:spPr>
      </p:pic>
      <p:pic>
        <p:nvPicPr>
          <p:cNvPr id="10" name="Picture 9">
            <a:extLst>
              <a:ext uri="{FF2B5EF4-FFF2-40B4-BE49-F238E27FC236}">
                <a16:creationId xmlns:a16="http://schemas.microsoft.com/office/drawing/2014/main" id="{02E0688C-F007-4444-B480-3C3D3B48FCA5}"/>
              </a:ext>
            </a:extLst>
          </p:cNvPr>
          <p:cNvPicPr>
            <a:picLocks noChangeAspect="1"/>
          </p:cNvPicPr>
          <p:nvPr/>
        </p:nvPicPr>
        <p:blipFill>
          <a:blip r:embed="rId4"/>
          <a:stretch>
            <a:fillRect/>
          </a:stretch>
        </p:blipFill>
        <p:spPr>
          <a:xfrm>
            <a:off x="4951719" y="1831220"/>
            <a:ext cx="1664516" cy="720000"/>
          </a:xfrm>
          <a:prstGeom prst="rect">
            <a:avLst/>
          </a:prstGeom>
        </p:spPr>
      </p:pic>
      <p:pic>
        <p:nvPicPr>
          <p:cNvPr id="11" name="Picture 10">
            <a:extLst>
              <a:ext uri="{FF2B5EF4-FFF2-40B4-BE49-F238E27FC236}">
                <a16:creationId xmlns:a16="http://schemas.microsoft.com/office/drawing/2014/main" id="{8C5FE9A3-00CD-6B4A-9B8E-3DCC3E469216}"/>
              </a:ext>
            </a:extLst>
          </p:cNvPr>
          <p:cNvPicPr>
            <a:picLocks noChangeAspect="1"/>
          </p:cNvPicPr>
          <p:nvPr/>
        </p:nvPicPr>
        <p:blipFill>
          <a:blip r:embed="rId5"/>
          <a:stretch>
            <a:fillRect/>
          </a:stretch>
        </p:blipFill>
        <p:spPr>
          <a:xfrm>
            <a:off x="803364" y="3155959"/>
            <a:ext cx="1629851" cy="720000"/>
          </a:xfrm>
          <a:prstGeom prst="rect">
            <a:avLst/>
          </a:prstGeom>
        </p:spPr>
      </p:pic>
      <p:pic>
        <p:nvPicPr>
          <p:cNvPr id="12" name="Picture 11">
            <a:extLst>
              <a:ext uri="{FF2B5EF4-FFF2-40B4-BE49-F238E27FC236}">
                <a16:creationId xmlns:a16="http://schemas.microsoft.com/office/drawing/2014/main" id="{8417B71D-17A3-D649-BD3A-30F7EE347CFD}"/>
              </a:ext>
            </a:extLst>
          </p:cNvPr>
          <p:cNvPicPr>
            <a:picLocks noChangeAspect="1"/>
          </p:cNvPicPr>
          <p:nvPr/>
        </p:nvPicPr>
        <p:blipFill>
          <a:blip r:embed="rId6"/>
          <a:stretch>
            <a:fillRect/>
          </a:stretch>
        </p:blipFill>
        <p:spPr>
          <a:xfrm>
            <a:off x="4987231" y="3005037"/>
            <a:ext cx="1075610" cy="1080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aphicFrame>
        <p:nvGraphicFramePr>
          <p:cNvPr id="456" name="Google Shape;456;g21695fbacc7_0_198"/>
          <p:cNvGraphicFramePr/>
          <p:nvPr>
            <p:extLst>
              <p:ext uri="{D42A27DB-BD31-4B8C-83A1-F6EECF244321}">
                <p14:modId xmlns:p14="http://schemas.microsoft.com/office/powerpoint/2010/main" val="170012267"/>
              </p:ext>
            </p:extLst>
          </p:nvPr>
        </p:nvGraphicFramePr>
        <p:xfrm>
          <a:off x="108044" y="862525"/>
          <a:ext cx="8882075" cy="3948950"/>
        </p:xfrm>
        <a:graphic>
          <a:graphicData uri="http://schemas.openxmlformats.org/drawingml/2006/table">
            <a:tbl>
              <a:tblPr firstRow="1" bandRow="1">
                <a:noFill/>
                <a:tableStyleId>{2F8C7EA5-A875-4070-85FC-37811D243CA7}</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18) Identify the shape that has rotational symmetry of order 2: </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1600" b="0" baseline="30000" dirty="0">
                        <a:solidFill>
                          <a:schemeClr val="dk1"/>
                        </a:solidFill>
                        <a:latin typeface="Nunito Sans"/>
                        <a:ea typeface="Nunito Sans"/>
                        <a:cs typeface="Nunito Sans"/>
                        <a:sym typeface="Nunito Sans"/>
                      </a:endParaRPr>
                    </a:p>
                    <a:p>
                      <a:pPr marL="0" lvl="0" indent="0" algn="l" rtl="0">
                        <a:spcBef>
                          <a:spcPts val="0"/>
                        </a:spcBef>
                        <a:spcAft>
                          <a:spcPts val="0"/>
                        </a:spcAft>
                        <a:buNone/>
                      </a:pPr>
                      <a:r>
                        <a:rPr lang="en-GB" sz="1600" b="0" dirty="0">
                          <a:latin typeface="Nunito Sans"/>
                          <a:ea typeface="Nunito Sans"/>
                          <a:cs typeface="Nunito Sans"/>
                          <a:sym typeface="Nunito Sans"/>
                        </a:rPr>
                        <a:t> </a:t>
                      </a:r>
                      <a:endParaRPr sz="1600" b="0"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2" name="Google Shape;294;g21695fbacc7_0_52">
                <a:extLst>
                  <a:ext uri="{FF2B5EF4-FFF2-40B4-BE49-F238E27FC236}">
                    <a16:creationId xmlns:a16="http://schemas.microsoft.com/office/drawing/2014/main" id="{0A3346EE-7B45-B3DB-51D2-93A138BC837F}"/>
                  </a:ext>
                </a:extLst>
              </p:cNvPr>
              <p:cNvGraphicFramePr/>
              <p:nvPr>
                <p:extLst>
                  <p:ext uri="{D42A27DB-BD31-4B8C-83A1-F6EECF244321}">
                    <p14:modId xmlns:p14="http://schemas.microsoft.com/office/powerpoint/2010/main" val="1208501635"/>
                  </p:ext>
                </p:extLst>
              </p:nvPr>
            </p:nvGraphicFramePr>
            <p:xfrm>
              <a:off x="399496" y="1373676"/>
              <a:ext cx="8336131" cy="2955686"/>
            </p:xfrm>
            <a:graphic>
              <a:graphicData uri="http://schemas.openxmlformats.org/drawingml/2006/table">
                <a:tbl>
                  <a:tblPr>
                    <a:noFill/>
                    <a:tableStyleId>{98A1F2A0-EF4C-42D0-9413-21819388F8A9}</a:tableStyleId>
                  </a:tblPr>
                  <a:tblGrid>
                    <a:gridCol w="2263805">
                      <a:extLst>
                        <a:ext uri="{9D8B030D-6E8A-4147-A177-3AD203B41FA5}">
                          <a16:colId xmlns:a16="http://schemas.microsoft.com/office/drawing/2014/main" val="20000"/>
                        </a:ext>
                      </a:extLst>
                    </a:gridCol>
                    <a:gridCol w="1899821">
                      <a:extLst>
                        <a:ext uri="{9D8B030D-6E8A-4147-A177-3AD203B41FA5}">
                          <a16:colId xmlns:a16="http://schemas.microsoft.com/office/drawing/2014/main" val="945406668"/>
                        </a:ext>
                      </a:extLst>
                    </a:gridCol>
                    <a:gridCol w="2201662">
                      <a:extLst>
                        <a:ext uri="{9D8B030D-6E8A-4147-A177-3AD203B41FA5}">
                          <a16:colId xmlns:a16="http://schemas.microsoft.com/office/drawing/2014/main" val="20001"/>
                        </a:ext>
                      </a:extLst>
                    </a:gridCol>
                    <a:gridCol w="1970843">
                      <a:extLst>
                        <a:ext uri="{9D8B030D-6E8A-4147-A177-3AD203B41FA5}">
                          <a16:colId xmlns:a16="http://schemas.microsoft.com/office/drawing/2014/main" val="1801825155"/>
                        </a:ext>
                      </a:extLst>
                    </a:gridCol>
                  </a:tblGrid>
                  <a:tr h="1598646">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only considered a </a:t>
                          </a:r>
                          <a14:m>
                            <m:oMath xmlns:m="http://schemas.openxmlformats.org/officeDocument/2006/math">
                              <m:r>
                                <a:rPr lang="en-GB" sz="1400" b="0" i="1" u="none" strike="noStrike" cap="none" dirty="0" smtClean="0">
                                  <a:solidFill>
                                    <a:schemeClr val="tx1"/>
                                  </a:solidFill>
                                  <a:latin typeface="Cambria Math" panose="02040503050406030204" pitchFamily="18" charset="0"/>
                                  <a:ea typeface="Nunito Sans"/>
                                  <a:cs typeface="Nunito Sans"/>
                                  <a:sym typeface="Nunito Sans"/>
                                </a:rPr>
                                <m:t>180</m:t>
                              </m:r>
                              <m:r>
                                <a:rPr lang="en-GB" sz="1400" b="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400" u="none" strike="noStrike" cap="none" dirty="0">
                              <a:solidFill>
                                <a:schemeClr val="tx1"/>
                              </a:solidFill>
                              <a:latin typeface="Nunito Sans"/>
                              <a:ea typeface="Nunito Sans"/>
                              <a:cs typeface="Nunito Sans"/>
                              <a:sym typeface="Nunito Sans"/>
                            </a:rPr>
                            <a:t> turn for a square, twice</a:t>
                          </a: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rotate the kite about its centre and did not carefully match the image to the original object</a:t>
                          </a: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08653">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only considered a </a:t>
                          </a:r>
                          <a14:m>
                            <m:oMath xmlns:m="http://schemas.openxmlformats.org/officeDocument/2006/math">
                              <m:r>
                                <a:rPr lang="en-US" sz="1400" b="0" i="1" u="none" strike="noStrike" cap="none" dirty="0" smtClean="0">
                                  <a:solidFill>
                                    <a:schemeClr val="tx1"/>
                                  </a:solidFill>
                                  <a:latin typeface="Cambria Math" panose="02040503050406030204" pitchFamily="18" charset="0"/>
                                  <a:ea typeface="Nunito Sans"/>
                                  <a:cs typeface="Nunito Sans"/>
                                  <a:sym typeface="Nunito Sans"/>
                                </a:rPr>
                                <m:t>180</m:t>
                              </m:r>
                              <m:r>
                                <a:rPr lang="en-US" sz="1400" b="0" i="1" u="none" strike="noStrike" cap="none"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400" u="none" strike="noStrike" cap="none" dirty="0">
                              <a:solidFill>
                                <a:schemeClr val="tx1"/>
                              </a:solidFill>
                              <a:latin typeface="Nunito Sans"/>
                              <a:ea typeface="Nunito Sans"/>
                              <a:cs typeface="Nunito Sans"/>
                              <a:sym typeface="Nunito Sans"/>
                            </a:rPr>
                            <a:t> turn for a circle, twice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294;g21695fbacc7_0_52">
                <a:extLst>
                  <a:ext uri="{FF2B5EF4-FFF2-40B4-BE49-F238E27FC236}">
                    <a16:creationId xmlns:a16="http://schemas.microsoft.com/office/drawing/2014/main" id="{0A3346EE-7B45-B3DB-51D2-93A138BC837F}"/>
                  </a:ext>
                </a:extLst>
              </p:cNvPr>
              <p:cNvGraphicFramePr/>
              <p:nvPr>
                <p:extLst>
                  <p:ext uri="{D42A27DB-BD31-4B8C-83A1-F6EECF244321}">
                    <p14:modId xmlns:p14="http://schemas.microsoft.com/office/powerpoint/2010/main" val="1208501635"/>
                  </p:ext>
                </p:extLst>
              </p:nvPr>
            </p:nvGraphicFramePr>
            <p:xfrm>
              <a:off x="399496" y="1373676"/>
              <a:ext cx="8336131" cy="2955686"/>
            </p:xfrm>
            <a:graphic>
              <a:graphicData uri="http://schemas.openxmlformats.org/drawingml/2006/table">
                <a:tbl>
                  <a:tblPr>
                    <a:noFill/>
                    <a:tableStyleId>{98A1F2A0-EF4C-42D0-9413-21819388F8A9}</a:tableStyleId>
                  </a:tblPr>
                  <a:tblGrid>
                    <a:gridCol w="2263805">
                      <a:extLst>
                        <a:ext uri="{9D8B030D-6E8A-4147-A177-3AD203B41FA5}">
                          <a16:colId xmlns:a16="http://schemas.microsoft.com/office/drawing/2014/main" val="20000"/>
                        </a:ext>
                      </a:extLst>
                    </a:gridCol>
                    <a:gridCol w="1899821">
                      <a:extLst>
                        <a:ext uri="{9D8B030D-6E8A-4147-A177-3AD203B41FA5}">
                          <a16:colId xmlns:a16="http://schemas.microsoft.com/office/drawing/2014/main" val="945406668"/>
                        </a:ext>
                      </a:extLst>
                    </a:gridCol>
                    <a:gridCol w="2201662">
                      <a:extLst>
                        <a:ext uri="{9D8B030D-6E8A-4147-A177-3AD203B41FA5}">
                          <a16:colId xmlns:a16="http://schemas.microsoft.com/office/drawing/2014/main" val="20001"/>
                        </a:ext>
                      </a:extLst>
                    </a:gridCol>
                    <a:gridCol w="1970843">
                      <a:extLst>
                        <a:ext uri="{9D8B030D-6E8A-4147-A177-3AD203B41FA5}">
                          <a16:colId xmlns:a16="http://schemas.microsoft.com/office/drawing/2014/main" val="1801825155"/>
                        </a:ext>
                      </a:extLst>
                    </a:gridCol>
                  </a:tblGrid>
                  <a:tr h="1647033">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3"/>
                          <a:stretch>
                            <a:fillRect l="-119551" t="-369" r="-219872" b="-80074"/>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rotate the kite about its centre and did not carefully match the image to the original object</a:t>
                          </a: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08653">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322840" t="-126512" r="-309" b="-930"/>
                          </a:stretch>
                        </a:blipFill>
                      </a:tcPr>
                    </a:tc>
                    <a:extLst>
                      <a:ext uri="{0D108BD9-81ED-4DB2-BD59-A6C34878D82A}">
                        <a16:rowId xmlns:a16="http://schemas.microsoft.com/office/drawing/2014/main" val="10001"/>
                      </a:ext>
                    </a:extLst>
                  </a:tr>
                </a:tbl>
              </a:graphicData>
            </a:graphic>
          </p:graphicFrame>
        </mc:Fallback>
      </mc:AlternateContent>
      <p:sp>
        <p:nvSpPr>
          <p:cNvPr id="455" name="Google Shape;455;g21695fbacc7_0_19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pic>
        <p:nvPicPr>
          <p:cNvPr id="9" name="Picture 8">
            <a:extLst>
              <a:ext uri="{FF2B5EF4-FFF2-40B4-BE49-F238E27FC236}">
                <a16:creationId xmlns:a16="http://schemas.microsoft.com/office/drawing/2014/main" id="{A24A13CE-9584-5E4A-BD83-3AB648726BEE}"/>
              </a:ext>
            </a:extLst>
          </p:cNvPr>
          <p:cNvPicPr>
            <a:picLocks noChangeAspect="1"/>
          </p:cNvPicPr>
          <p:nvPr/>
        </p:nvPicPr>
        <p:blipFill>
          <a:blip r:embed="rId4"/>
          <a:stretch>
            <a:fillRect/>
          </a:stretch>
        </p:blipFill>
        <p:spPr>
          <a:xfrm>
            <a:off x="836226" y="1506421"/>
            <a:ext cx="1338803" cy="1333382"/>
          </a:xfrm>
          <a:prstGeom prst="rect">
            <a:avLst/>
          </a:prstGeom>
        </p:spPr>
      </p:pic>
      <p:pic>
        <p:nvPicPr>
          <p:cNvPr id="10" name="Picture 9">
            <a:extLst>
              <a:ext uri="{FF2B5EF4-FFF2-40B4-BE49-F238E27FC236}">
                <a16:creationId xmlns:a16="http://schemas.microsoft.com/office/drawing/2014/main" id="{03831B3D-E906-0444-86B7-1B41B1F7398B}"/>
              </a:ext>
            </a:extLst>
          </p:cNvPr>
          <p:cNvPicPr>
            <a:picLocks noChangeAspect="1"/>
          </p:cNvPicPr>
          <p:nvPr/>
        </p:nvPicPr>
        <p:blipFill>
          <a:blip r:embed="rId5"/>
          <a:stretch>
            <a:fillRect/>
          </a:stretch>
        </p:blipFill>
        <p:spPr>
          <a:xfrm>
            <a:off x="5002509" y="1575998"/>
            <a:ext cx="1598077" cy="995752"/>
          </a:xfrm>
          <a:prstGeom prst="rect">
            <a:avLst/>
          </a:prstGeom>
        </p:spPr>
      </p:pic>
      <p:pic>
        <p:nvPicPr>
          <p:cNvPr id="11" name="Picture 10">
            <a:extLst>
              <a:ext uri="{FF2B5EF4-FFF2-40B4-BE49-F238E27FC236}">
                <a16:creationId xmlns:a16="http://schemas.microsoft.com/office/drawing/2014/main" id="{22B5DACA-4728-3643-9F3B-7640B6B19E38}"/>
              </a:ext>
            </a:extLst>
          </p:cNvPr>
          <p:cNvPicPr>
            <a:picLocks noChangeAspect="1"/>
          </p:cNvPicPr>
          <p:nvPr/>
        </p:nvPicPr>
        <p:blipFill>
          <a:blip r:embed="rId6"/>
          <a:stretch>
            <a:fillRect/>
          </a:stretch>
        </p:blipFill>
        <p:spPr>
          <a:xfrm>
            <a:off x="690438" y="3193103"/>
            <a:ext cx="1813066" cy="789561"/>
          </a:xfrm>
          <a:prstGeom prst="rect">
            <a:avLst/>
          </a:prstGeom>
        </p:spPr>
      </p:pic>
      <p:pic>
        <p:nvPicPr>
          <p:cNvPr id="12" name="Picture 11">
            <a:extLst>
              <a:ext uri="{FF2B5EF4-FFF2-40B4-BE49-F238E27FC236}">
                <a16:creationId xmlns:a16="http://schemas.microsoft.com/office/drawing/2014/main" id="{61387795-699E-A043-9820-35A3DB151760}"/>
              </a:ext>
            </a:extLst>
          </p:cNvPr>
          <p:cNvPicPr>
            <a:picLocks noChangeAspect="1"/>
          </p:cNvPicPr>
          <p:nvPr/>
        </p:nvPicPr>
        <p:blipFill>
          <a:blip r:embed="rId7"/>
          <a:stretch>
            <a:fillRect/>
          </a:stretch>
        </p:blipFill>
        <p:spPr>
          <a:xfrm>
            <a:off x="5002509" y="3127290"/>
            <a:ext cx="1075610" cy="1080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g21695fbacc7_0_20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467" name="Google Shape;467;g21695fbacc7_0_208"/>
          <p:cNvGraphicFramePr/>
          <p:nvPr>
            <p:extLst>
              <p:ext uri="{D42A27DB-BD31-4B8C-83A1-F6EECF244321}">
                <p14:modId xmlns:p14="http://schemas.microsoft.com/office/powerpoint/2010/main" val="1843710550"/>
              </p:ext>
            </p:extLst>
          </p:nvPr>
        </p:nvGraphicFramePr>
        <p:xfrm>
          <a:off x="108044" y="862525"/>
          <a:ext cx="8882075" cy="335290"/>
        </p:xfrm>
        <a:graphic>
          <a:graphicData uri="http://schemas.openxmlformats.org/drawingml/2006/table">
            <a:tbl>
              <a:tblPr firstRow="1" bandRow="1">
                <a:noFill/>
                <a:tableStyleId>{2F8C7EA5-A875-4070-85FC-37811D243CA7}</a:tableStyleId>
              </a:tblPr>
              <a:tblGrid>
                <a:gridCol w="8882075">
                  <a:extLst>
                    <a:ext uri="{9D8B030D-6E8A-4147-A177-3AD203B41FA5}">
                      <a16:colId xmlns:a16="http://schemas.microsoft.com/office/drawing/2014/main" val="20000"/>
                    </a:ext>
                  </a:extLst>
                </a:gridCol>
              </a:tblGrid>
              <a:tr h="144227">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19) An </a:t>
                      </a:r>
                      <a:r>
                        <a:rPr lang="en-GB" sz="1600" b="0" i="1" dirty="0">
                          <a:solidFill>
                            <a:schemeClr val="dk1"/>
                          </a:solidFill>
                          <a:latin typeface="Times New Roman"/>
                          <a:ea typeface="Times New Roman"/>
                          <a:cs typeface="Times New Roman"/>
                          <a:sym typeface="Times New Roman"/>
                        </a:rPr>
                        <a:t>n</a:t>
                      </a:r>
                      <a:r>
                        <a:rPr lang="en-GB" sz="1600" b="0" dirty="0">
                          <a:solidFill>
                            <a:schemeClr val="dk1"/>
                          </a:solidFill>
                          <a:latin typeface="Nunito Sans"/>
                          <a:ea typeface="Nunito Sans"/>
                          <a:cs typeface="Nunito Sans"/>
                          <a:sym typeface="Nunito Sans"/>
                        </a:rPr>
                        <a:t>-sided polygon can be divided into how many triangles?</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4" name="Google Shape;348;g21695fbacc7_0_100">
                <a:extLst>
                  <a:ext uri="{FF2B5EF4-FFF2-40B4-BE49-F238E27FC236}">
                    <a16:creationId xmlns:a16="http://schemas.microsoft.com/office/drawing/2014/main" id="{DF72DC0C-66B8-64C4-40A3-D67BC973362F}"/>
                  </a:ext>
                </a:extLst>
              </p:cNvPr>
              <p:cNvGraphicFramePr/>
              <p:nvPr>
                <p:extLst>
                  <p:ext uri="{D42A27DB-BD31-4B8C-83A1-F6EECF244321}">
                    <p14:modId xmlns:p14="http://schemas.microsoft.com/office/powerpoint/2010/main" val="3540459811"/>
                  </p:ext>
                </p:extLst>
              </p:nvPr>
            </p:nvGraphicFramePr>
            <p:xfrm>
              <a:off x="952500" y="2034065"/>
              <a:ext cx="7239000" cy="2137350"/>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1</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a:t>
                          </a:r>
                          <a:r>
                            <a:rPr lang="en-GB" sz="1400" dirty="0">
                              <a:solidFill>
                                <a:schemeClr val="tx1"/>
                              </a:solidFill>
                              <a:latin typeface="Nunito Sans"/>
                              <a:ea typeface="Nunito Sans"/>
                              <a:cs typeface="Nunito Sans"/>
                              <a:sym typeface="Nunito Sans"/>
                            </a:rPr>
                            <a:t>thought the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𝑛</m:t>
                              </m:r>
                              <m:r>
                                <a:rPr lang="en-GB" sz="1400" b="0" i="1" smtClean="0">
                                  <a:solidFill>
                                    <a:schemeClr val="tx1"/>
                                  </a:solidFill>
                                  <a:latin typeface="Cambria Math" panose="02040503050406030204" pitchFamily="18" charset="0"/>
                                  <a:ea typeface="Nunito Sans"/>
                                  <a:cs typeface="Nunito Sans"/>
                                  <a:sym typeface="Nunito Sans"/>
                                </a:rPr>
                                <m:t>−</m:t>
                              </m:r>
                            </m:oMath>
                          </a14:m>
                          <a:r>
                            <a:rPr lang="en-GB" sz="1400" u="none" strike="noStrike" cap="none" dirty="0">
                              <a:solidFill>
                                <a:schemeClr val="tx1"/>
                              </a:solidFill>
                              <a:latin typeface="Nunito Sans"/>
                              <a:ea typeface="Nunito Sans"/>
                              <a:cs typeface="Nunito Sans"/>
                              <a:sym typeface="Nunito Sans"/>
                            </a:rPr>
                            <a:t>sided</a:t>
                          </a:r>
                          <a:r>
                            <a:rPr lang="en-GB" sz="1400" u="none" strike="noStrike" cap="none" baseline="0" dirty="0">
                              <a:solidFill>
                                <a:schemeClr val="tx1"/>
                              </a:solidFill>
                              <a:latin typeface="Nunito Sans"/>
                              <a:ea typeface="Nunito Sans"/>
                              <a:cs typeface="Nunito Sans"/>
                              <a:sym typeface="Nunito Sans"/>
                            </a:rPr>
                            <a:t> shape was a triangle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r>
                            <a:rPr lang="en-GB" sz="1600" dirty="0">
                              <a:solidFill>
                                <a:schemeClr val="tx1"/>
                              </a:solidFill>
                              <a:latin typeface="Nunito Sans"/>
                              <a:ea typeface="Nunito Sans"/>
                              <a:cs typeface="Nunito Sans"/>
                              <a:sym typeface="Nunito Sans"/>
                            </a:rPr>
                            <a:t>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𝑛</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Student matched the number of triangles to the number of sides </a:t>
                          </a:r>
                        </a:p>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US" sz="1600" b="0" i="1" dirty="0" smtClean="0">
                                  <a:solidFill>
                                    <a:srgbClr val="00BC89"/>
                                  </a:solidFill>
                                  <a:latin typeface="Cambria Math" panose="02040503050406030204" pitchFamily="18" charset="0"/>
                                  <a:ea typeface="Nunito Sans"/>
                                  <a:cs typeface="Nunito Sans"/>
                                  <a:sym typeface="Nunito Sans"/>
                                </a:rPr>
                                <m:t>𝑛</m:t>
                              </m:r>
                              <m:r>
                                <a:rPr lang="en-US" sz="1600" b="0" i="1" dirty="0" smtClean="0">
                                  <a:solidFill>
                                    <a:srgbClr val="00BC89"/>
                                  </a:solidFill>
                                  <a:latin typeface="Cambria Math" panose="02040503050406030204" pitchFamily="18" charset="0"/>
                                  <a:ea typeface="Nunito Sans"/>
                                  <a:cs typeface="Nunito Sans"/>
                                  <a:sym typeface="Nunito Sans"/>
                                </a:rPr>
                                <m:t>−2</m:t>
                              </m:r>
                            </m:oMath>
                          </a14:m>
                          <a:r>
                            <a:rPr lang="en-US" sz="1600"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𝑛</m:t>
                              </m:r>
                              <m:r>
                                <a:rPr lang="en-GB" sz="1600" b="0" i="1" dirty="0" smtClean="0">
                                  <a:solidFill>
                                    <a:schemeClr val="tx1"/>
                                  </a:solidFill>
                                  <a:latin typeface="Cambria Math" panose="02040503050406030204" pitchFamily="18" charset="0"/>
                                  <a:ea typeface="Nunito Sans"/>
                                  <a:cs typeface="Nunito Sans"/>
                                  <a:sym typeface="Nunito Sans"/>
                                </a:rPr>
                                <m:t>−3</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attempted to count the number of dividing lines needed</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348;g21695fbacc7_0_100">
                <a:extLst>
                  <a:ext uri="{FF2B5EF4-FFF2-40B4-BE49-F238E27FC236}">
                    <a16:creationId xmlns:a16="http://schemas.microsoft.com/office/drawing/2014/main" id="{DF72DC0C-66B8-64C4-40A3-D67BC973362F}"/>
                  </a:ext>
                </a:extLst>
              </p:cNvPr>
              <p:cNvGraphicFramePr/>
              <p:nvPr>
                <p:extLst>
                  <p:ext uri="{D42A27DB-BD31-4B8C-83A1-F6EECF244321}">
                    <p14:modId xmlns:p14="http://schemas.microsoft.com/office/powerpoint/2010/main" val="3540459811"/>
                  </p:ext>
                </p:extLst>
              </p:nvPr>
            </p:nvGraphicFramePr>
            <p:xfrm>
              <a:off x="952500" y="2034065"/>
              <a:ext cx="7239000" cy="2137350"/>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191357">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10" r="-100337" b="-8061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10" r="-337" b="-80612"/>
                          </a:stretch>
                        </a:blipFill>
                      </a:tcPr>
                    </a:tc>
                    <a:extLst>
                      <a:ext uri="{0D108BD9-81ED-4DB2-BD59-A6C34878D82A}">
                        <a16:rowId xmlns:a16="http://schemas.microsoft.com/office/drawing/2014/main" val="10000"/>
                      </a:ext>
                    </a:extLst>
                  </a:tr>
                  <a:tr h="94599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26282" r="-100337" b="-12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26282" r="-337" b="-1282"/>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g21695fbacc7_0_21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67;g21695fbacc7_0_208">
            <a:extLst>
              <a:ext uri="{FF2B5EF4-FFF2-40B4-BE49-F238E27FC236}">
                <a16:creationId xmlns:a16="http://schemas.microsoft.com/office/drawing/2014/main" id="{0C1FD3FF-0B0C-9A22-A8D9-6C96E0F8A3D6}"/>
              </a:ext>
            </a:extLst>
          </p:cNvPr>
          <p:cNvGraphicFramePr/>
          <p:nvPr>
            <p:extLst>
              <p:ext uri="{D42A27DB-BD31-4B8C-83A1-F6EECF244321}">
                <p14:modId xmlns:p14="http://schemas.microsoft.com/office/powerpoint/2010/main" val="2182067231"/>
              </p:ext>
            </p:extLst>
          </p:nvPr>
        </p:nvGraphicFramePr>
        <p:xfrm>
          <a:off x="108044" y="862525"/>
          <a:ext cx="8882075" cy="335290"/>
        </p:xfrm>
        <a:graphic>
          <a:graphicData uri="http://schemas.openxmlformats.org/drawingml/2006/table">
            <a:tbl>
              <a:tblPr firstRow="1" bandRow="1">
                <a:noFill/>
                <a:tableStyleId>{2F8C7EA5-A875-4070-85FC-37811D243CA7}</a:tableStyleId>
              </a:tblPr>
              <a:tblGrid>
                <a:gridCol w="8882075">
                  <a:extLst>
                    <a:ext uri="{9D8B030D-6E8A-4147-A177-3AD203B41FA5}">
                      <a16:colId xmlns:a16="http://schemas.microsoft.com/office/drawing/2014/main" val="20000"/>
                    </a:ext>
                  </a:extLst>
                </a:gridCol>
              </a:tblGrid>
              <a:tr h="144227">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20) Which congruent regular polygon can a regular hexagon be divided into six times?</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3" name="Google Shape;348;g21695fbacc7_0_100">
            <a:extLst>
              <a:ext uri="{FF2B5EF4-FFF2-40B4-BE49-F238E27FC236}">
                <a16:creationId xmlns:a16="http://schemas.microsoft.com/office/drawing/2014/main" id="{F4895DDF-D6B8-531F-6E1C-9811A3607C89}"/>
              </a:ext>
            </a:extLst>
          </p:cNvPr>
          <p:cNvGraphicFramePr/>
          <p:nvPr>
            <p:extLst>
              <p:ext uri="{D42A27DB-BD31-4B8C-83A1-F6EECF244321}">
                <p14:modId xmlns:p14="http://schemas.microsoft.com/office/powerpoint/2010/main" val="4153959849"/>
              </p:ext>
            </p:extLst>
          </p:nvPr>
        </p:nvGraphicFramePr>
        <p:xfrm>
          <a:off x="952500" y="2034065"/>
          <a:ext cx="7239000" cy="2137350"/>
        </p:xfrm>
        <a:graphic>
          <a:graphicData uri="http://schemas.openxmlformats.org/drawingml/2006/table">
            <a:tbl>
              <a:tblPr>
                <a:noFill/>
                <a:tableStyleId>{98A1F2A0-EF4C-42D0-9413-21819388F8A9}</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r>
                        <a:rPr lang="en-GB" sz="1600" b="0" i="0" dirty="0">
                          <a:solidFill>
                            <a:schemeClr val="tx1"/>
                          </a:solidFill>
                          <a:latin typeface="Nunito Sans" pitchFamily="2" charset="0"/>
                          <a:ea typeface="Nunito Sans"/>
                          <a:cs typeface="Nunito Sans"/>
                          <a:sym typeface="Nunito Sans"/>
                        </a:rPr>
                        <a:t>Rhombus</a:t>
                      </a:r>
                      <a:r>
                        <a:rPr lang="en-US" sz="1600" dirty="0">
                          <a:solidFill>
                            <a:schemeClr val="tx1"/>
                          </a:solidFill>
                          <a:latin typeface="Nunito Sans" pitchFamily="2"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a:t>
                      </a:r>
                      <a:r>
                        <a:rPr lang="en-GB" sz="1400" dirty="0">
                          <a:solidFill>
                            <a:schemeClr val="tx1"/>
                          </a:solidFill>
                          <a:latin typeface="Nunito Sans"/>
                          <a:ea typeface="Nunito Sans"/>
                          <a:cs typeface="Nunito Sans"/>
                          <a:sym typeface="Nunito Sans"/>
                        </a:rPr>
                        <a:t>did not consider the number of times the regular polygon is divided into a rhombus (e.g. 3 or 12)</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r>
                        <a:rPr lang="en-GB" sz="1600" dirty="0">
                          <a:solidFill>
                            <a:schemeClr val="tx1"/>
                          </a:solidFill>
                          <a:latin typeface="Nunito Sans"/>
                          <a:ea typeface="Nunito Sans"/>
                          <a:cs typeface="Nunito Sans"/>
                          <a:sym typeface="Nunito Sans"/>
                        </a:rPr>
                        <a:t> Isosceles trapezium</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did not consider the number of times the regular polygon is divided into an isosceles trapezium (2)</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C)</a:t>
                      </a:r>
                      <a:r>
                        <a:rPr lang="en-GB" sz="1600" u="none" strike="noStrike" cap="none" dirty="0">
                          <a:solidFill>
                            <a:srgbClr val="00BC89"/>
                          </a:solidFill>
                          <a:latin typeface="Nunito Sans"/>
                          <a:ea typeface="Nunito Sans"/>
                          <a:cs typeface="Nunito Sans"/>
                          <a:sym typeface="Nunito Sans"/>
                        </a:rPr>
                        <a:t> Equilateral triangles</a:t>
                      </a:r>
                      <a:endParaRPr lang="en-US"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GB" sz="1600" u="none" strike="noStrike" cap="none" dirty="0">
                          <a:solidFill>
                            <a:schemeClr val="tx1"/>
                          </a:solidFill>
                          <a:latin typeface="Nunito Sans"/>
                          <a:ea typeface="Nunito Sans"/>
                          <a:cs typeface="Nunito Sans"/>
                          <a:sym typeface="Nunito Sans"/>
                        </a:rPr>
                        <a:t>) Regular hexagon</a:t>
                      </a:r>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confused the concepts of similarity and congruence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21695fbacc7_0_6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4;g21695fbacc7_0_52">
            <a:extLst>
              <a:ext uri="{FF2B5EF4-FFF2-40B4-BE49-F238E27FC236}">
                <a16:creationId xmlns:a16="http://schemas.microsoft.com/office/drawing/2014/main" id="{BB6F4E00-C0A8-C1DD-D02D-3A05A374E461}"/>
              </a:ext>
            </a:extLst>
          </p:cNvPr>
          <p:cNvGraphicFramePr/>
          <p:nvPr>
            <p:extLst>
              <p:ext uri="{D42A27DB-BD31-4B8C-83A1-F6EECF244321}">
                <p14:modId xmlns:p14="http://schemas.microsoft.com/office/powerpoint/2010/main" val="2574911154"/>
              </p:ext>
            </p:extLst>
          </p:nvPr>
        </p:nvGraphicFramePr>
        <p:xfrm>
          <a:off x="248574" y="1373675"/>
          <a:ext cx="8334665" cy="3163950"/>
        </p:xfrm>
        <a:graphic>
          <a:graphicData uri="http://schemas.openxmlformats.org/drawingml/2006/table">
            <a:tbl>
              <a:tblPr>
                <a:noFill/>
                <a:tableStyleId>{98A1F2A0-EF4C-42D0-9413-21819388F8A9}</a:tableStyleId>
              </a:tblPr>
              <a:tblGrid>
                <a:gridCol w="1713391">
                  <a:extLst>
                    <a:ext uri="{9D8B030D-6E8A-4147-A177-3AD203B41FA5}">
                      <a16:colId xmlns:a16="http://schemas.microsoft.com/office/drawing/2014/main" val="20000"/>
                    </a:ext>
                  </a:extLst>
                </a:gridCol>
                <a:gridCol w="2232000">
                  <a:extLst>
                    <a:ext uri="{9D8B030D-6E8A-4147-A177-3AD203B41FA5}">
                      <a16:colId xmlns:a16="http://schemas.microsoft.com/office/drawing/2014/main" val="945406668"/>
                    </a:ext>
                  </a:extLst>
                </a:gridCol>
                <a:gridCol w="2157274">
                  <a:extLst>
                    <a:ext uri="{9D8B030D-6E8A-4147-A177-3AD203B41FA5}">
                      <a16:colId xmlns:a16="http://schemas.microsoft.com/office/drawing/2014/main" val="20001"/>
                    </a:ext>
                  </a:extLst>
                </a:gridCol>
                <a:gridCol w="2232000">
                  <a:extLst>
                    <a:ext uri="{9D8B030D-6E8A-4147-A177-3AD203B41FA5}">
                      <a16:colId xmlns:a16="http://schemas.microsoft.com/office/drawing/2014/main" val="1801825155"/>
                    </a:ext>
                  </a:extLst>
                </a:gridCol>
              </a:tblGrid>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58197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 </a:t>
                      </a:r>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4C026269-FAC4-A4C0-4D81-5EACD213C816}"/>
              </a:ext>
            </a:extLst>
          </p:cNvPr>
          <p:cNvGraphicFramePr/>
          <p:nvPr/>
        </p:nvGraphicFramePr>
        <p:xfrm>
          <a:off x="108043" y="862525"/>
          <a:ext cx="5076515" cy="358219"/>
        </p:xfrm>
        <a:graphic>
          <a:graphicData uri="http://schemas.openxmlformats.org/drawingml/2006/table">
            <a:tbl>
              <a:tblPr firstRow="1" bandRow="1">
                <a:noFill/>
              </a:tblPr>
              <a:tblGrid>
                <a:gridCol w="5076515">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Select the net that forms a square-based pyramid: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7B8C493A-D5EE-2089-190B-DF578039296F}"/>
              </a:ext>
            </a:extLst>
          </p:cNvPr>
          <p:cNvPicPr>
            <a:picLocks noChangeAspect="1"/>
          </p:cNvPicPr>
          <p:nvPr/>
        </p:nvPicPr>
        <p:blipFill>
          <a:blip r:embed="rId3"/>
          <a:stretch>
            <a:fillRect/>
          </a:stretch>
        </p:blipFill>
        <p:spPr>
          <a:xfrm>
            <a:off x="1430771" y="1358236"/>
            <a:ext cx="1559352" cy="1372229"/>
          </a:xfrm>
          <a:prstGeom prst="rect">
            <a:avLst/>
          </a:prstGeom>
        </p:spPr>
      </p:pic>
      <p:pic>
        <p:nvPicPr>
          <p:cNvPr id="5" name="Picture 4">
            <a:extLst>
              <a:ext uri="{FF2B5EF4-FFF2-40B4-BE49-F238E27FC236}">
                <a16:creationId xmlns:a16="http://schemas.microsoft.com/office/drawing/2014/main" id="{17092E5C-2819-0F33-8778-9E6853F62064}"/>
              </a:ext>
            </a:extLst>
          </p:cNvPr>
          <p:cNvPicPr>
            <a:picLocks noChangeAspect="1"/>
          </p:cNvPicPr>
          <p:nvPr/>
        </p:nvPicPr>
        <p:blipFill>
          <a:blip r:embed="rId4"/>
          <a:stretch>
            <a:fillRect/>
          </a:stretch>
        </p:blipFill>
        <p:spPr>
          <a:xfrm>
            <a:off x="5620813" y="1373675"/>
            <a:ext cx="1145362" cy="1509451"/>
          </a:xfrm>
          <a:prstGeom prst="rect">
            <a:avLst/>
          </a:prstGeom>
        </p:spPr>
      </p:pic>
      <p:pic>
        <p:nvPicPr>
          <p:cNvPr id="6" name="Picture 5">
            <a:extLst>
              <a:ext uri="{FF2B5EF4-FFF2-40B4-BE49-F238E27FC236}">
                <a16:creationId xmlns:a16="http://schemas.microsoft.com/office/drawing/2014/main" id="{7EBE1F22-99F0-BD2F-468D-07FFC528257D}"/>
              </a:ext>
            </a:extLst>
          </p:cNvPr>
          <p:cNvPicPr>
            <a:picLocks noChangeAspect="1"/>
          </p:cNvPicPr>
          <p:nvPr/>
        </p:nvPicPr>
        <p:blipFill>
          <a:blip r:embed="rId5"/>
          <a:stretch>
            <a:fillRect/>
          </a:stretch>
        </p:blipFill>
        <p:spPr>
          <a:xfrm>
            <a:off x="1529596" y="3109578"/>
            <a:ext cx="1375898" cy="1372229"/>
          </a:xfrm>
          <a:prstGeom prst="rect">
            <a:avLst/>
          </a:prstGeom>
        </p:spPr>
      </p:pic>
      <p:pic>
        <p:nvPicPr>
          <p:cNvPr id="7" name="Picture 6">
            <a:extLst>
              <a:ext uri="{FF2B5EF4-FFF2-40B4-BE49-F238E27FC236}">
                <a16:creationId xmlns:a16="http://schemas.microsoft.com/office/drawing/2014/main" id="{C604192D-E36B-75A8-3B24-7E4796F93E17}"/>
              </a:ext>
            </a:extLst>
          </p:cNvPr>
          <p:cNvPicPr>
            <a:picLocks noChangeAspect="1"/>
          </p:cNvPicPr>
          <p:nvPr/>
        </p:nvPicPr>
        <p:blipFill>
          <a:blip r:embed="rId6"/>
          <a:stretch>
            <a:fillRect/>
          </a:stretch>
        </p:blipFill>
        <p:spPr>
          <a:xfrm>
            <a:off x="5340345" y="3162847"/>
            <a:ext cx="1788422" cy="1179664"/>
          </a:xfrm>
          <a:prstGeom prst="rect">
            <a:avLst/>
          </a:prstGeom>
        </p:spPr>
      </p:pic>
    </p:spTree>
    <p:extLst>
      <p:ext uri="{BB962C8B-B14F-4D97-AF65-F5344CB8AC3E}">
        <p14:creationId xmlns:p14="http://schemas.microsoft.com/office/powerpoint/2010/main" val="3731363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21695fbacc7_0_7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C56C133-0531-D049-A605-AE54991EDA54}"/>
              </a:ext>
            </a:extLst>
          </p:cNvPr>
          <p:cNvPicPr>
            <a:picLocks noChangeAspect="1"/>
          </p:cNvPicPr>
          <p:nvPr/>
        </p:nvPicPr>
        <p:blipFill>
          <a:blip r:embed="rId3"/>
          <a:stretch>
            <a:fillRect/>
          </a:stretch>
        </p:blipFill>
        <p:spPr>
          <a:xfrm>
            <a:off x="869828" y="2100138"/>
            <a:ext cx="2770017" cy="1510268"/>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4143DC0B-A982-E41B-F4E6-1C1A4E24CC89}"/>
                  </a:ext>
                </a:extLst>
              </p:cNvPr>
              <p:cNvGraphicFramePr/>
              <p:nvPr>
                <p:extLst>
                  <p:ext uri="{D42A27DB-BD31-4B8C-83A1-F6EECF244321}">
                    <p14:modId xmlns:p14="http://schemas.microsoft.com/office/powerpoint/2010/main" val="3037749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4143DC0B-A982-E41B-F4E6-1C1A4E24CC89}"/>
                  </a:ext>
                </a:extLst>
              </p:cNvPr>
              <p:cNvGraphicFramePr/>
              <p:nvPr>
                <p:extLst>
                  <p:ext uri="{D42A27DB-BD31-4B8C-83A1-F6EECF244321}">
                    <p14:modId xmlns:p14="http://schemas.microsoft.com/office/powerpoint/2010/main" val="3037749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254F2C43-D21C-D840-312F-7E85D06655F5}"/>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How many vertices does a cuboid have?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16629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21695fbacc7_0_7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AF73278-A717-2048-8625-2BCBBDBF6CCD}"/>
              </a:ext>
            </a:extLst>
          </p:cNvPr>
          <p:cNvPicPr>
            <a:picLocks noChangeAspect="1"/>
          </p:cNvPicPr>
          <p:nvPr/>
        </p:nvPicPr>
        <p:blipFill>
          <a:blip r:embed="rId3"/>
          <a:stretch>
            <a:fillRect/>
          </a:stretch>
        </p:blipFill>
        <p:spPr>
          <a:xfrm>
            <a:off x="589060" y="1648124"/>
            <a:ext cx="3468034" cy="2185110"/>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43942099-CD73-3883-AE3C-23B7BF1AC5F2}"/>
                  </a:ext>
                </a:extLst>
              </p:cNvPr>
              <p:cNvGraphicFramePr/>
              <p:nvPr>
                <p:extLst>
                  <p:ext uri="{D42A27DB-BD31-4B8C-83A1-F6EECF244321}">
                    <p14:modId xmlns:p14="http://schemas.microsoft.com/office/powerpoint/2010/main" val="184228237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43942099-CD73-3883-AE3C-23B7BF1AC5F2}"/>
                  </a:ext>
                </a:extLst>
              </p:cNvPr>
              <p:cNvGraphicFramePr/>
              <p:nvPr>
                <p:extLst>
                  <p:ext uri="{D42A27DB-BD31-4B8C-83A1-F6EECF244321}">
                    <p14:modId xmlns:p14="http://schemas.microsoft.com/office/powerpoint/2010/main" val="184228237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726975C-9ED2-D4C9-D698-D70E28C7DFB7}"/>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How many edges are on a triangular prism?</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36100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21695fbacc7_0_8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3CAF9D9-2C45-3F40-80D0-F51E2737ECC0}"/>
              </a:ext>
            </a:extLst>
          </p:cNvPr>
          <p:cNvPicPr>
            <a:picLocks noChangeAspect="1"/>
          </p:cNvPicPr>
          <p:nvPr/>
        </p:nvPicPr>
        <p:blipFill>
          <a:blip r:embed="rId3"/>
          <a:stretch>
            <a:fillRect/>
          </a:stretch>
        </p:blipFill>
        <p:spPr>
          <a:xfrm>
            <a:off x="676922" y="1781287"/>
            <a:ext cx="3380174" cy="1809107"/>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124EB7B5-742E-15D2-384F-9DA7DBBA8BBA}"/>
                  </a:ext>
                </a:extLst>
              </p:cNvPr>
              <p:cNvGraphicFramePr/>
              <p:nvPr>
                <p:extLst>
                  <p:ext uri="{D42A27DB-BD31-4B8C-83A1-F6EECF244321}">
                    <p14:modId xmlns:p14="http://schemas.microsoft.com/office/powerpoint/2010/main" val="27128327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m:t>
                              </m:r>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oMath>
                          </a14:m>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124EB7B5-742E-15D2-384F-9DA7DBBA8BBA}"/>
                  </a:ext>
                </a:extLst>
              </p:cNvPr>
              <p:cNvGraphicFramePr/>
              <p:nvPr>
                <p:extLst>
                  <p:ext uri="{D42A27DB-BD31-4B8C-83A1-F6EECF244321}">
                    <p14:modId xmlns:p14="http://schemas.microsoft.com/office/powerpoint/2010/main" val="27128327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E1D57871-C9F4-0EA1-8095-CFDB0214F6F6}"/>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How many faces does an L-shaped prism</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have?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69887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21695fbacc7_0_9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Shapes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832CE38-7F0C-4244-8D09-6A34ECE70E21}"/>
              </a:ext>
            </a:extLst>
          </p:cNvPr>
          <p:cNvPicPr>
            <a:picLocks noChangeAspect="1"/>
          </p:cNvPicPr>
          <p:nvPr/>
        </p:nvPicPr>
        <p:blipFill>
          <a:blip r:embed="rId3"/>
          <a:stretch>
            <a:fillRect/>
          </a:stretch>
        </p:blipFill>
        <p:spPr>
          <a:xfrm>
            <a:off x="928829" y="1789749"/>
            <a:ext cx="2764282" cy="2776846"/>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7A6DACEB-3B58-DACF-1878-75EFA6225C70}"/>
                  </a:ext>
                </a:extLst>
              </p:cNvPr>
              <p:cNvGraphicFramePr/>
              <p:nvPr>
                <p:extLst>
                  <p:ext uri="{D42A27DB-BD31-4B8C-83A1-F6EECF244321}">
                    <p14:modId xmlns:p14="http://schemas.microsoft.com/office/powerpoint/2010/main" val="274432285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7A6DACEB-3B58-DACF-1878-75EFA6225C70}"/>
                  </a:ext>
                </a:extLst>
              </p:cNvPr>
              <p:cNvGraphicFramePr/>
              <p:nvPr>
                <p:extLst>
                  <p:ext uri="{D42A27DB-BD31-4B8C-83A1-F6EECF244321}">
                    <p14:modId xmlns:p14="http://schemas.microsoft.com/office/powerpoint/2010/main" val="274432285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FA827DE-D4E5-F6AF-5B06-A67F39AB8DDD}"/>
              </a:ext>
            </a:extLst>
          </p:cNvPr>
          <p:cNvGraphicFramePr/>
          <p:nvPr/>
        </p:nvGraphicFramePr>
        <p:xfrm>
          <a:off x="108044" y="862525"/>
          <a:ext cx="4427010" cy="5791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Pictured is the net of a tetrahedron. How</a:t>
                      </a:r>
                    </a:p>
                    <a:p>
                      <a:pPr marL="0" marR="0" lvl="0" indent="0" algn="l" rtl="0">
                        <a:lnSpc>
                          <a:spcPct val="100000"/>
                        </a:lnSpc>
                        <a:spcBef>
                          <a:spcPts val="0"/>
                        </a:spcBef>
                        <a:spcAft>
                          <a:spcPts val="0"/>
                        </a:spcAft>
                        <a:buNone/>
                      </a:pPr>
                      <a:r>
                        <a:rPr lang="en-GB" sz="1600" b="0" dirty="0">
                          <a:solidFill>
                            <a:schemeClr val="dk1"/>
                          </a:solidFill>
                          <a:latin typeface="Nunito Sans"/>
                          <a:ea typeface="Nunito Sans"/>
                          <a:cs typeface="Nunito Sans"/>
                          <a:sym typeface="Nunito Sans"/>
                        </a:rPr>
                        <a:t>     many edges does this 3D object have?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8443060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TotalTime>
  <Words>2239</Words>
  <Application>Microsoft Office PowerPoint</Application>
  <PresentationFormat>On-screen Show (16:9)</PresentationFormat>
  <Paragraphs>473</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Nunito</vt:lpstr>
      <vt:lpstr>Nunito Sans</vt:lpstr>
      <vt:lpstr>Cambria Math</vt:lpstr>
      <vt:lpstr>Times New Roman</vt:lpstr>
      <vt:lpstr>Calibri</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2023-07-04T15:33:01Z</dcterms:modified>
</cp:coreProperties>
</file>