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7"/>
  </p:notesMasterIdLst>
  <p:sldIdLst>
    <p:sldId id="256" r:id="rId2"/>
    <p:sldId id="257" r:id="rId3"/>
    <p:sldId id="258" r:id="rId4"/>
    <p:sldId id="311" r:id="rId5"/>
    <p:sldId id="312" r:id="rId6"/>
    <p:sldId id="313" r:id="rId7"/>
    <p:sldId id="314" r:id="rId8"/>
    <p:sldId id="315" r:id="rId9"/>
    <p:sldId id="316" r:id="rId10"/>
    <p:sldId id="317" r:id="rId11"/>
    <p:sldId id="318" r:id="rId12"/>
    <p:sldId id="319" r:id="rId13"/>
    <p:sldId id="320" r:id="rId14"/>
    <p:sldId id="321" r:id="rId15"/>
    <p:sldId id="322" r:id="rId16"/>
    <p:sldId id="323" r:id="rId17"/>
    <p:sldId id="324" r:id="rId18"/>
    <p:sldId id="325" r:id="rId19"/>
    <p:sldId id="326" r:id="rId20"/>
    <p:sldId id="327" r:id="rId21"/>
    <p:sldId id="328" r:id="rId22"/>
    <p:sldId id="329" r:id="rId23"/>
    <p:sldId id="330" r:id="rId24"/>
    <p:sldId id="273" r:id="rId25"/>
    <p:sldId id="290" r:id="rId26"/>
    <p:sldId id="291" r:id="rId27"/>
    <p:sldId id="292" r:id="rId28"/>
    <p:sldId id="293" r:id="rId29"/>
    <p:sldId id="294" r:id="rId30"/>
    <p:sldId id="296" r:id="rId31"/>
    <p:sldId id="297" r:id="rId32"/>
    <p:sldId id="298" r:id="rId33"/>
    <p:sldId id="299" r:id="rId34"/>
    <p:sldId id="300" r:id="rId35"/>
    <p:sldId id="301" r:id="rId36"/>
    <p:sldId id="302" r:id="rId37"/>
    <p:sldId id="303" r:id="rId38"/>
    <p:sldId id="304" r:id="rId39"/>
    <p:sldId id="305" r:id="rId40"/>
    <p:sldId id="306" r:id="rId41"/>
    <p:sldId id="307" r:id="rId42"/>
    <p:sldId id="308" r:id="rId43"/>
    <p:sldId id="309" r:id="rId44"/>
    <p:sldId id="310" r:id="rId45"/>
    <p:sldId id="288"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pitchFamily="2" charset="0"/>
      <p:regular r:id="rId53"/>
      <p:bold r:id="rId54"/>
      <p:italic r:id="rId55"/>
      <p:boldItalic r:id="rId56"/>
    </p:embeddedFont>
    <p:embeddedFont>
      <p:font typeface="Nunito Sans" pitchFamily="2" charset="0"/>
      <p:regular r:id="rId57"/>
      <p:bold r:id="rId58"/>
      <p:italic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1" roundtripDataSignature="AMtx7mgIu0U57yINQ4Co/58q3AuF3P0TB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7BF6BA-A668-4B7D-B4E6-4E6C79E0018B}" v="2215" dt="2023-07-04T09:11:41.254"/>
  </p1510:revLst>
</p1510:revInfo>
</file>

<file path=ppt/tableStyles.xml><?xml version="1.0" encoding="utf-8"?>
<a:tblStyleLst xmlns:a="http://schemas.openxmlformats.org/drawingml/2006/main" def="{56E8FC57-DC89-4940-89B4-CBE3B6D65217}">
  <a:tblStyle styleId="{56E8FC57-DC89-4940-89B4-CBE3B6D65217}"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ABC7B4DE-C861-4342-8A5D-AFAB0561FEEE}"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6"/>
  </p:normalViewPr>
  <p:slideViewPr>
    <p:cSldViewPr snapToGrid="0">
      <p:cViewPr varScale="1">
        <p:scale>
          <a:sx n="138" d="100"/>
          <a:sy n="138" d="100"/>
        </p:scale>
        <p:origin x="300" y="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66" Type="http://schemas.microsoft.com/office/2016/11/relationships/changesInfo" Target="changesInfos/changesInfo1.xml"/><Relationship Id="rId5" Type="http://schemas.openxmlformats.org/officeDocument/2006/relationships/slide" Target="slides/slide4.xml"/><Relationship Id="rId61" Type="http://customschemas.google.com/relationships/presentationmetadata" Target="meta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2.fntdata"/><Relationship Id="rId67"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font" Target="fonts/font13.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247BF6BA-A668-4B7D-B4E6-4E6C79E0018B}"/>
    <pc:docChg chg="undo custSel addSld delSld modSld sldOrd modMainMaster">
      <pc:chgData name="Janette Warburton" userId="3e27661f259abf4c" providerId="LiveId" clId="{247BF6BA-A668-4B7D-B4E6-4E6C79E0018B}" dt="2023-07-04T09:31:59.793" v="8222" actId="20577"/>
      <pc:docMkLst>
        <pc:docMk/>
      </pc:docMkLst>
      <pc:sldChg chg="modNotes">
        <pc:chgData name="Janette Warburton" userId="3e27661f259abf4c" providerId="LiveId" clId="{247BF6BA-A668-4B7D-B4E6-4E6C79E0018B}" dt="2023-07-03T13:01:18.420" v="0"/>
        <pc:sldMkLst>
          <pc:docMk/>
          <pc:sldMk cId="0" sldId="256"/>
        </pc:sldMkLst>
      </pc:sldChg>
      <pc:sldChg chg="modSp mod">
        <pc:chgData name="Janette Warburton" userId="3e27661f259abf4c" providerId="LiveId" clId="{247BF6BA-A668-4B7D-B4E6-4E6C79E0018B}" dt="2023-07-04T08:23:16.358" v="8107" actId="20577"/>
        <pc:sldMkLst>
          <pc:docMk/>
          <pc:sldMk cId="0" sldId="258"/>
        </pc:sldMkLst>
        <pc:spChg chg="mod">
          <ac:chgData name="Janette Warburton" userId="3e27661f259abf4c" providerId="LiveId" clId="{247BF6BA-A668-4B7D-B4E6-4E6C79E0018B}" dt="2023-07-04T08:23:16.358" v="8107" actId="20577"/>
          <ac:spMkLst>
            <pc:docMk/>
            <pc:sldMk cId="0" sldId="258"/>
            <ac:spMk id="95" creationId="{00000000-0000-0000-0000-000000000000}"/>
          </ac:spMkLst>
        </pc:spChg>
      </pc:sldChg>
      <pc:sldChg chg="modNotes">
        <pc:chgData name="Janette Warburton" userId="3e27661f259abf4c" providerId="LiveId" clId="{247BF6BA-A668-4B7D-B4E6-4E6C79E0018B}" dt="2023-07-03T13:01:18.420" v="0"/>
        <pc:sldMkLst>
          <pc:docMk/>
          <pc:sldMk cId="0" sldId="273"/>
        </pc:sldMkLst>
      </pc:sldChg>
      <pc:sldChg chg="modSp del">
        <pc:chgData name="Janette Warburton" userId="3e27661f259abf4c" providerId="LiveId" clId="{247BF6BA-A668-4B7D-B4E6-4E6C79E0018B}" dt="2023-07-03T13:06:55.339" v="164" actId="47"/>
        <pc:sldMkLst>
          <pc:docMk/>
          <pc:sldMk cId="0" sldId="274"/>
        </pc:sldMkLst>
        <pc:spChg chg="mod">
          <ac:chgData name="Janette Warburton" userId="3e27661f259abf4c" providerId="LiveId" clId="{247BF6BA-A668-4B7D-B4E6-4E6C79E0018B}" dt="2023-07-03T13:01:18.420" v="0"/>
          <ac:spMkLst>
            <pc:docMk/>
            <pc:sldMk cId="0" sldId="274"/>
            <ac:spMk id="304" creationId="{00000000-0000-0000-0000-000000000000}"/>
          </ac:spMkLst>
        </pc:spChg>
      </pc:sldChg>
      <pc:sldChg chg="modSp del">
        <pc:chgData name="Janette Warburton" userId="3e27661f259abf4c" providerId="LiveId" clId="{247BF6BA-A668-4B7D-B4E6-4E6C79E0018B}" dt="2023-07-03T13:06:55.339" v="164" actId="47"/>
        <pc:sldMkLst>
          <pc:docMk/>
          <pc:sldMk cId="0" sldId="275"/>
        </pc:sldMkLst>
        <pc:spChg chg="mod">
          <ac:chgData name="Janette Warburton" userId="3e27661f259abf4c" providerId="LiveId" clId="{247BF6BA-A668-4B7D-B4E6-4E6C79E0018B}" dt="2023-07-03T13:01:18.420" v="0"/>
          <ac:spMkLst>
            <pc:docMk/>
            <pc:sldMk cId="0" sldId="275"/>
            <ac:spMk id="312" creationId="{00000000-0000-0000-0000-000000000000}"/>
          </ac:spMkLst>
        </pc:spChg>
      </pc:sldChg>
      <pc:sldChg chg="modSp del">
        <pc:chgData name="Janette Warburton" userId="3e27661f259abf4c" providerId="LiveId" clId="{247BF6BA-A668-4B7D-B4E6-4E6C79E0018B}" dt="2023-07-03T13:06:55.339" v="164" actId="47"/>
        <pc:sldMkLst>
          <pc:docMk/>
          <pc:sldMk cId="0" sldId="276"/>
        </pc:sldMkLst>
        <pc:spChg chg="mod">
          <ac:chgData name="Janette Warburton" userId="3e27661f259abf4c" providerId="LiveId" clId="{247BF6BA-A668-4B7D-B4E6-4E6C79E0018B}" dt="2023-07-03T13:01:18.420" v="0"/>
          <ac:spMkLst>
            <pc:docMk/>
            <pc:sldMk cId="0" sldId="276"/>
            <ac:spMk id="320" creationId="{00000000-0000-0000-0000-000000000000}"/>
          </ac:spMkLst>
        </pc:spChg>
      </pc:sldChg>
      <pc:sldChg chg="modSp del">
        <pc:chgData name="Janette Warburton" userId="3e27661f259abf4c" providerId="LiveId" clId="{247BF6BA-A668-4B7D-B4E6-4E6C79E0018B}" dt="2023-07-03T13:06:55.339" v="164" actId="47"/>
        <pc:sldMkLst>
          <pc:docMk/>
          <pc:sldMk cId="0" sldId="277"/>
        </pc:sldMkLst>
        <pc:spChg chg="mod">
          <ac:chgData name="Janette Warburton" userId="3e27661f259abf4c" providerId="LiveId" clId="{247BF6BA-A668-4B7D-B4E6-4E6C79E0018B}" dt="2023-07-03T13:01:18.420" v="0"/>
          <ac:spMkLst>
            <pc:docMk/>
            <pc:sldMk cId="0" sldId="277"/>
            <ac:spMk id="335" creationId="{00000000-0000-0000-0000-000000000000}"/>
          </ac:spMkLst>
        </pc:spChg>
      </pc:sldChg>
      <pc:sldChg chg="modSp del">
        <pc:chgData name="Janette Warburton" userId="3e27661f259abf4c" providerId="LiveId" clId="{247BF6BA-A668-4B7D-B4E6-4E6C79E0018B}" dt="2023-07-03T13:06:55.339" v="164" actId="47"/>
        <pc:sldMkLst>
          <pc:docMk/>
          <pc:sldMk cId="0" sldId="278"/>
        </pc:sldMkLst>
        <pc:spChg chg="mod">
          <ac:chgData name="Janette Warburton" userId="3e27661f259abf4c" providerId="LiveId" clId="{247BF6BA-A668-4B7D-B4E6-4E6C79E0018B}" dt="2023-07-03T13:01:18.420" v="0"/>
          <ac:spMkLst>
            <pc:docMk/>
            <pc:sldMk cId="0" sldId="278"/>
            <ac:spMk id="343" creationId="{00000000-0000-0000-0000-000000000000}"/>
          </ac:spMkLst>
        </pc:spChg>
      </pc:sldChg>
      <pc:sldChg chg="modSp del ord">
        <pc:chgData name="Janette Warburton" userId="3e27661f259abf4c" providerId="LiveId" clId="{247BF6BA-A668-4B7D-B4E6-4E6C79E0018B}" dt="2023-07-04T08:19:13.849" v="7987" actId="47"/>
        <pc:sldMkLst>
          <pc:docMk/>
          <pc:sldMk cId="0" sldId="279"/>
        </pc:sldMkLst>
        <pc:spChg chg="mod">
          <ac:chgData name="Janette Warburton" userId="3e27661f259abf4c" providerId="LiveId" clId="{247BF6BA-A668-4B7D-B4E6-4E6C79E0018B}" dt="2023-07-03T13:01:18.420" v="0"/>
          <ac:spMkLst>
            <pc:docMk/>
            <pc:sldMk cId="0" sldId="279"/>
            <ac:spMk id="366" creationId="{00000000-0000-0000-0000-000000000000}"/>
          </ac:spMkLst>
        </pc:spChg>
      </pc:sldChg>
      <pc:sldChg chg="modSp del">
        <pc:chgData name="Janette Warburton" userId="3e27661f259abf4c" providerId="LiveId" clId="{247BF6BA-A668-4B7D-B4E6-4E6C79E0018B}" dt="2023-07-03T13:06:59.104" v="165" actId="47"/>
        <pc:sldMkLst>
          <pc:docMk/>
          <pc:sldMk cId="0" sldId="280"/>
        </pc:sldMkLst>
        <pc:spChg chg="mod">
          <ac:chgData name="Janette Warburton" userId="3e27661f259abf4c" providerId="LiveId" clId="{247BF6BA-A668-4B7D-B4E6-4E6C79E0018B}" dt="2023-07-03T13:01:18.420" v="0"/>
          <ac:spMkLst>
            <pc:docMk/>
            <pc:sldMk cId="0" sldId="280"/>
            <ac:spMk id="374" creationId="{00000000-0000-0000-0000-000000000000}"/>
          </ac:spMkLst>
        </pc:spChg>
      </pc:sldChg>
      <pc:sldChg chg="modSp del">
        <pc:chgData name="Janette Warburton" userId="3e27661f259abf4c" providerId="LiveId" clId="{247BF6BA-A668-4B7D-B4E6-4E6C79E0018B}" dt="2023-07-03T13:06:59.104" v="165" actId="47"/>
        <pc:sldMkLst>
          <pc:docMk/>
          <pc:sldMk cId="0" sldId="281"/>
        </pc:sldMkLst>
        <pc:spChg chg="mod">
          <ac:chgData name="Janette Warburton" userId="3e27661f259abf4c" providerId="LiveId" clId="{247BF6BA-A668-4B7D-B4E6-4E6C79E0018B}" dt="2023-07-03T13:01:18.420" v="0"/>
          <ac:spMkLst>
            <pc:docMk/>
            <pc:sldMk cId="0" sldId="281"/>
            <ac:spMk id="382" creationId="{00000000-0000-0000-0000-000000000000}"/>
          </ac:spMkLst>
        </pc:spChg>
      </pc:sldChg>
      <pc:sldChg chg="modSp del">
        <pc:chgData name="Janette Warburton" userId="3e27661f259abf4c" providerId="LiveId" clId="{247BF6BA-A668-4B7D-B4E6-4E6C79E0018B}" dt="2023-07-03T13:06:59.104" v="165" actId="47"/>
        <pc:sldMkLst>
          <pc:docMk/>
          <pc:sldMk cId="0" sldId="282"/>
        </pc:sldMkLst>
        <pc:spChg chg="mod">
          <ac:chgData name="Janette Warburton" userId="3e27661f259abf4c" providerId="LiveId" clId="{247BF6BA-A668-4B7D-B4E6-4E6C79E0018B}" dt="2023-07-03T13:01:18.420" v="0"/>
          <ac:spMkLst>
            <pc:docMk/>
            <pc:sldMk cId="0" sldId="282"/>
            <ac:spMk id="405" creationId="{00000000-0000-0000-0000-000000000000}"/>
          </ac:spMkLst>
        </pc:spChg>
      </pc:sldChg>
      <pc:sldChg chg="modSp del">
        <pc:chgData name="Janette Warburton" userId="3e27661f259abf4c" providerId="LiveId" clId="{247BF6BA-A668-4B7D-B4E6-4E6C79E0018B}" dt="2023-07-03T13:06:59.104" v="165" actId="47"/>
        <pc:sldMkLst>
          <pc:docMk/>
          <pc:sldMk cId="0" sldId="283"/>
        </pc:sldMkLst>
        <pc:spChg chg="mod">
          <ac:chgData name="Janette Warburton" userId="3e27661f259abf4c" providerId="LiveId" clId="{247BF6BA-A668-4B7D-B4E6-4E6C79E0018B}" dt="2023-07-03T13:01:18.420" v="0"/>
          <ac:spMkLst>
            <pc:docMk/>
            <pc:sldMk cId="0" sldId="283"/>
            <ac:spMk id="428" creationId="{00000000-0000-0000-0000-000000000000}"/>
          </ac:spMkLst>
        </pc:spChg>
      </pc:sldChg>
      <pc:sldChg chg="modSp del">
        <pc:chgData name="Janette Warburton" userId="3e27661f259abf4c" providerId="LiveId" clId="{247BF6BA-A668-4B7D-B4E6-4E6C79E0018B}" dt="2023-07-03T13:06:59.104" v="165" actId="47"/>
        <pc:sldMkLst>
          <pc:docMk/>
          <pc:sldMk cId="0" sldId="284"/>
        </pc:sldMkLst>
        <pc:spChg chg="mod">
          <ac:chgData name="Janette Warburton" userId="3e27661f259abf4c" providerId="LiveId" clId="{247BF6BA-A668-4B7D-B4E6-4E6C79E0018B}" dt="2023-07-03T13:01:18.420" v="0"/>
          <ac:spMkLst>
            <pc:docMk/>
            <pc:sldMk cId="0" sldId="284"/>
            <ac:spMk id="436" creationId="{00000000-0000-0000-0000-000000000000}"/>
          </ac:spMkLst>
        </pc:spChg>
      </pc:sldChg>
      <pc:sldChg chg="modSp del">
        <pc:chgData name="Janette Warburton" userId="3e27661f259abf4c" providerId="LiveId" clId="{247BF6BA-A668-4B7D-B4E6-4E6C79E0018B}" dt="2023-07-03T13:06:59.104" v="165" actId="47"/>
        <pc:sldMkLst>
          <pc:docMk/>
          <pc:sldMk cId="0" sldId="285"/>
        </pc:sldMkLst>
        <pc:spChg chg="mod">
          <ac:chgData name="Janette Warburton" userId="3e27661f259abf4c" providerId="LiveId" clId="{247BF6BA-A668-4B7D-B4E6-4E6C79E0018B}" dt="2023-07-03T13:01:18.420" v="0"/>
          <ac:spMkLst>
            <pc:docMk/>
            <pc:sldMk cId="0" sldId="285"/>
            <ac:spMk id="459" creationId="{00000000-0000-0000-0000-000000000000}"/>
          </ac:spMkLst>
        </pc:spChg>
      </pc:sldChg>
      <pc:sldChg chg="modSp del">
        <pc:chgData name="Janette Warburton" userId="3e27661f259abf4c" providerId="LiveId" clId="{247BF6BA-A668-4B7D-B4E6-4E6C79E0018B}" dt="2023-07-03T13:06:59.104" v="165" actId="47"/>
        <pc:sldMkLst>
          <pc:docMk/>
          <pc:sldMk cId="0" sldId="286"/>
        </pc:sldMkLst>
        <pc:spChg chg="mod">
          <ac:chgData name="Janette Warburton" userId="3e27661f259abf4c" providerId="LiveId" clId="{247BF6BA-A668-4B7D-B4E6-4E6C79E0018B}" dt="2023-07-03T13:01:18.420" v="0"/>
          <ac:spMkLst>
            <pc:docMk/>
            <pc:sldMk cId="0" sldId="286"/>
            <ac:spMk id="467" creationId="{00000000-0000-0000-0000-000000000000}"/>
          </ac:spMkLst>
        </pc:spChg>
      </pc:sldChg>
      <pc:sldChg chg="modSp del ord">
        <pc:chgData name="Janette Warburton" userId="3e27661f259abf4c" providerId="LiveId" clId="{247BF6BA-A668-4B7D-B4E6-4E6C79E0018B}" dt="2023-07-04T08:19:14.665" v="7988" actId="47"/>
        <pc:sldMkLst>
          <pc:docMk/>
          <pc:sldMk cId="0" sldId="287"/>
        </pc:sldMkLst>
        <pc:spChg chg="mod">
          <ac:chgData name="Janette Warburton" userId="3e27661f259abf4c" providerId="LiveId" clId="{247BF6BA-A668-4B7D-B4E6-4E6C79E0018B}" dt="2023-07-03T13:01:18.420" v="0"/>
          <ac:spMkLst>
            <pc:docMk/>
            <pc:sldMk cId="0" sldId="287"/>
            <ac:spMk id="475" creationId="{00000000-0000-0000-0000-000000000000}"/>
          </ac:spMkLst>
        </pc:spChg>
      </pc:sldChg>
      <pc:sldChg chg="modSp add del mod ord">
        <pc:chgData name="Janette Warburton" userId="3e27661f259abf4c" providerId="LiveId" clId="{247BF6BA-A668-4B7D-B4E6-4E6C79E0018B}" dt="2023-07-04T08:19:13.116" v="7986" actId="47"/>
        <pc:sldMkLst>
          <pc:docMk/>
          <pc:sldMk cId="1138169696" sldId="289"/>
        </pc:sldMkLst>
        <pc:graphicFrameChg chg="modGraphic">
          <ac:chgData name="Janette Warburton" userId="3e27661f259abf4c" providerId="LiveId" clId="{247BF6BA-A668-4B7D-B4E6-4E6C79E0018B}" dt="2023-07-03T13:07:08.867" v="169" actId="20577"/>
          <ac:graphicFrameMkLst>
            <pc:docMk/>
            <pc:sldMk cId="1138169696" sldId="289"/>
            <ac:graphicFrameMk id="3" creationId="{8F2AEB30-3C62-B2EA-478D-2CAF1457E3BC}"/>
          </ac:graphicFrameMkLst>
        </pc:graphicFrameChg>
      </pc:sldChg>
      <pc:sldChg chg="modSp del">
        <pc:chgData name="Janette Warburton" userId="3e27661f259abf4c" providerId="LiveId" clId="{247BF6BA-A668-4B7D-B4E6-4E6C79E0018B}" dt="2023-07-03T13:06:48.302" v="163" actId="47"/>
        <pc:sldMkLst>
          <pc:docMk/>
          <pc:sldMk cId="1160538780" sldId="289"/>
        </pc:sldMkLst>
        <pc:spChg chg="mod">
          <ac:chgData name="Janette Warburton" userId="3e27661f259abf4c" providerId="LiveId" clId="{247BF6BA-A668-4B7D-B4E6-4E6C79E0018B}" dt="2023-07-03T13:01:18.420" v="0"/>
          <ac:spMkLst>
            <pc:docMk/>
            <pc:sldMk cId="1160538780" sldId="289"/>
            <ac:spMk id="304" creationId="{00000000-0000-0000-0000-000000000000}"/>
          </ac:spMkLst>
        </pc:spChg>
      </pc:sldChg>
      <pc:sldChg chg="addSp delSp modSp add mod">
        <pc:chgData name="Janette Warburton" userId="3e27661f259abf4c" providerId="LiveId" clId="{247BF6BA-A668-4B7D-B4E6-4E6C79E0018B}" dt="2023-07-04T09:05:55.180" v="8175"/>
        <pc:sldMkLst>
          <pc:docMk/>
          <pc:sldMk cId="3025824795" sldId="290"/>
        </pc:sldMkLst>
        <pc:graphicFrameChg chg="del">
          <ac:chgData name="Janette Warburton" userId="3e27661f259abf4c" providerId="LiveId" clId="{247BF6BA-A668-4B7D-B4E6-4E6C79E0018B}" dt="2023-07-04T07:26:25.878" v="201" actId="478"/>
          <ac:graphicFrameMkLst>
            <pc:docMk/>
            <pc:sldMk cId="3025824795" sldId="290"/>
            <ac:graphicFrameMk id="2" creationId="{2E7F8B0B-EDBA-F124-E7ED-52BAA10F6DB2}"/>
          </ac:graphicFrameMkLst>
        </pc:graphicFrameChg>
        <pc:graphicFrameChg chg="del mod modGraphic">
          <ac:chgData name="Janette Warburton" userId="3e27661f259abf4c" providerId="LiveId" clId="{247BF6BA-A668-4B7D-B4E6-4E6C79E0018B}" dt="2023-07-04T07:26:31.254" v="203" actId="478"/>
          <ac:graphicFrameMkLst>
            <pc:docMk/>
            <pc:sldMk cId="3025824795" sldId="290"/>
            <ac:graphicFrameMk id="3" creationId="{A056A9EA-F146-06C5-B252-7430E9ED1AE1}"/>
          </ac:graphicFrameMkLst>
        </pc:graphicFrameChg>
        <pc:graphicFrameChg chg="add del mod">
          <ac:chgData name="Janette Warburton" userId="3e27661f259abf4c" providerId="LiveId" clId="{247BF6BA-A668-4B7D-B4E6-4E6C79E0018B}" dt="2023-07-04T07:26:29.606" v="202" actId="21"/>
          <ac:graphicFrameMkLst>
            <pc:docMk/>
            <pc:sldMk cId="3025824795" sldId="290"/>
            <ac:graphicFrameMk id="4" creationId="{A03BB5C1-8BC9-C63D-779B-0F5B8A4C2ED9}"/>
          </ac:graphicFrameMkLst>
        </pc:graphicFrameChg>
        <pc:graphicFrameChg chg="add mod modGraphic">
          <ac:chgData name="Janette Warburton" userId="3e27661f259abf4c" providerId="LiveId" clId="{247BF6BA-A668-4B7D-B4E6-4E6C79E0018B}" dt="2023-07-04T08:21:36.174" v="8084" actId="207"/>
          <ac:graphicFrameMkLst>
            <pc:docMk/>
            <pc:sldMk cId="3025824795" sldId="290"/>
            <ac:graphicFrameMk id="5" creationId="{8854ED52-D361-4D55-1042-A4E00FC7E136}"/>
          </ac:graphicFrameMkLst>
        </pc:graphicFrameChg>
        <pc:graphicFrameChg chg="add mod modGraphic">
          <ac:chgData name="Janette Warburton" userId="3e27661f259abf4c" providerId="LiveId" clId="{247BF6BA-A668-4B7D-B4E6-4E6C79E0018B}" dt="2023-07-04T09:05:55.180" v="8175"/>
          <ac:graphicFrameMkLst>
            <pc:docMk/>
            <pc:sldMk cId="3025824795" sldId="290"/>
            <ac:graphicFrameMk id="6" creationId="{B5EB8D96-9A51-1549-AF9C-BA00698DBBAC}"/>
          </ac:graphicFrameMkLst>
        </pc:graphicFrameChg>
        <pc:picChg chg="del">
          <ac:chgData name="Janette Warburton" userId="3e27661f259abf4c" providerId="LiveId" clId="{247BF6BA-A668-4B7D-B4E6-4E6C79E0018B}" dt="2023-07-04T07:26:31.988" v="204" actId="478"/>
          <ac:picMkLst>
            <pc:docMk/>
            <pc:sldMk cId="3025824795" sldId="290"/>
            <ac:picMk id="21" creationId="{0133C923-ADF0-FE4D-BAD4-D7BC9A31ED97}"/>
          </ac:picMkLst>
        </pc:picChg>
      </pc:sldChg>
      <pc:sldChg chg="modSp del">
        <pc:chgData name="Janette Warburton" userId="3e27661f259abf4c" providerId="LiveId" clId="{247BF6BA-A668-4B7D-B4E6-4E6C79E0018B}" dt="2023-07-03T13:06:48.302" v="163" actId="47"/>
        <pc:sldMkLst>
          <pc:docMk/>
          <pc:sldMk cId="3989710842" sldId="290"/>
        </pc:sldMkLst>
        <pc:spChg chg="mod">
          <ac:chgData name="Janette Warburton" userId="3e27661f259abf4c" providerId="LiveId" clId="{247BF6BA-A668-4B7D-B4E6-4E6C79E0018B}" dt="2023-07-03T13:01:18.420" v="0"/>
          <ac:spMkLst>
            <pc:docMk/>
            <pc:sldMk cId="3989710842" sldId="290"/>
            <ac:spMk id="312" creationId="{00000000-0000-0000-0000-000000000000}"/>
          </ac:spMkLst>
        </pc:spChg>
      </pc:sldChg>
      <pc:sldChg chg="modSp add mod">
        <pc:chgData name="Janette Warburton" userId="3e27661f259abf4c" providerId="LiveId" clId="{247BF6BA-A668-4B7D-B4E6-4E6C79E0018B}" dt="2023-07-04T08:21:38.649" v="8085" actId="207"/>
        <pc:sldMkLst>
          <pc:docMk/>
          <pc:sldMk cId="1536570552" sldId="291"/>
        </pc:sldMkLst>
        <pc:graphicFrameChg chg="mod modGraphic">
          <ac:chgData name="Janette Warburton" userId="3e27661f259abf4c" providerId="LiveId" clId="{247BF6BA-A668-4B7D-B4E6-4E6C79E0018B}" dt="2023-07-04T08:21:38.649" v="8085" actId="207"/>
          <ac:graphicFrameMkLst>
            <pc:docMk/>
            <pc:sldMk cId="1536570552" sldId="291"/>
            <ac:graphicFrameMk id="5" creationId="{8854ED52-D361-4D55-1042-A4E00FC7E136}"/>
          </ac:graphicFrameMkLst>
        </pc:graphicFrameChg>
        <pc:graphicFrameChg chg="mod modGraphic">
          <ac:chgData name="Janette Warburton" userId="3e27661f259abf4c" providerId="LiveId" clId="{247BF6BA-A668-4B7D-B4E6-4E6C79E0018B}" dt="2023-07-04T07:28:45.166" v="272" actId="2710"/>
          <ac:graphicFrameMkLst>
            <pc:docMk/>
            <pc:sldMk cId="1536570552" sldId="291"/>
            <ac:graphicFrameMk id="6" creationId="{B5EB8D96-9A51-1549-AF9C-BA00698DBBAC}"/>
          </ac:graphicFrameMkLst>
        </pc:graphicFrameChg>
      </pc:sldChg>
      <pc:sldChg chg="modSp del">
        <pc:chgData name="Janette Warburton" userId="3e27661f259abf4c" providerId="LiveId" clId="{247BF6BA-A668-4B7D-B4E6-4E6C79E0018B}" dt="2023-07-03T13:06:48.302" v="163" actId="47"/>
        <pc:sldMkLst>
          <pc:docMk/>
          <pc:sldMk cId="4237694378" sldId="291"/>
        </pc:sldMkLst>
        <pc:spChg chg="mod">
          <ac:chgData name="Janette Warburton" userId="3e27661f259abf4c" providerId="LiveId" clId="{247BF6BA-A668-4B7D-B4E6-4E6C79E0018B}" dt="2023-07-03T13:01:18.420" v="0"/>
          <ac:spMkLst>
            <pc:docMk/>
            <pc:sldMk cId="4237694378" sldId="291"/>
            <ac:spMk id="320" creationId="{00000000-0000-0000-0000-000000000000}"/>
          </ac:spMkLst>
        </pc:spChg>
      </pc:sldChg>
      <pc:sldChg chg="modSp add mod">
        <pc:chgData name="Janette Warburton" userId="3e27661f259abf4c" providerId="LiveId" clId="{247BF6BA-A668-4B7D-B4E6-4E6C79E0018B}" dt="2023-07-04T08:21:42.668" v="8086" actId="207"/>
        <pc:sldMkLst>
          <pc:docMk/>
          <pc:sldMk cId="3367394599" sldId="292"/>
        </pc:sldMkLst>
        <pc:graphicFrameChg chg="mod modGraphic">
          <ac:chgData name="Janette Warburton" userId="3e27661f259abf4c" providerId="LiveId" clId="{247BF6BA-A668-4B7D-B4E6-4E6C79E0018B}" dt="2023-07-04T08:21:42.668" v="8086" actId="207"/>
          <ac:graphicFrameMkLst>
            <pc:docMk/>
            <pc:sldMk cId="3367394599" sldId="292"/>
            <ac:graphicFrameMk id="5" creationId="{8854ED52-D361-4D55-1042-A4E00FC7E136}"/>
          </ac:graphicFrameMkLst>
        </pc:graphicFrameChg>
        <pc:graphicFrameChg chg="mod">
          <ac:chgData name="Janette Warburton" userId="3e27661f259abf4c" providerId="LiveId" clId="{247BF6BA-A668-4B7D-B4E6-4E6C79E0018B}" dt="2023-07-04T07:29:21.972" v="292"/>
          <ac:graphicFrameMkLst>
            <pc:docMk/>
            <pc:sldMk cId="3367394599" sldId="292"/>
            <ac:graphicFrameMk id="6" creationId="{B5EB8D96-9A51-1549-AF9C-BA00698DBBAC}"/>
          </ac:graphicFrameMkLst>
        </pc:graphicFrameChg>
      </pc:sldChg>
      <pc:sldChg chg="modSp del">
        <pc:chgData name="Janette Warburton" userId="3e27661f259abf4c" providerId="LiveId" clId="{247BF6BA-A668-4B7D-B4E6-4E6C79E0018B}" dt="2023-07-03T13:06:48.302" v="163" actId="47"/>
        <pc:sldMkLst>
          <pc:docMk/>
          <pc:sldMk cId="3824364281" sldId="292"/>
        </pc:sldMkLst>
        <pc:spChg chg="mod">
          <ac:chgData name="Janette Warburton" userId="3e27661f259abf4c" providerId="LiveId" clId="{247BF6BA-A668-4B7D-B4E6-4E6C79E0018B}" dt="2023-07-03T13:01:18.420" v="0"/>
          <ac:spMkLst>
            <pc:docMk/>
            <pc:sldMk cId="3824364281" sldId="292"/>
            <ac:spMk id="335" creationId="{00000000-0000-0000-0000-000000000000}"/>
          </ac:spMkLst>
        </pc:spChg>
      </pc:sldChg>
      <pc:sldChg chg="modSp del">
        <pc:chgData name="Janette Warburton" userId="3e27661f259abf4c" providerId="LiveId" clId="{247BF6BA-A668-4B7D-B4E6-4E6C79E0018B}" dt="2023-07-03T13:06:48.302" v="163" actId="47"/>
        <pc:sldMkLst>
          <pc:docMk/>
          <pc:sldMk cId="624934126" sldId="293"/>
        </pc:sldMkLst>
        <pc:spChg chg="mod">
          <ac:chgData name="Janette Warburton" userId="3e27661f259abf4c" providerId="LiveId" clId="{247BF6BA-A668-4B7D-B4E6-4E6C79E0018B}" dt="2023-07-03T13:01:18.420" v="0"/>
          <ac:spMkLst>
            <pc:docMk/>
            <pc:sldMk cId="624934126" sldId="293"/>
            <ac:spMk id="343" creationId="{00000000-0000-0000-0000-000000000000}"/>
          </ac:spMkLst>
        </pc:spChg>
      </pc:sldChg>
      <pc:sldChg chg="addSp delSp modSp add mod">
        <pc:chgData name="Janette Warburton" userId="3e27661f259abf4c" providerId="LiveId" clId="{247BF6BA-A668-4B7D-B4E6-4E6C79E0018B}" dt="2023-07-04T07:39:04.331" v="1526" actId="2710"/>
        <pc:sldMkLst>
          <pc:docMk/>
          <pc:sldMk cId="2125279988" sldId="293"/>
        </pc:sldMkLst>
        <pc:graphicFrameChg chg="mod modGraphic">
          <ac:chgData name="Janette Warburton" userId="3e27661f259abf4c" providerId="LiveId" clId="{247BF6BA-A668-4B7D-B4E6-4E6C79E0018B}" dt="2023-07-04T07:39:04.331" v="1526" actId="2710"/>
          <ac:graphicFrameMkLst>
            <pc:docMk/>
            <pc:sldMk cId="2125279988" sldId="293"/>
            <ac:graphicFrameMk id="3" creationId="{8F2AEB30-3C62-B2EA-478D-2CAF1457E3BC}"/>
          </ac:graphicFrameMkLst>
        </pc:graphicFrameChg>
        <pc:graphicFrameChg chg="mod modGraphic">
          <ac:chgData name="Janette Warburton" userId="3e27661f259abf4c" providerId="LiveId" clId="{247BF6BA-A668-4B7D-B4E6-4E6C79E0018B}" dt="2023-07-04T07:32:31.325" v="700" actId="20577"/>
          <ac:graphicFrameMkLst>
            <pc:docMk/>
            <pc:sldMk cId="2125279988" sldId="293"/>
            <ac:graphicFrameMk id="4" creationId="{573800E1-B862-3FAE-80DD-F960CAA11455}"/>
          </ac:graphicFrameMkLst>
        </pc:graphicFrameChg>
        <pc:picChg chg="add mod">
          <ac:chgData name="Janette Warburton" userId="3e27661f259abf4c" providerId="LiveId" clId="{247BF6BA-A668-4B7D-B4E6-4E6C79E0018B}" dt="2023-07-04T07:31:07.925" v="493" actId="1076"/>
          <ac:picMkLst>
            <pc:docMk/>
            <pc:sldMk cId="2125279988" sldId="293"/>
            <ac:picMk id="2" creationId="{E186B6AD-98C6-D6A1-B92C-8DE08D0ECB70}"/>
          </ac:picMkLst>
        </pc:picChg>
        <pc:picChg chg="del">
          <ac:chgData name="Janette Warburton" userId="3e27661f259abf4c" providerId="LiveId" clId="{247BF6BA-A668-4B7D-B4E6-4E6C79E0018B}" dt="2023-07-04T07:30:59.682" v="491" actId="478"/>
          <ac:picMkLst>
            <pc:docMk/>
            <pc:sldMk cId="2125279988" sldId="293"/>
            <ac:picMk id="6" creationId="{78C7FD0D-BFEE-F345-8657-C453F160B893}"/>
          </ac:picMkLst>
        </pc:picChg>
      </pc:sldChg>
      <pc:sldChg chg="modSp add mod">
        <pc:chgData name="Janette Warburton" userId="3e27661f259abf4c" providerId="LiveId" clId="{247BF6BA-A668-4B7D-B4E6-4E6C79E0018B}" dt="2023-07-04T08:21:46.660" v="8087" actId="207"/>
        <pc:sldMkLst>
          <pc:docMk/>
          <pc:sldMk cId="1397782073" sldId="294"/>
        </pc:sldMkLst>
        <pc:graphicFrameChg chg="mod modGraphic">
          <ac:chgData name="Janette Warburton" userId="3e27661f259abf4c" providerId="LiveId" clId="{247BF6BA-A668-4B7D-B4E6-4E6C79E0018B}" dt="2023-07-04T08:21:46.660" v="8087" actId="207"/>
          <ac:graphicFrameMkLst>
            <pc:docMk/>
            <pc:sldMk cId="1397782073" sldId="294"/>
            <ac:graphicFrameMk id="5" creationId="{8854ED52-D361-4D55-1042-A4E00FC7E136}"/>
          </ac:graphicFrameMkLst>
        </pc:graphicFrameChg>
        <pc:graphicFrameChg chg="mod modGraphic">
          <ac:chgData name="Janette Warburton" userId="3e27661f259abf4c" providerId="LiveId" clId="{247BF6BA-A668-4B7D-B4E6-4E6C79E0018B}" dt="2023-07-04T07:37:50.730" v="1472" actId="20577"/>
          <ac:graphicFrameMkLst>
            <pc:docMk/>
            <pc:sldMk cId="1397782073" sldId="294"/>
            <ac:graphicFrameMk id="6" creationId="{B5EB8D96-9A51-1549-AF9C-BA00698DBBAC}"/>
          </ac:graphicFrameMkLst>
        </pc:graphicFrameChg>
      </pc:sldChg>
      <pc:sldChg chg="modSp del">
        <pc:chgData name="Janette Warburton" userId="3e27661f259abf4c" providerId="LiveId" clId="{247BF6BA-A668-4B7D-B4E6-4E6C79E0018B}" dt="2023-07-03T13:06:48.302" v="163" actId="47"/>
        <pc:sldMkLst>
          <pc:docMk/>
          <pc:sldMk cId="1997514004" sldId="294"/>
        </pc:sldMkLst>
        <pc:spChg chg="mod">
          <ac:chgData name="Janette Warburton" userId="3e27661f259abf4c" providerId="LiveId" clId="{247BF6BA-A668-4B7D-B4E6-4E6C79E0018B}" dt="2023-07-03T13:01:18.420" v="0"/>
          <ac:spMkLst>
            <pc:docMk/>
            <pc:sldMk cId="1997514004" sldId="294"/>
            <ac:spMk id="366" creationId="{00000000-0000-0000-0000-000000000000}"/>
          </ac:spMkLst>
        </pc:spChg>
      </pc:sldChg>
      <pc:sldChg chg="modSp del">
        <pc:chgData name="Janette Warburton" userId="3e27661f259abf4c" providerId="LiveId" clId="{247BF6BA-A668-4B7D-B4E6-4E6C79E0018B}" dt="2023-07-03T13:06:48.302" v="163" actId="47"/>
        <pc:sldMkLst>
          <pc:docMk/>
          <pc:sldMk cId="336277240" sldId="295"/>
        </pc:sldMkLst>
        <pc:spChg chg="mod">
          <ac:chgData name="Janette Warburton" userId="3e27661f259abf4c" providerId="LiveId" clId="{247BF6BA-A668-4B7D-B4E6-4E6C79E0018B}" dt="2023-07-03T13:01:18.420" v="0"/>
          <ac:spMkLst>
            <pc:docMk/>
            <pc:sldMk cId="336277240" sldId="295"/>
            <ac:spMk id="374" creationId="{00000000-0000-0000-0000-000000000000}"/>
          </ac:spMkLst>
        </pc:spChg>
      </pc:sldChg>
      <pc:sldChg chg="addSp delSp modSp add del mod">
        <pc:chgData name="Janette Warburton" userId="3e27661f259abf4c" providerId="LiveId" clId="{247BF6BA-A668-4B7D-B4E6-4E6C79E0018B}" dt="2023-07-04T07:40:48.698" v="1536" actId="47"/>
        <pc:sldMkLst>
          <pc:docMk/>
          <pc:sldMk cId="1333564635" sldId="295"/>
        </pc:sldMkLst>
        <pc:graphicFrameChg chg="add mod modGraphic">
          <ac:chgData name="Janette Warburton" userId="3e27661f259abf4c" providerId="LiveId" clId="{247BF6BA-A668-4B7D-B4E6-4E6C79E0018B}" dt="2023-07-04T07:40:02.608" v="1532" actId="6549"/>
          <ac:graphicFrameMkLst>
            <pc:docMk/>
            <pc:sldMk cId="1333564635" sldId="295"/>
            <ac:graphicFrameMk id="2" creationId="{ED424111-312B-7308-1C4A-7B4182F13AFD}"/>
          </ac:graphicFrameMkLst>
        </pc:graphicFrameChg>
        <pc:graphicFrameChg chg="del mod modGraphic">
          <ac:chgData name="Janette Warburton" userId="3e27661f259abf4c" providerId="LiveId" clId="{247BF6BA-A668-4B7D-B4E6-4E6C79E0018B}" dt="2023-07-04T07:39:33.491" v="1527" actId="478"/>
          <ac:graphicFrameMkLst>
            <pc:docMk/>
            <pc:sldMk cId="1333564635" sldId="295"/>
            <ac:graphicFrameMk id="6" creationId="{B5EB8D96-9A51-1549-AF9C-BA00698DBBAC}"/>
          </ac:graphicFrameMkLst>
        </pc:graphicFrameChg>
        <pc:picChg chg="add mod">
          <ac:chgData name="Janette Warburton" userId="3e27661f259abf4c" providerId="LiveId" clId="{247BF6BA-A668-4B7D-B4E6-4E6C79E0018B}" dt="2023-07-04T07:40:17.912" v="1534" actId="1076"/>
          <ac:picMkLst>
            <pc:docMk/>
            <pc:sldMk cId="1333564635" sldId="295"/>
            <ac:picMk id="3" creationId="{1863FC5C-6A6D-3558-614D-0935387BCB37}"/>
          </ac:picMkLst>
        </pc:picChg>
      </pc:sldChg>
      <pc:sldChg chg="modSp del">
        <pc:chgData name="Janette Warburton" userId="3e27661f259abf4c" providerId="LiveId" clId="{247BF6BA-A668-4B7D-B4E6-4E6C79E0018B}" dt="2023-07-03T13:06:48.302" v="163" actId="47"/>
        <pc:sldMkLst>
          <pc:docMk/>
          <pc:sldMk cId="933159191" sldId="296"/>
        </pc:sldMkLst>
        <pc:spChg chg="mod">
          <ac:chgData name="Janette Warburton" userId="3e27661f259abf4c" providerId="LiveId" clId="{247BF6BA-A668-4B7D-B4E6-4E6C79E0018B}" dt="2023-07-03T13:01:18.420" v="0"/>
          <ac:spMkLst>
            <pc:docMk/>
            <pc:sldMk cId="933159191" sldId="296"/>
            <ac:spMk id="382" creationId="{00000000-0000-0000-0000-000000000000}"/>
          </ac:spMkLst>
        </pc:spChg>
      </pc:sldChg>
      <pc:sldChg chg="addSp delSp modSp add mod">
        <pc:chgData name="Janette Warburton" userId="3e27661f259abf4c" providerId="LiveId" clId="{247BF6BA-A668-4B7D-B4E6-4E6C79E0018B}" dt="2023-07-04T08:21:52.979" v="8090" actId="207"/>
        <pc:sldMkLst>
          <pc:docMk/>
          <pc:sldMk cId="3868155319" sldId="296"/>
        </pc:sldMkLst>
        <pc:graphicFrameChg chg="mod modGraphic">
          <ac:chgData name="Janette Warburton" userId="3e27661f259abf4c" providerId="LiveId" clId="{247BF6BA-A668-4B7D-B4E6-4E6C79E0018B}" dt="2023-07-04T07:41:17.613" v="1558" actId="2710"/>
          <ac:graphicFrameMkLst>
            <pc:docMk/>
            <pc:sldMk cId="3868155319" sldId="296"/>
            <ac:graphicFrameMk id="3" creationId="{8F2AEB30-3C62-B2EA-478D-2CAF1457E3BC}"/>
          </ac:graphicFrameMkLst>
        </pc:graphicFrameChg>
        <pc:graphicFrameChg chg="mod modGraphic">
          <ac:chgData name="Janette Warburton" userId="3e27661f259abf4c" providerId="LiveId" clId="{247BF6BA-A668-4B7D-B4E6-4E6C79E0018B}" dt="2023-07-04T08:21:52.979" v="8090" actId="207"/>
          <ac:graphicFrameMkLst>
            <pc:docMk/>
            <pc:sldMk cId="3868155319" sldId="296"/>
            <ac:graphicFrameMk id="4" creationId="{573800E1-B862-3FAE-80DD-F960CAA11455}"/>
          </ac:graphicFrameMkLst>
        </pc:graphicFrameChg>
        <pc:picChg chg="del">
          <ac:chgData name="Janette Warburton" userId="3e27661f259abf4c" providerId="LiveId" clId="{247BF6BA-A668-4B7D-B4E6-4E6C79E0018B}" dt="2023-07-04T07:41:19.966" v="1559" actId="478"/>
          <ac:picMkLst>
            <pc:docMk/>
            <pc:sldMk cId="3868155319" sldId="296"/>
            <ac:picMk id="2" creationId="{E186B6AD-98C6-D6A1-B92C-8DE08D0ECB70}"/>
          </ac:picMkLst>
        </pc:picChg>
        <pc:picChg chg="add mod">
          <ac:chgData name="Janette Warburton" userId="3e27661f259abf4c" providerId="LiveId" clId="{247BF6BA-A668-4B7D-B4E6-4E6C79E0018B}" dt="2023-07-04T07:41:30.739" v="1563" actId="1076"/>
          <ac:picMkLst>
            <pc:docMk/>
            <pc:sldMk cId="3868155319" sldId="296"/>
            <ac:picMk id="5" creationId="{70F279EB-011F-6536-EAC2-37BD0BA3DE84}"/>
          </ac:picMkLst>
        </pc:picChg>
      </pc:sldChg>
      <pc:sldChg chg="modSp add mod">
        <pc:chgData name="Janette Warburton" userId="3e27661f259abf4c" providerId="LiveId" clId="{247BF6BA-A668-4B7D-B4E6-4E6C79E0018B}" dt="2023-07-04T08:56:33.271" v="8173" actId="20577"/>
        <pc:sldMkLst>
          <pc:docMk/>
          <pc:sldMk cId="1179618432" sldId="297"/>
        </pc:sldMkLst>
        <pc:graphicFrameChg chg="mod modGraphic">
          <ac:chgData name="Janette Warburton" userId="3e27661f259abf4c" providerId="LiveId" clId="{247BF6BA-A668-4B7D-B4E6-4E6C79E0018B}" dt="2023-07-04T08:56:33.271" v="8173" actId="20577"/>
          <ac:graphicFrameMkLst>
            <pc:docMk/>
            <pc:sldMk cId="1179618432" sldId="297"/>
            <ac:graphicFrameMk id="5" creationId="{8854ED52-D361-4D55-1042-A4E00FC7E136}"/>
          </ac:graphicFrameMkLst>
        </pc:graphicFrameChg>
        <pc:graphicFrameChg chg="mod modGraphic">
          <ac:chgData name="Janette Warburton" userId="3e27661f259abf4c" providerId="LiveId" clId="{247BF6BA-A668-4B7D-B4E6-4E6C79E0018B}" dt="2023-07-04T07:44:12.260" v="1948" actId="6549"/>
          <ac:graphicFrameMkLst>
            <pc:docMk/>
            <pc:sldMk cId="1179618432" sldId="297"/>
            <ac:graphicFrameMk id="6" creationId="{B5EB8D96-9A51-1549-AF9C-BA00698DBBAC}"/>
          </ac:graphicFrameMkLst>
        </pc:graphicFrameChg>
      </pc:sldChg>
      <pc:sldChg chg="modSp del">
        <pc:chgData name="Janette Warburton" userId="3e27661f259abf4c" providerId="LiveId" clId="{247BF6BA-A668-4B7D-B4E6-4E6C79E0018B}" dt="2023-07-03T13:06:48.302" v="163" actId="47"/>
        <pc:sldMkLst>
          <pc:docMk/>
          <pc:sldMk cId="2598016470" sldId="297"/>
        </pc:sldMkLst>
        <pc:spChg chg="mod">
          <ac:chgData name="Janette Warburton" userId="3e27661f259abf4c" providerId="LiveId" clId="{247BF6BA-A668-4B7D-B4E6-4E6C79E0018B}" dt="2023-07-03T13:01:18.420" v="0"/>
          <ac:spMkLst>
            <pc:docMk/>
            <pc:sldMk cId="2598016470" sldId="297"/>
            <ac:spMk id="405" creationId="{00000000-0000-0000-0000-000000000000}"/>
          </ac:spMkLst>
        </pc:spChg>
      </pc:sldChg>
      <pc:sldChg chg="modSp add mod">
        <pc:chgData name="Janette Warburton" userId="3e27661f259abf4c" providerId="LiveId" clId="{247BF6BA-A668-4B7D-B4E6-4E6C79E0018B}" dt="2023-07-04T08:21:58.902" v="8092" actId="207"/>
        <pc:sldMkLst>
          <pc:docMk/>
          <pc:sldMk cId="3055505210" sldId="298"/>
        </pc:sldMkLst>
        <pc:graphicFrameChg chg="mod modGraphic">
          <ac:chgData name="Janette Warburton" userId="3e27661f259abf4c" providerId="LiveId" clId="{247BF6BA-A668-4B7D-B4E6-4E6C79E0018B}" dt="2023-07-04T08:21:58.902" v="8092" actId="207"/>
          <ac:graphicFrameMkLst>
            <pc:docMk/>
            <pc:sldMk cId="3055505210" sldId="298"/>
            <ac:graphicFrameMk id="5" creationId="{8854ED52-D361-4D55-1042-A4E00FC7E136}"/>
          </ac:graphicFrameMkLst>
        </pc:graphicFrameChg>
        <pc:graphicFrameChg chg="mod modGraphic">
          <ac:chgData name="Janette Warburton" userId="3e27661f259abf4c" providerId="LiveId" clId="{247BF6BA-A668-4B7D-B4E6-4E6C79E0018B}" dt="2023-07-04T07:47:21.731" v="2593" actId="20577"/>
          <ac:graphicFrameMkLst>
            <pc:docMk/>
            <pc:sldMk cId="3055505210" sldId="298"/>
            <ac:graphicFrameMk id="6" creationId="{B5EB8D96-9A51-1549-AF9C-BA00698DBBAC}"/>
          </ac:graphicFrameMkLst>
        </pc:graphicFrameChg>
      </pc:sldChg>
      <pc:sldChg chg="modSp del">
        <pc:chgData name="Janette Warburton" userId="3e27661f259abf4c" providerId="LiveId" clId="{247BF6BA-A668-4B7D-B4E6-4E6C79E0018B}" dt="2023-07-03T13:06:48.302" v="163" actId="47"/>
        <pc:sldMkLst>
          <pc:docMk/>
          <pc:sldMk cId="3284402766" sldId="298"/>
        </pc:sldMkLst>
        <pc:spChg chg="mod">
          <ac:chgData name="Janette Warburton" userId="3e27661f259abf4c" providerId="LiveId" clId="{247BF6BA-A668-4B7D-B4E6-4E6C79E0018B}" dt="2023-07-03T13:01:18.420" v="0"/>
          <ac:spMkLst>
            <pc:docMk/>
            <pc:sldMk cId="3284402766" sldId="298"/>
            <ac:spMk id="428" creationId="{00000000-0000-0000-0000-000000000000}"/>
          </ac:spMkLst>
        </pc:spChg>
      </pc:sldChg>
      <pc:sldChg chg="addSp delSp modSp add mod">
        <pc:chgData name="Janette Warburton" userId="3e27661f259abf4c" providerId="LiveId" clId="{247BF6BA-A668-4B7D-B4E6-4E6C79E0018B}" dt="2023-07-04T08:22:05.823" v="8094" actId="207"/>
        <pc:sldMkLst>
          <pc:docMk/>
          <pc:sldMk cId="762121100" sldId="299"/>
        </pc:sldMkLst>
        <pc:graphicFrameChg chg="modGraphic">
          <ac:chgData name="Janette Warburton" userId="3e27661f259abf4c" providerId="LiveId" clId="{247BF6BA-A668-4B7D-B4E6-4E6C79E0018B}" dt="2023-07-04T07:48:51.259" v="2760" actId="2710"/>
          <ac:graphicFrameMkLst>
            <pc:docMk/>
            <pc:sldMk cId="762121100" sldId="299"/>
            <ac:graphicFrameMk id="3" creationId="{8F2AEB30-3C62-B2EA-478D-2CAF1457E3BC}"/>
          </ac:graphicFrameMkLst>
        </pc:graphicFrameChg>
        <pc:graphicFrameChg chg="mod modGraphic">
          <ac:chgData name="Janette Warburton" userId="3e27661f259abf4c" providerId="LiveId" clId="{247BF6BA-A668-4B7D-B4E6-4E6C79E0018B}" dt="2023-07-04T08:22:05.823" v="8094" actId="207"/>
          <ac:graphicFrameMkLst>
            <pc:docMk/>
            <pc:sldMk cId="762121100" sldId="299"/>
            <ac:graphicFrameMk id="4" creationId="{573800E1-B862-3FAE-80DD-F960CAA11455}"/>
          </ac:graphicFrameMkLst>
        </pc:graphicFrameChg>
        <pc:picChg chg="add mod modCrop">
          <ac:chgData name="Janette Warburton" userId="3e27661f259abf4c" providerId="LiveId" clId="{247BF6BA-A668-4B7D-B4E6-4E6C79E0018B}" dt="2023-07-04T07:49:19.079" v="2769" actId="1076"/>
          <ac:picMkLst>
            <pc:docMk/>
            <pc:sldMk cId="762121100" sldId="299"/>
            <ac:picMk id="2" creationId="{31F4196D-3A11-4238-B603-F8446DFD058A}"/>
          </ac:picMkLst>
        </pc:picChg>
        <pc:picChg chg="del">
          <ac:chgData name="Janette Warburton" userId="3e27661f259abf4c" providerId="LiveId" clId="{247BF6BA-A668-4B7D-B4E6-4E6C79E0018B}" dt="2023-07-04T07:48:52.561" v="2761" actId="478"/>
          <ac:picMkLst>
            <pc:docMk/>
            <pc:sldMk cId="762121100" sldId="299"/>
            <ac:picMk id="5" creationId="{70F279EB-011F-6536-EAC2-37BD0BA3DE84}"/>
          </ac:picMkLst>
        </pc:picChg>
        <pc:picChg chg="add mod modCrop">
          <ac:chgData name="Janette Warburton" userId="3e27661f259abf4c" providerId="LiveId" clId="{247BF6BA-A668-4B7D-B4E6-4E6C79E0018B}" dt="2023-07-04T07:49:20.832" v="2770" actId="1076"/>
          <ac:picMkLst>
            <pc:docMk/>
            <pc:sldMk cId="762121100" sldId="299"/>
            <ac:picMk id="6" creationId="{65FD77AD-DA1A-4FDD-792E-A284FB50FDC9}"/>
          </ac:picMkLst>
        </pc:picChg>
      </pc:sldChg>
      <pc:sldChg chg="modSp del">
        <pc:chgData name="Janette Warburton" userId="3e27661f259abf4c" providerId="LiveId" clId="{247BF6BA-A668-4B7D-B4E6-4E6C79E0018B}" dt="2023-07-03T13:06:48.302" v="163" actId="47"/>
        <pc:sldMkLst>
          <pc:docMk/>
          <pc:sldMk cId="3506205884" sldId="299"/>
        </pc:sldMkLst>
        <pc:spChg chg="mod">
          <ac:chgData name="Janette Warburton" userId="3e27661f259abf4c" providerId="LiveId" clId="{247BF6BA-A668-4B7D-B4E6-4E6C79E0018B}" dt="2023-07-03T13:01:18.420" v="0"/>
          <ac:spMkLst>
            <pc:docMk/>
            <pc:sldMk cId="3506205884" sldId="299"/>
            <ac:spMk id="436" creationId="{00000000-0000-0000-0000-000000000000}"/>
          </ac:spMkLst>
        </pc:spChg>
      </pc:sldChg>
      <pc:sldChg chg="addSp delSp modSp add mod">
        <pc:chgData name="Janette Warburton" userId="3e27661f259abf4c" providerId="LiveId" clId="{247BF6BA-A668-4B7D-B4E6-4E6C79E0018B}" dt="2023-07-04T08:22:12.532" v="8096" actId="207"/>
        <pc:sldMkLst>
          <pc:docMk/>
          <pc:sldMk cId="1338828744" sldId="300"/>
        </pc:sldMkLst>
        <pc:graphicFrameChg chg="modGraphic">
          <ac:chgData name="Janette Warburton" userId="3e27661f259abf4c" providerId="LiveId" clId="{247BF6BA-A668-4B7D-B4E6-4E6C79E0018B}" dt="2023-07-04T07:51:57.498" v="3181" actId="2710"/>
          <ac:graphicFrameMkLst>
            <pc:docMk/>
            <pc:sldMk cId="1338828744" sldId="300"/>
            <ac:graphicFrameMk id="3" creationId="{8F2AEB30-3C62-B2EA-478D-2CAF1457E3BC}"/>
          </ac:graphicFrameMkLst>
        </pc:graphicFrameChg>
        <pc:graphicFrameChg chg="mod modGraphic">
          <ac:chgData name="Janette Warburton" userId="3e27661f259abf4c" providerId="LiveId" clId="{247BF6BA-A668-4B7D-B4E6-4E6C79E0018B}" dt="2023-07-04T08:22:12.532" v="8096" actId="207"/>
          <ac:graphicFrameMkLst>
            <pc:docMk/>
            <pc:sldMk cId="1338828744" sldId="300"/>
            <ac:graphicFrameMk id="4" creationId="{573800E1-B862-3FAE-80DD-F960CAA11455}"/>
          </ac:graphicFrameMkLst>
        </pc:graphicFrameChg>
        <pc:picChg chg="del">
          <ac:chgData name="Janette Warburton" userId="3e27661f259abf4c" providerId="LiveId" clId="{247BF6BA-A668-4B7D-B4E6-4E6C79E0018B}" dt="2023-07-04T07:51:35.286" v="3149" actId="478"/>
          <ac:picMkLst>
            <pc:docMk/>
            <pc:sldMk cId="1338828744" sldId="300"/>
            <ac:picMk id="2" creationId="{31F4196D-3A11-4238-B603-F8446DFD058A}"/>
          </ac:picMkLst>
        </pc:picChg>
        <pc:picChg chg="add mod">
          <ac:chgData name="Janette Warburton" userId="3e27661f259abf4c" providerId="LiveId" clId="{247BF6BA-A668-4B7D-B4E6-4E6C79E0018B}" dt="2023-07-04T07:52:04.256" v="3184" actId="1076"/>
          <ac:picMkLst>
            <pc:docMk/>
            <pc:sldMk cId="1338828744" sldId="300"/>
            <ac:picMk id="5" creationId="{46F5CD39-1617-68AD-97AB-3032B9F43A00}"/>
          </ac:picMkLst>
        </pc:picChg>
        <pc:picChg chg="del">
          <ac:chgData name="Janette Warburton" userId="3e27661f259abf4c" providerId="LiveId" clId="{247BF6BA-A668-4B7D-B4E6-4E6C79E0018B}" dt="2023-07-04T07:51:35.657" v="3150" actId="478"/>
          <ac:picMkLst>
            <pc:docMk/>
            <pc:sldMk cId="1338828744" sldId="300"/>
            <ac:picMk id="6" creationId="{65FD77AD-DA1A-4FDD-792E-A284FB50FDC9}"/>
          </ac:picMkLst>
        </pc:picChg>
      </pc:sldChg>
      <pc:sldChg chg="modSp del">
        <pc:chgData name="Janette Warburton" userId="3e27661f259abf4c" providerId="LiveId" clId="{247BF6BA-A668-4B7D-B4E6-4E6C79E0018B}" dt="2023-07-03T13:06:48.302" v="163" actId="47"/>
        <pc:sldMkLst>
          <pc:docMk/>
          <pc:sldMk cId="1837007599" sldId="300"/>
        </pc:sldMkLst>
        <pc:spChg chg="mod">
          <ac:chgData name="Janette Warburton" userId="3e27661f259abf4c" providerId="LiveId" clId="{247BF6BA-A668-4B7D-B4E6-4E6C79E0018B}" dt="2023-07-03T13:01:18.420" v="0"/>
          <ac:spMkLst>
            <pc:docMk/>
            <pc:sldMk cId="1837007599" sldId="300"/>
            <ac:spMk id="459" creationId="{00000000-0000-0000-0000-000000000000}"/>
          </ac:spMkLst>
        </pc:spChg>
      </pc:sldChg>
      <pc:sldChg chg="addSp modSp add mod">
        <pc:chgData name="Janette Warburton" userId="3e27661f259abf4c" providerId="LiveId" clId="{247BF6BA-A668-4B7D-B4E6-4E6C79E0018B}" dt="2023-07-04T08:22:15.581" v="8097" actId="207"/>
        <pc:sldMkLst>
          <pc:docMk/>
          <pc:sldMk cId="341268737" sldId="301"/>
        </pc:sldMkLst>
        <pc:graphicFrameChg chg="mod modGraphic">
          <ac:chgData name="Janette Warburton" userId="3e27661f259abf4c" providerId="LiveId" clId="{247BF6BA-A668-4B7D-B4E6-4E6C79E0018B}" dt="2023-07-04T08:22:15.581" v="8097" actId="207"/>
          <ac:graphicFrameMkLst>
            <pc:docMk/>
            <pc:sldMk cId="341268737" sldId="301"/>
            <ac:graphicFrameMk id="5" creationId="{8854ED52-D361-4D55-1042-A4E00FC7E136}"/>
          </ac:graphicFrameMkLst>
        </pc:graphicFrameChg>
        <pc:graphicFrameChg chg="mod modGraphic">
          <ac:chgData name="Janette Warburton" userId="3e27661f259abf4c" providerId="LiveId" clId="{247BF6BA-A668-4B7D-B4E6-4E6C79E0018B}" dt="2023-07-04T07:54:07.490" v="3642" actId="6549"/>
          <ac:graphicFrameMkLst>
            <pc:docMk/>
            <pc:sldMk cId="341268737" sldId="301"/>
            <ac:graphicFrameMk id="6" creationId="{B5EB8D96-9A51-1549-AF9C-BA00698DBBAC}"/>
          </ac:graphicFrameMkLst>
        </pc:graphicFrameChg>
        <pc:picChg chg="add mod">
          <ac:chgData name="Janette Warburton" userId="3e27661f259abf4c" providerId="LiveId" clId="{247BF6BA-A668-4B7D-B4E6-4E6C79E0018B}" dt="2023-07-04T07:54:17.427" v="3644" actId="1076"/>
          <ac:picMkLst>
            <pc:docMk/>
            <pc:sldMk cId="341268737" sldId="301"/>
            <ac:picMk id="2" creationId="{BF5E42AB-F709-D2F7-6748-953F712BC762}"/>
          </ac:picMkLst>
        </pc:picChg>
      </pc:sldChg>
      <pc:sldChg chg="modSp del">
        <pc:chgData name="Janette Warburton" userId="3e27661f259abf4c" providerId="LiveId" clId="{247BF6BA-A668-4B7D-B4E6-4E6C79E0018B}" dt="2023-07-03T13:06:48.302" v="163" actId="47"/>
        <pc:sldMkLst>
          <pc:docMk/>
          <pc:sldMk cId="4098865779" sldId="301"/>
        </pc:sldMkLst>
        <pc:spChg chg="mod">
          <ac:chgData name="Janette Warburton" userId="3e27661f259abf4c" providerId="LiveId" clId="{247BF6BA-A668-4B7D-B4E6-4E6C79E0018B}" dt="2023-07-03T13:01:18.420" v="0"/>
          <ac:spMkLst>
            <pc:docMk/>
            <pc:sldMk cId="4098865779" sldId="301"/>
            <ac:spMk id="467" creationId="{00000000-0000-0000-0000-000000000000}"/>
          </ac:spMkLst>
        </pc:spChg>
      </pc:sldChg>
      <pc:sldChg chg="modSp del">
        <pc:chgData name="Janette Warburton" userId="3e27661f259abf4c" providerId="LiveId" clId="{247BF6BA-A668-4B7D-B4E6-4E6C79E0018B}" dt="2023-07-03T13:06:48.302" v="163" actId="47"/>
        <pc:sldMkLst>
          <pc:docMk/>
          <pc:sldMk cId="1916202835" sldId="302"/>
        </pc:sldMkLst>
        <pc:spChg chg="mod">
          <ac:chgData name="Janette Warburton" userId="3e27661f259abf4c" providerId="LiveId" clId="{247BF6BA-A668-4B7D-B4E6-4E6C79E0018B}" dt="2023-07-03T13:01:18.420" v="0"/>
          <ac:spMkLst>
            <pc:docMk/>
            <pc:sldMk cId="1916202835" sldId="302"/>
            <ac:spMk id="475" creationId="{00000000-0000-0000-0000-000000000000}"/>
          </ac:spMkLst>
        </pc:spChg>
      </pc:sldChg>
      <pc:sldChg chg="delSp modSp add mod">
        <pc:chgData name="Janette Warburton" userId="3e27661f259abf4c" providerId="LiveId" clId="{247BF6BA-A668-4B7D-B4E6-4E6C79E0018B}" dt="2023-07-04T09:05:55.180" v="8175"/>
        <pc:sldMkLst>
          <pc:docMk/>
          <pc:sldMk cId="2748873580" sldId="302"/>
        </pc:sldMkLst>
        <pc:graphicFrameChg chg="mod modGraphic">
          <ac:chgData name="Janette Warburton" userId="3e27661f259abf4c" providerId="LiveId" clId="{247BF6BA-A668-4B7D-B4E6-4E6C79E0018B}" dt="2023-07-04T08:22:18.994" v="8098" actId="207"/>
          <ac:graphicFrameMkLst>
            <pc:docMk/>
            <pc:sldMk cId="2748873580" sldId="302"/>
            <ac:graphicFrameMk id="5" creationId="{8854ED52-D361-4D55-1042-A4E00FC7E136}"/>
          </ac:graphicFrameMkLst>
        </pc:graphicFrameChg>
        <pc:graphicFrameChg chg="mod modGraphic">
          <ac:chgData name="Janette Warburton" userId="3e27661f259abf4c" providerId="LiveId" clId="{247BF6BA-A668-4B7D-B4E6-4E6C79E0018B}" dt="2023-07-04T09:05:55.180" v="8175"/>
          <ac:graphicFrameMkLst>
            <pc:docMk/>
            <pc:sldMk cId="2748873580" sldId="302"/>
            <ac:graphicFrameMk id="6" creationId="{B5EB8D96-9A51-1549-AF9C-BA00698DBBAC}"/>
          </ac:graphicFrameMkLst>
        </pc:graphicFrameChg>
        <pc:picChg chg="del">
          <ac:chgData name="Janette Warburton" userId="3e27661f259abf4c" providerId="LiveId" clId="{247BF6BA-A668-4B7D-B4E6-4E6C79E0018B}" dt="2023-07-04T07:56:29.701" v="4011" actId="478"/>
          <ac:picMkLst>
            <pc:docMk/>
            <pc:sldMk cId="2748873580" sldId="302"/>
            <ac:picMk id="2" creationId="{BF5E42AB-F709-D2F7-6748-953F712BC762}"/>
          </ac:picMkLst>
        </pc:picChg>
      </pc:sldChg>
      <pc:sldChg chg="addSp delSp modSp add mod">
        <pc:chgData name="Janette Warburton" userId="3e27661f259abf4c" providerId="LiveId" clId="{247BF6BA-A668-4B7D-B4E6-4E6C79E0018B}" dt="2023-07-04T08:22:25.960" v="8100" actId="207"/>
        <pc:sldMkLst>
          <pc:docMk/>
          <pc:sldMk cId="3724074654" sldId="303"/>
        </pc:sldMkLst>
        <pc:graphicFrameChg chg="mod modGraphic">
          <ac:chgData name="Janette Warburton" userId="3e27661f259abf4c" providerId="LiveId" clId="{247BF6BA-A668-4B7D-B4E6-4E6C79E0018B}" dt="2023-07-04T07:59:46.534" v="4553" actId="14100"/>
          <ac:graphicFrameMkLst>
            <pc:docMk/>
            <pc:sldMk cId="3724074654" sldId="303"/>
            <ac:graphicFrameMk id="3" creationId="{8F2AEB30-3C62-B2EA-478D-2CAF1457E3BC}"/>
          </ac:graphicFrameMkLst>
        </pc:graphicFrameChg>
        <pc:graphicFrameChg chg="mod modGraphic">
          <ac:chgData name="Janette Warburton" userId="3e27661f259abf4c" providerId="LiveId" clId="{247BF6BA-A668-4B7D-B4E6-4E6C79E0018B}" dt="2023-07-04T08:22:25.960" v="8100" actId="207"/>
          <ac:graphicFrameMkLst>
            <pc:docMk/>
            <pc:sldMk cId="3724074654" sldId="303"/>
            <ac:graphicFrameMk id="4" creationId="{573800E1-B862-3FAE-80DD-F960CAA11455}"/>
          </ac:graphicFrameMkLst>
        </pc:graphicFrameChg>
        <pc:picChg chg="add mod">
          <ac:chgData name="Janette Warburton" userId="3e27661f259abf4c" providerId="LiveId" clId="{247BF6BA-A668-4B7D-B4E6-4E6C79E0018B}" dt="2023-07-04T07:59:20.114" v="4513" actId="1076"/>
          <ac:picMkLst>
            <pc:docMk/>
            <pc:sldMk cId="3724074654" sldId="303"/>
            <ac:picMk id="2" creationId="{56482DEF-C427-8E0C-7002-D4E07B135A10}"/>
          </ac:picMkLst>
        </pc:picChg>
        <pc:picChg chg="del">
          <ac:chgData name="Janette Warburton" userId="3e27661f259abf4c" providerId="LiveId" clId="{247BF6BA-A668-4B7D-B4E6-4E6C79E0018B}" dt="2023-07-04T07:59:12.178" v="4511" actId="478"/>
          <ac:picMkLst>
            <pc:docMk/>
            <pc:sldMk cId="3724074654" sldId="303"/>
            <ac:picMk id="5" creationId="{70F279EB-011F-6536-EAC2-37BD0BA3DE84}"/>
          </ac:picMkLst>
        </pc:picChg>
      </pc:sldChg>
      <pc:sldChg chg="modSp add mod">
        <pc:chgData name="Janette Warburton" userId="3e27661f259abf4c" providerId="LiveId" clId="{247BF6BA-A668-4B7D-B4E6-4E6C79E0018B}" dt="2023-07-04T08:42:27.247" v="8168" actId="20577"/>
        <pc:sldMkLst>
          <pc:docMk/>
          <pc:sldMk cId="880540545" sldId="304"/>
        </pc:sldMkLst>
        <pc:graphicFrameChg chg="mod modGraphic">
          <ac:chgData name="Janette Warburton" userId="3e27661f259abf4c" providerId="LiveId" clId="{247BF6BA-A668-4B7D-B4E6-4E6C79E0018B}" dt="2023-07-04T08:22:29.237" v="8101" actId="207"/>
          <ac:graphicFrameMkLst>
            <pc:docMk/>
            <pc:sldMk cId="880540545" sldId="304"/>
            <ac:graphicFrameMk id="5" creationId="{8854ED52-D361-4D55-1042-A4E00FC7E136}"/>
          </ac:graphicFrameMkLst>
        </pc:graphicFrameChg>
        <pc:graphicFrameChg chg="mod modGraphic">
          <ac:chgData name="Janette Warburton" userId="3e27661f259abf4c" providerId="LiveId" clId="{247BF6BA-A668-4B7D-B4E6-4E6C79E0018B}" dt="2023-07-04T08:42:27.247" v="8168" actId="20577"/>
          <ac:graphicFrameMkLst>
            <pc:docMk/>
            <pc:sldMk cId="880540545" sldId="304"/>
            <ac:graphicFrameMk id="6" creationId="{B5EB8D96-9A51-1549-AF9C-BA00698DBBAC}"/>
          </ac:graphicFrameMkLst>
        </pc:graphicFrameChg>
      </pc:sldChg>
      <pc:sldChg chg="delSp modSp add mod">
        <pc:chgData name="Janette Warburton" userId="3e27661f259abf4c" providerId="LiveId" clId="{247BF6BA-A668-4B7D-B4E6-4E6C79E0018B}" dt="2023-07-04T08:07:21.988" v="6050" actId="6549"/>
        <pc:sldMkLst>
          <pc:docMk/>
          <pc:sldMk cId="2842146079" sldId="305"/>
        </pc:sldMkLst>
        <pc:graphicFrameChg chg="mod modGraphic">
          <ac:chgData name="Janette Warburton" userId="3e27661f259abf4c" providerId="LiveId" clId="{247BF6BA-A668-4B7D-B4E6-4E6C79E0018B}" dt="2023-07-04T08:07:21.988" v="6050" actId="6549"/>
          <ac:graphicFrameMkLst>
            <pc:docMk/>
            <pc:sldMk cId="2842146079" sldId="305"/>
            <ac:graphicFrameMk id="3" creationId="{8F2AEB30-3C62-B2EA-478D-2CAF1457E3BC}"/>
          </ac:graphicFrameMkLst>
        </pc:graphicFrameChg>
        <pc:graphicFrameChg chg="mod modGraphic">
          <ac:chgData name="Janette Warburton" userId="3e27661f259abf4c" providerId="LiveId" clId="{247BF6BA-A668-4B7D-B4E6-4E6C79E0018B}" dt="2023-07-04T08:07:11.701" v="6041" actId="20577"/>
          <ac:graphicFrameMkLst>
            <pc:docMk/>
            <pc:sldMk cId="2842146079" sldId="305"/>
            <ac:graphicFrameMk id="4" creationId="{573800E1-B862-3FAE-80DD-F960CAA11455}"/>
          </ac:graphicFrameMkLst>
        </pc:graphicFrameChg>
        <pc:picChg chg="del">
          <ac:chgData name="Janette Warburton" userId="3e27661f259abf4c" providerId="LiveId" clId="{247BF6BA-A668-4B7D-B4E6-4E6C79E0018B}" dt="2023-07-04T08:03:56.939" v="5387" actId="478"/>
          <ac:picMkLst>
            <pc:docMk/>
            <pc:sldMk cId="2842146079" sldId="305"/>
            <ac:picMk id="2" creationId="{56482DEF-C427-8E0C-7002-D4E07B135A10}"/>
          </ac:picMkLst>
        </pc:picChg>
      </pc:sldChg>
      <pc:sldChg chg="modSp add mod">
        <pc:chgData name="Janette Warburton" userId="3e27661f259abf4c" providerId="LiveId" clId="{247BF6BA-A668-4B7D-B4E6-4E6C79E0018B}" dt="2023-07-04T09:11:29.975" v="8194" actId="2710"/>
        <pc:sldMkLst>
          <pc:docMk/>
          <pc:sldMk cId="3540070233" sldId="306"/>
        </pc:sldMkLst>
        <pc:graphicFrameChg chg="mod modGraphic">
          <ac:chgData name="Janette Warburton" userId="3e27661f259abf4c" providerId="LiveId" clId="{247BF6BA-A668-4B7D-B4E6-4E6C79E0018B}" dt="2023-07-04T08:22:34.933" v="8102" actId="207"/>
          <ac:graphicFrameMkLst>
            <pc:docMk/>
            <pc:sldMk cId="3540070233" sldId="306"/>
            <ac:graphicFrameMk id="5" creationId="{8854ED52-D361-4D55-1042-A4E00FC7E136}"/>
          </ac:graphicFrameMkLst>
        </pc:graphicFrameChg>
        <pc:graphicFrameChg chg="mod modGraphic">
          <ac:chgData name="Janette Warburton" userId="3e27661f259abf4c" providerId="LiveId" clId="{247BF6BA-A668-4B7D-B4E6-4E6C79E0018B}" dt="2023-07-04T09:11:29.975" v="8194" actId="2710"/>
          <ac:graphicFrameMkLst>
            <pc:docMk/>
            <pc:sldMk cId="3540070233" sldId="306"/>
            <ac:graphicFrameMk id="6" creationId="{B5EB8D96-9A51-1549-AF9C-BA00698DBBAC}"/>
          </ac:graphicFrameMkLst>
        </pc:graphicFrameChg>
      </pc:sldChg>
      <pc:sldChg chg="modSp add mod">
        <pc:chgData name="Janette Warburton" userId="3e27661f259abf4c" providerId="LiveId" clId="{247BF6BA-A668-4B7D-B4E6-4E6C79E0018B}" dt="2023-07-04T09:05:42.877" v="8174" actId="20577"/>
        <pc:sldMkLst>
          <pc:docMk/>
          <pc:sldMk cId="1032582859" sldId="307"/>
        </pc:sldMkLst>
        <pc:graphicFrameChg chg="mod modGraphic">
          <ac:chgData name="Janette Warburton" userId="3e27661f259abf4c" providerId="LiveId" clId="{247BF6BA-A668-4B7D-B4E6-4E6C79E0018B}" dt="2023-07-04T08:43:52.027" v="8170" actId="20577"/>
          <ac:graphicFrameMkLst>
            <pc:docMk/>
            <pc:sldMk cId="1032582859" sldId="307"/>
            <ac:graphicFrameMk id="5" creationId="{8854ED52-D361-4D55-1042-A4E00FC7E136}"/>
          </ac:graphicFrameMkLst>
        </pc:graphicFrameChg>
        <pc:graphicFrameChg chg="mod modGraphic">
          <ac:chgData name="Janette Warburton" userId="3e27661f259abf4c" providerId="LiveId" clId="{247BF6BA-A668-4B7D-B4E6-4E6C79E0018B}" dt="2023-07-04T09:05:42.877" v="8174" actId="20577"/>
          <ac:graphicFrameMkLst>
            <pc:docMk/>
            <pc:sldMk cId="1032582859" sldId="307"/>
            <ac:graphicFrameMk id="6" creationId="{B5EB8D96-9A51-1549-AF9C-BA00698DBBAC}"/>
          </ac:graphicFrameMkLst>
        </pc:graphicFrameChg>
      </pc:sldChg>
      <pc:sldChg chg="modSp add mod">
        <pc:chgData name="Janette Warburton" userId="3e27661f259abf4c" providerId="LiveId" clId="{247BF6BA-A668-4B7D-B4E6-4E6C79E0018B}" dt="2023-07-04T09:05:55.180" v="8175"/>
        <pc:sldMkLst>
          <pc:docMk/>
          <pc:sldMk cId="3041909708" sldId="308"/>
        </pc:sldMkLst>
        <pc:graphicFrameChg chg="mod modGraphic">
          <ac:chgData name="Janette Warburton" userId="3e27661f259abf4c" providerId="LiveId" clId="{247BF6BA-A668-4B7D-B4E6-4E6C79E0018B}" dt="2023-07-04T08:22:40.788" v="8104" actId="207"/>
          <ac:graphicFrameMkLst>
            <pc:docMk/>
            <pc:sldMk cId="3041909708" sldId="308"/>
            <ac:graphicFrameMk id="5" creationId="{8854ED52-D361-4D55-1042-A4E00FC7E136}"/>
          </ac:graphicFrameMkLst>
        </pc:graphicFrameChg>
        <pc:graphicFrameChg chg="mod modGraphic">
          <ac:chgData name="Janette Warburton" userId="3e27661f259abf4c" providerId="LiveId" clId="{247BF6BA-A668-4B7D-B4E6-4E6C79E0018B}" dt="2023-07-04T09:05:55.180" v="8175"/>
          <ac:graphicFrameMkLst>
            <pc:docMk/>
            <pc:sldMk cId="3041909708" sldId="308"/>
            <ac:graphicFrameMk id="6" creationId="{B5EB8D96-9A51-1549-AF9C-BA00698DBBAC}"/>
          </ac:graphicFrameMkLst>
        </pc:graphicFrameChg>
      </pc:sldChg>
      <pc:sldChg chg="modSp add mod">
        <pc:chgData name="Janette Warburton" userId="3e27661f259abf4c" providerId="LiveId" clId="{247BF6BA-A668-4B7D-B4E6-4E6C79E0018B}" dt="2023-07-04T08:22:43.798" v="8105" actId="207"/>
        <pc:sldMkLst>
          <pc:docMk/>
          <pc:sldMk cId="1439222855" sldId="309"/>
        </pc:sldMkLst>
        <pc:graphicFrameChg chg="mod modGraphic">
          <ac:chgData name="Janette Warburton" userId="3e27661f259abf4c" providerId="LiveId" clId="{247BF6BA-A668-4B7D-B4E6-4E6C79E0018B}" dt="2023-07-04T08:22:43.798" v="8105" actId="207"/>
          <ac:graphicFrameMkLst>
            <pc:docMk/>
            <pc:sldMk cId="1439222855" sldId="309"/>
            <ac:graphicFrameMk id="5" creationId="{8854ED52-D361-4D55-1042-A4E00FC7E136}"/>
          </ac:graphicFrameMkLst>
        </pc:graphicFrameChg>
        <pc:graphicFrameChg chg="mod modGraphic">
          <ac:chgData name="Janette Warburton" userId="3e27661f259abf4c" providerId="LiveId" clId="{247BF6BA-A668-4B7D-B4E6-4E6C79E0018B}" dt="2023-07-04T08:14:39.065" v="7358" actId="2710"/>
          <ac:graphicFrameMkLst>
            <pc:docMk/>
            <pc:sldMk cId="1439222855" sldId="309"/>
            <ac:graphicFrameMk id="6" creationId="{B5EB8D96-9A51-1549-AF9C-BA00698DBBAC}"/>
          </ac:graphicFrameMkLst>
        </pc:graphicFrameChg>
      </pc:sldChg>
      <pc:sldChg chg="modSp add mod">
        <pc:chgData name="Janette Warburton" userId="3e27661f259abf4c" providerId="LiveId" clId="{247BF6BA-A668-4B7D-B4E6-4E6C79E0018B}" dt="2023-07-04T08:22:46.824" v="8106" actId="207"/>
        <pc:sldMkLst>
          <pc:docMk/>
          <pc:sldMk cId="2776483753" sldId="310"/>
        </pc:sldMkLst>
        <pc:graphicFrameChg chg="mod modGraphic">
          <ac:chgData name="Janette Warburton" userId="3e27661f259abf4c" providerId="LiveId" clId="{247BF6BA-A668-4B7D-B4E6-4E6C79E0018B}" dt="2023-07-04T08:22:46.824" v="8106" actId="207"/>
          <ac:graphicFrameMkLst>
            <pc:docMk/>
            <pc:sldMk cId="2776483753" sldId="310"/>
            <ac:graphicFrameMk id="5" creationId="{8854ED52-D361-4D55-1042-A4E00FC7E136}"/>
          </ac:graphicFrameMkLst>
        </pc:graphicFrameChg>
        <pc:graphicFrameChg chg="mod modGraphic">
          <ac:chgData name="Janette Warburton" userId="3e27661f259abf4c" providerId="LiveId" clId="{247BF6BA-A668-4B7D-B4E6-4E6C79E0018B}" dt="2023-07-04T08:17:02.162" v="7718" actId="2710"/>
          <ac:graphicFrameMkLst>
            <pc:docMk/>
            <pc:sldMk cId="2776483753" sldId="310"/>
            <ac:graphicFrameMk id="6" creationId="{B5EB8D96-9A51-1549-AF9C-BA00698DBBAC}"/>
          </ac:graphicFrameMkLst>
        </pc:graphicFrameChg>
      </pc:sldChg>
      <pc:sldChg chg="modSp add mod">
        <pc:chgData name="Janette Warburton" userId="3e27661f259abf4c" providerId="LiveId" clId="{247BF6BA-A668-4B7D-B4E6-4E6C79E0018B}" dt="2023-07-04T09:31:32.616" v="8197" actId="20577"/>
        <pc:sldMkLst>
          <pc:docMk/>
          <pc:sldMk cId="1018116675" sldId="311"/>
        </pc:sldMkLst>
        <pc:spChg chg="mod">
          <ac:chgData name="Janette Warburton" userId="3e27661f259abf4c" providerId="LiveId" clId="{247BF6BA-A668-4B7D-B4E6-4E6C79E0018B}" dt="2023-07-04T09:31:32.616" v="8197" actId="20577"/>
          <ac:spMkLst>
            <pc:docMk/>
            <pc:sldMk cId="1018116675" sldId="311"/>
            <ac:spMk id="475" creationId="{00000000-0000-0000-0000-000000000000}"/>
          </ac:spMkLst>
        </pc:spChg>
        <pc:graphicFrameChg chg="modGraphic">
          <ac:chgData name="Janette Warburton" userId="3e27661f259abf4c" providerId="LiveId" clId="{247BF6BA-A668-4B7D-B4E6-4E6C79E0018B}" dt="2023-07-04T08:19:27.864" v="7993" actId="20577"/>
          <ac:graphicFrameMkLst>
            <pc:docMk/>
            <pc:sldMk cId="1018116675" sldId="311"/>
            <ac:graphicFrameMk id="5" creationId="{8854ED52-D361-4D55-1042-A4E00FC7E136}"/>
          </ac:graphicFrameMkLst>
        </pc:graphicFrameChg>
        <pc:graphicFrameChg chg="mod">
          <ac:chgData name="Janette Warburton" userId="3e27661f259abf4c" providerId="LiveId" clId="{247BF6BA-A668-4B7D-B4E6-4E6C79E0018B}" dt="2023-07-04T09:05:55.180" v="8175"/>
          <ac:graphicFrameMkLst>
            <pc:docMk/>
            <pc:sldMk cId="1018116675" sldId="311"/>
            <ac:graphicFrameMk id="6" creationId="{B5EB8D96-9A51-1549-AF9C-BA00698DBBAC}"/>
          </ac:graphicFrameMkLst>
        </pc:graphicFrameChg>
      </pc:sldChg>
      <pc:sldChg chg="modSp add mod">
        <pc:chgData name="Janette Warburton" userId="3e27661f259abf4c" providerId="LiveId" clId="{247BF6BA-A668-4B7D-B4E6-4E6C79E0018B}" dt="2023-07-04T09:31:33.676" v="8198" actId="20577"/>
        <pc:sldMkLst>
          <pc:docMk/>
          <pc:sldMk cId="1136897583" sldId="312"/>
        </pc:sldMkLst>
        <pc:spChg chg="mod">
          <ac:chgData name="Janette Warburton" userId="3e27661f259abf4c" providerId="LiveId" clId="{247BF6BA-A668-4B7D-B4E6-4E6C79E0018B}" dt="2023-07-04T09:31:33.676" v="8198" actId="20577"/>
          <ac:spMkLst>
            <pc:docMk/>
            <pc:sldMk cId="1136897583" sldId="312"/>
            <ac:spMk id="475" creationId="{00000000-0000-0000-0000-000000000000}"/>
          </ac:spMkLst>
        </pc:spChg>
        <pc:graphicFrameChg chg="modGraphic">
          <ac:chgData name="Janette Warburton" userId="3e27661f259abf4c" providerId="LiveId" clId="{247BF6BA-A668-4B7D-B4E6-4E6C79E0018B}" dt="2023-07-04T08:19:32.691" v="7998" actId="20577"/>
          <ac:graphicFrameMkLst>
            <pc:docMk/>
            <pc:sldMk cId="1136897583" sldId="312"/>
            <ac:graphicFrameMk id="5" creationId="{8854ED52-D361-4D55-1042-A4E00FC7E136}"/>
          </ac:graphicFrameMkLst>
        </pc:graphicFrameChg>
        <pc:graphicFrameChg chg="mod">
          <ac:chgData name="Janette Warburton" userId="3e27661f259abf4c" providerId="LiveId" clId="{247BF6BA-A668-4B7D-B4E6-4E6C79E0018B}" dt="2023-07-04T08:38:06.159" v="8110"/>
          <ac:graphicFrameMkLst>
            <pc:docMk/>
            <pc:sldMk cId="1136897583" sldId="312"/>
            <ac:graphicFrameMk id="6" creationId="{B5EB8D96-9A51-1549-AF9C-BA00698DBBAC}"/>
          </ac:graphicFrameMkLst>
        </pc:graphicFrameChg>
      </pc:sldChg>
      <pc:sldChg chg="modSp add mod">
        <pc:chgData name="Janette Warburton" userId="3e27661f259abf4c" providerId="LiveId" clId="{247BF6BA-A668-4B7D-B4E6-4E6C79E0018B}" dt="2023-07-04T09:31:34.797" v="8199" actId="20577"/>
        <pc:sldMkLst>
          <pc:docMk/>
          <pc:sldMk cId="1491841499" sldId="313"/>
        </pc:sldMkLst>
        <pc:spChg chg="mod">
          <ac:chgData name="Janette Warburton" userId="3e27661f259abf4c" providerId="LiveId" clId="{247BF6BA-A668-4B7D-B4E6-4E6C79E0018B}" dt="2023-07-04T09:31:34.797" v="8199" actId="20577"/>
          <ac:spMkLst>
            <pc:docMk/>
            <pc:sldMk cId="1491841499" sldId="313"/>
            <ac:spMk id="475" creationId="{00000000-0000-0000-0000-000000000000}"/>
          </ac:spMkLst>
        </pc:spChg>
        <pc:graphicFrameChg chg="modGraphic">
          <ac:chgData name="Janette Warburton" userId="3e27661f259abf4c" providerId="LiveId" clId="{247BF6BA-A668-4B7D-B4E6-4E6C79E0018B}" dt="2023-07-04T08:19:36.464" v="8002" actId="20577"/>
          <ac:graphicFrameMkLst>
            <pc:docMk/>
            <pc:sldMk cId="1491841499" sldId="313"/>
            <ac:graphicFrameMk id="5" creationId="{8854ED52-D361-4D55-1042-A4E00FC7E136}"/>
          </ac:graphicFrameMkLst>
        </pc:graphicFrameChg>
      </pc:sldChg>
      <pc:sldChg chg="modSp add mod">
        <pc:chgData name="Janette Warburton" userId="3e27661f259abf4c" providerId="LiveId" clId="{247BF6BA-A668-4B7D-B4E6-4E6C79E0018B}" dt="2023-07-04T09:31:35.879" v="8200" actId="20577"/>
        <pc:sldMkLst>
          <pc:docMk/>
          <pc:sldMk cId="2552945259" sldId="314"/>
        </pc:sldMkLst>
        <pc:spChg chg="mod">
          <ac:chgData name="Janette Warburton" userId="3e27661f259abf4c" providerId="LiveId" clId="{247BF6BA-A668-4B7D-B4E6-4E6C79E0018B}" dt="2023-07-04T09:31:35.879" v="8200" actId="20577"/>
          <ac:spMkLst>
            <pc:docMk/>
            <pc:sldMk cId="2552945259" sldId="314"/>
            <ac:spMk id="366" creationId="{00000000-0000-0000-0000-000000000000}"/>
          </ac:spMkLst>
        </pc:spChg>
        <pc:graphicFrameChg chg="mod modGraphic">
          <ac:chgData name="Janette Warburton" userId="3e27661f259abf4c" providerId="LiveId" clId="{247BF6BA-A668-4B7D-B4E6-4E6C79E0018B}" dt="2023-07-04T08:20:00.171" v="8019" actId="207"/>
          <ac:graphicFrameMkLst>
            <pc:docMk/>
            <pc:sldMk cId="2552945259" sldId="314"/>
            <ac:graphicFrameMk id="4" creationId="{573800E1-B862-3FAE-80DD-F960CAA11455}"/>
          </ac:graphicFrameMkLst>
        </pc:graphicFrameChg>
      </pc:sldChg>
      <pc:sldChg chg="modSp add mod">
        <pc:chgData name="Janette Warburton" userId="3e27661f259abf4c" providerId="LiveId" clId="{247BF6BA-A668-4B7D-B4E6-4E6C79E0018B}" dt="2023-07-04T09:31:38.749" v="8203" actId="20577"/>
        <pc:sldMkLst>
          <pc:docMk/>
          <pc:sldMk cId="1111554648" sldId="315"/>
        </pc:sldMkLst>
        <pc:spChg chg="mod">
          <ac:chgData name="Janette Warburton" userId="3e27661f259abf4c" providerId="LiveId" clId="{247BF6BA-A668-4B7D-B4E6-4E6C79E0018B}" dt="2023-07-04T09:31:38.749" v="8203" actId="20577"/>
          <ac:spMkLst>
            <pc:docMk/>
            <pc:sldMk cId="1111554648" sldId="315"/>
            <ac:spMk id="475" creationId="{00000000-0000-0000-0000-000000000000}"/>
          </ac:spMkLst>
        </pc:spChg>
        <pc:graphicFrameChg chg="mod modGraphic">
          <ac:chgData name="Janette Warburton" userId="3e27661f259abf4c" providerId="LiveId" clId="{247BF6BA-A668-4B7D-B4E6-4E6C79E0018B}" dt="2023-07-04T08:19:47.940" v="8011" actId="20577"/>
          <ac:graphicFrameMkLst>
            <pc:docMk/>
            <pc:sldMk cId="1111554648" sldId="315"/>
            <ac:graphicFrameMk id="5" creationId="{8854ED52-D361-4D55-1042-A4E00FC7E136}"/>
          </ac:graphicFrameMkLst>
        </pc:graphicFrameChg>
      </pc:sldChg>
      <pc:sldChg chg="modSp add mod">
        <pc:chgData name="Janette Warburton" userId="3e27661f259abf4c" providerId="LiveId" clId="{247BF6BA-A668-4B7D-B4E6-4E6C79E0018B}" dt="2023-07-04T09:31:40.279" v="8204" actId="20577"/>
        <pc:sldMkLst>
          <pc:docMk/>
          <pc:sldMk cId="3206854722" sldId="316"/>
        </pc:sldMkLst>
        <pc:spChg chg="mod">
          <ac:chgData name="Janette Warburton" userId="3e27661f259abf4c" providerId="LiveId" clId="{247BF6BA-A668-4B7D-B4E6-4E6C79E0018B}" dt="2023-07-04T09:31:40.279" v="8204" actId="20577"/>
          <ac:spMkLst>
            <pc:docMk/>
            <pc:sldMk cId="3206854722" sldId="316"/>
            <ac:spMk id="366" creationId="{00000000-0000-0000-0000-000000000000}"/>
          </ac:spMkLst>
        </pc:spChg>
        <pc:graphicFrameChg chg="mod modGraphic">
          <ac:chgData name="Janette Warburton" userId="3e27661f259abf4c" providerId="LiveId" clId="{247BF6BA-A668-4B7D-B4E6-4E6C79E0018B}" dt="2023-07-04T08:19:56.791" v="8018" actId="207"/>
          <ac:graphicFrameMkLst>
            <pc:docMk/>
            <pc:sldMk cId="3206854722" sldId="316"/>
            <ac:graphicFrameMk id="4" creationId="{573800E1-B862-3FAE-80DD-F960CAA11455}"/>
          </ac:graphicFrameMkLst>
        </pc:graphicFrameChg>
      </pc:sldChg>
      <pc:sldChg chg="modSp add mod">
        <pc:chgData name="Janette Warburton" userId="3e27661f259abf4c" providerId="LiveId" clId="{247BF6BA-A668-4B7D-B4E6-4E6C79E0018B}" dt="2023-07-04T09:31:41.136" v="8205" actId="20577"/>
        <pc:sldMkLst>
          <pc:docMk/>
          <pc:sldMk cId="2969203140" sldId="317"/>
        </pc:sldMkLst>
        <pc:spChg chg="mod">
          <ac:chgData name="Janette Warburton" userId="3e27661f259abf4c" providerId="LiveId" clId="{247BF6BA-A668-4B7D-B4E6-4E6C79E0018B}" dt="2023-07-04T09:31:41.136" v="8205" actId="20577"/>
          <ac:spMkLst>
            <pc:docMk/>
            <pc:sldMk cId="2969203140" sldId="317"/>
            <ac:spMk id="475" creationId="{00000000-0000-0000-0000-000000000000}"/>
          </ac:spMkLst>
        </pc:spChg>
        <pc:graphicFrameChg chg="modGraphic">
          <ac:chgData name="Janette Warburton" userId="3e27661f259abf4c" providerId="LiveId" clId="{247BF6BA-A668-4B7D-B4E6-4E6C79E0018B}" dt="2023-07-04T08:20:11.329" v="8023" actId="20577"/>
          <ac:graphicFrameMkLst>
            <pc:docMk/>
            <pc:sldMk cId="2969203140" sldId="317"/>
            <ac:graphicFrameMk id="5" creationId="{8854ED52-D361-4D55-1042-A4E00FC7E136}"/>
          </ac:graphicFrameMkLst>
        </pc:graphicFrameChg>
      </pc:sldChg>
      <pc:sldChg chg="modSp add mod">
        <pc:chgData name="Janette Warburton" userId="3e27661f259abf4c" providerId="LiveId" clId="{247BF6BA-A668-4B7D-B4E6-4E6C79E0018B}" dt="2023-07-04T09:31:42.333" v="8206" actId="20577"/>
        <pc:sldMkLst>
          <pc:docMk/>
          <pc:sldMk cId="3094760816" sldId="318"/>
        </pc:sldMkLst>
        <pc:spChg chg="mod">
          <ac:chgData name="Janette Warburton" userId="3e27661f259abf4c" providerId="LiveId" clId="{247BF6BA-A668-4B7D-B4E6-4E6C79E0018B}" dt="2023-07-04T09:31:42.333" v="8206" actId="20577"/>
          <ac:spMkLst>
            <pc:docMk/>
            <pc:sldMk cId="3094760816" sldId="318"/>
            <ac:spMk id="475" creationId="{00000000-0000-0000-0000-000000000000}"/>
          </ac:spMkLst>
        </pc:spChg>
        <pc:graphicFrameChg chg="modGraphic">
          <ac:chgData name="Janette Warburton" userId="3e27661f259abf4c" providerId="LiveId" clId="{247BF6BA-A668-4B7D-B4E6-4E6C79E0018B}" dt="2023-07-04T08:20:14.970" v="8027" actId="20577"/>
          <ac:graphicFrameMkLst>
            <pc:docMk/>
            <pc:sldMk cId="3094760816" sldId="318"/>
            <ac:graphicFrameMk id="5" creationId="{8854ED52-D361-4D55-1042-A4E00FC7E136}"/>
          </ac:graphicFrameMkLst>
        </pc:graphicFrameChg>
      </pc:sldChg>
      <pc:sldChg chg="modSp add mod">
        <pc:chgData name="Janette Warburton" userId="3e27661f259abf4c" providerId="LiveId" clId="{247BF6BA-A668-4B7D-B4E6-4E6C79E0018B}" dt="2023-07-04T09:31:43.218" v="8207" actId="20577"/>
        <pc:sldMkLst>
          <pc:docMk/>
          <pc:sldMk cId="1731009275" sldId="319"/>
        </pc:sldMkLst>
        <pc:spChg chg="mod">
          <ac:chgData name="Janette Warburton" userId="3e27661f259abf4c" providerId="LiveId" clId="{247BF6BA-A668-4B7D-B4E6-4E6C79E0018B}" dt="2023-07-04T09:31:43.218" v="8207" actId="20577"/>
          <ac:spMkLst>
            <pc:docMk/>
            <pc:sldMk cId="1731009275" sldId="319"/>
            <ac:spMk id="366" creationId="{00000000-0000-0000-0000-000000000000}"/>
          </ac:spMkLst>
        </pc:spChg>
        <pc:graphicFrameChg chg="mod modGraphic">
          <ac:chgData name="Janette Warburton" userId="3e27661f259abf4c" providerId="LiveId" clId="{247BF6BA-A668-4B7D-B4E6-4E6C79E0018B}" dt="2023-07-04T08:20:21.235" v="8032" actId="207"/>
          <ac:graphicFrameMkLst>
            <pc:docMk/>
            <pc:sldMk cId="1731009275" sldId="319"/>
            <ac:graphicFrameMk id="4" creationId="{573800E1-B862-3FAE-80DD-F960CAA11455}"/>
          </ac:graphicFrameMkLst>
        </pc:graphicFrameChg>
      </pc:sldChg>
      <pc:sldChg chg="modSp add mod">
        <pc:chgData name="Janette Warburton" userId="3e27661f259abf4c" providerId="LiveId" clId="{247BF6BA-A668-4B7D-B4E6-4E6C79E0018B}" dt="2023-07-04T09:31:44.128" v="8208" actId="20577"/>
        <pc:sldMkLst>
          <pc:docMk/>
          <pc:sldMk cId="312946164" sldId="320"/>
        </pc:sldMkLst>
        <pc:spChg chg="mod">
          <ac:chgData name="Janette Warburton" userId="3e27661f259abf4c" providerId="LiveId" clId="{247BF6BA-A668-4B7D-B4E6-4E6C79E0018B}" dt="2023-07-04T09:31:44.128" v="8208" actId="20577"/>
          <ac:spMkLst>
            <pc:docMk/>
            <pc:sldMk cId="312946164" sldId="320"/>
            <ac:spMk id="366" creationId="{00000000-0000-0000-0000-000000000000}"/>
          </ac:spMkLst>
        </pc:spChg>
        <pc:graphicFrameChg chg="mod modGraphic">
          <ac:chgData name="Janette Warburton" userId="3e27661f259abf4c" providerId="LiveId" clId="{247BF6BA-A668-4B7D-B4E6-4E6C79E0018B}" dt="2023-07-04T08:20:28.878" v="8037" actId="20577"/>
          <ac:graphicFrameMkLst>
            <pc:docMk/>
            <pc:sldMk cId="312946164" sldId="320"/>
            <ac:graphicFrameMk id="4" creationId="{573800E1-B862-3FAE-80DD-F960CAA11455}"/>
          </ac:graphicFrameMkLst>
        </pc:graphicFrameChg>
      </pc:sldChg>
      <pc:sldChg chg="modSp add mod">
        <pc:chgData name="Janette Warburton" userId="3e27661f259abf4c" providerId="LiveId" clId="{247BF6BA-A668-4B7D-B4E6-4E6C79E0018B}" dt="2023-07-04T09:31:45.051" v="8209" actId="20577"/>
        <pc:sldMkLst>
          <pc:docMk/>
          <pc:sldMk cId="354610163" sldId="321"/>
        </pc:sldMkLst>
        <pc:spChg chg="mod">
          <ac:chgData name="Janette Warburton" userId="3e27661f259abf4c" providerId="LiveId" clId="{247BF6BA-A668-4B7D-B4E6-4E6C79E0018B}" dt="2023-07-04T09:31:45.051" v="8209" actId="20577"/>
          <ac:spMkLst>
            <pc:docMk/>
            <pc:sldMk cId="354610163" sldId="321"/>
            <ac:spMk id="475" creationId="{00000000-0000-0000-0000-000000000000}"/>
          </ac:spMkLst>
        </pc:spChg>
        <pc:graphicFrameChg chg="mod modGraphic">
          <ac:chgData name="Janette Warburton" userId="3e27661f259abf4c" providerId="LiveId" clId="{247BF6BA-A668-4B7D-B4E6-4E6C79E0018B}" dt="2023-07-04T08:20:33" v="8041" actId="20577"/>
          <ac:graphicFrameMkLst>
            <pc:docMk/>
            <pc:sldMk cId="354610163" sldId="321"/>
            <ac:graphicFrameMk id="5" creationId="{8854ED52-D361-4D55-1042-A4E00FC7E136}"/>
          </ac:graphicFrameMkLst>
        </pc:graphicFrameChg>
      </pc:sldChg>
      <pc:sldChg chg="modSp add mod">
        <pc:chgData name="Janette Warburton" userId="3e27661f259abf4c" providerId="LiveId" clId="{247BF6BA-A668-4B7D-B4E6-4E6C79E0018B}" dt="2023-07-04T09:31:45.875" v="8210" actId="20577"/>
        <pc:sldMkLst>
          <pc:docMk/>
          <pc:sldMk cId="4054542710" sldId="322"/>
        </pc:sldMkLst>
        <pc:spChg chg="mod">
          <ac:chgData name="Janette Warburton" userId="3e27661f259abf4c" providerId="LiveId" clId="{247BF6BA-A668-4B7D-B4E6-4E6C79E0018B}" dt="2023-07-04T09:31:45.875" v="8210" actId="20577"/>
          <ac:spMkLst>
            <pc:docMk/>
            <pc:sldMk cId="4054542710" sldId="322"/>
            <ac:spMk id="475" creationId="{00000000-0000-0000-0000-000000000000}"/>
          </ac:spMkLst>
        </pc:spChg>
        <pc:graphicFrameChg chg="mod modGraphic">
          <ac:chgData name="Janette Warburton" userId="3e27661f259abf4c" providerId="LiveId" clId="{247BF6BA-A668-4B7D-B4E6-4E6C79E0018B}" dt="2023-07-04T08:20:40.165" v="8047" actId="20577"/>
          <ac:graphicFrameMkLst>
            <pc:docMk/>
            <pc:sldMk cId="4054542710" sldId="322"/>
            <ac:graphicFrameMk id="5" creationId="{8854ED52-D361-4D55-1042-A4E00FC7E136}"/>
          </ac:graphicFrameMkLst>
        </pc:graphicFrameChg>
        <pc:graphicFrameChg chg="mod modGraphic">
          <ac:chgData name="Janette Warburton" userId="3e27661f259abf4c" providerId="LiveId" clId="{247BF6BA-A668-4B7D-B4E6-4E6C79E0018B}" dt="2023-07-04T09:05:55.180" v="8175"/>
          <ac:graphicFrameMkLst>
            <pc:docMk/>
            <pc:sldMk cId="4054542710" sldId="322"/>
            <ac:graphicFrameMk id="6" creationId="{B5EB8D96-9A51-1549-AF9C-BA00698DBBAC}"/>
          </ac:graphicFrameMkLst>
        </pc:graphicFrameChg>
      </pc:sldChg>
      <pc:sldChg chg="modSp add mod">
        <pc:chgData name="Janette Warburton" userId="3e27661f259abf4c" providerId="LiveId" clId="{247BF6BA-A668-4B7D-B4E6-4E6C79E0018B}" dt="2023-07-04T09:31:46.790" v="8211" actId="20577"/>
        <pc:sldMkLst>
          <pc:docMk/>
          <pc:sldMk cId="2075307509" sldId="323"/>
        </pc:sldMkLst>
        <pc:spChg chg="mod">
          <ac:chgData name="Janette Warburton" userId="3e27661f259abf4c" providerId="LiveId" clId="{247BF6BA-A668-4B7D-B4E6-4E6C79E0018B}" dt="2023-07-04T09:31:46.790" v="8211" actId="20577"/>
          <ac:spMkLst>
            <pc:docMk/>
            <pc:sldMk cId="2075307509" sldId="323"/>
            <ac:spMk id="366" creationId="{00000000-0000-0000-0000-000000000000}"/>
          </ac:spMkLst>
        </pc:spChg>
        <pc:graphicFrameChg chg="mod modGraphic">
          <ac:chgData name="Janette Warburton" userId="3e27661f259abf4c" providerId="LiveId" clId="{247BF6BA-A668-4B7D-B4E6-4E6C79E0018B}" dt="2023-07-04T08:20:47.239" v="8052" actId="207"/>
          <ac:graphicFrameMkLst>
            <pc:docMk/>
            <pc:sldMk cId="2075307509" sldId="323"/>
            <ac:graphicFrameMk id="4" creationId="{573800E1-B862-3FAE-80DD-F960CAA11455}"/>
          </ac:graphicFrameMkLst>
        </pc:graphicFrameChg>
      </pc:sldChg>
      <pc:sldChg chg="modSp add mod">
        <pc:chgData name="Janette Warburton" userId="3e27661f259abf4c" providerId="LiveId" clId="{247BF6BA-A668-4B7D-B4E6-4E6C79E0018B}" dt="2023-07-04T09:31:49.590" v="8213" actId="20577"/>
        <pc:sldMkLst>
          <pc:docMk/>
          <pc:sldMk cId="3130481028" sldId="324"/>
        </pc:sldMkLst>
        <pc:spChg chg="mod">
          <ac:chgData name="Janette Warburton" userId="3e27661f259abf4c" providerId="LiveId" clId="{247BF6BA-A668-4B7D-B4E6-4E6C79E0018B}" dt="2023-07-04T09:31:49.590" v="8213" actId="20577"/>
          <ac:spMkLst>
            <pc:docMk/>
            <pc:sldMk cId="3130481028" sldId="324"/>
            <ac:spMk id="475" creationId="{00000000-0000-0000-0000-000000000000}"/>
          </ac:spMkLst>
        </pc:spChg>
        <pc:graphicFrameChg chg="mod modGraphic">
          <ac:chgData name="Janette Warburton" userId="3e27661f259abf4c" providerId="LiveId" clId="{247BF6BA-A668-4B7D-B4E6-4E6C79E0018B}" dt="2023-07-04T08:20:51.613" v="8056" actId="20577"/>
          <ac:graphicFrameMkLst>
            <pc:docMk/>
            <pc:sldMk cId="3130481028" sldId="324"/>
            <ac:graphicFrameMk id="5" creationId="{8854ED52-D361-4D55-1042-A4E00FC7E136}"/>
          </ac:graphicFrameMkLst>
        </pc:graphicFrameChg>
        <pc:graphicFrameChg chg="modGraphic">
          <ac:chgData name="Janette Warburton" userId="3e27661f259abf4c" providerId="LiveId" clId="{247BF6BA-A668-4B7D-B4E6-4E6C79E0018B}" dt="2023-07-04T08:42:20.728" v="8166" actId="20577"/>
          <ac:graphicFrameMkLst>
            <pc:docMk/>
            <pc:sldMk cId="3130481028" sldId="324"/>
            <ac:graphicFrameMk id="6" creationId="{B5EB8D96-9A51-1549-AF9C-BA00698DBBAC}"/>
          </ac:graphicFrameMkLst>
        </pc:graphicFrameChg>
      </pc:sldChg>
      <pc:sldChg chg="modSp add mod">
        <pc:chgData name="Janette Warburton" userId="3e27661f259abf4c" providerId="LiveId" clId="{247BF6BA-A668-4B7D-B4E6-4E6C79E0018B}" dt="2023-07-04T09:31:53.817" v="8217" actId="20577"/>
        <pc:sldMkLst>
          <pc:docMk/>
          <pc:sldMk cId="832344434" sldId="325"/>
        </pc:sldMkLst>
        <pc:spChg chg="mod">
          <ac:chgData name="Janette Warburton" userId="3e27661f259abf4c" providerId="LiveId" clId="{247BF6BA-A668-4B7D-B4E6-4E6C79E0018B}" dt="2023-07-04T09:31:53.817" v="8217" actId="20577"/>
          <ac:spMkLst>
            <pc:docMk/>
            <pc:sldMk cId="832344434" sldId="325"/>
            <ac:spMk id="366" creationId="{00000000-0000-0000-0000-000000000000}"/>
          </ac:spMkLst>
        </pc:spChg>
        <pc:graphicFrameChg chg="mod modGraphic">
          <ac:chgData name="Janette Warburton" userId="3e27661f259abf4c" providerId="LiveId" clId="{247BF6BA-A668-4B7D-B4E6-4E6C79E0018B}" dt="2023-07-04T08:20:57.261" v="8061" actId="20577"/>
          <ac:graphicFrameMkLst>
            <pc:docMk/>
            <pc:sldMk cId="832344434" sldId="325"/>
            <ac:graphicFrameMk id="4" creationId="{573800E1-B862-3FAE-80DD-F960CAA11455}"/>
          </ac:graphicFrameMkLst>
        </pc:graphicFrameChg>
      </pc:sldChg>
      <pc:sldChg chg="addSp delSp modSp add mod">
        <pc:chgData name="Janette Warburton" userId="3e27661f259abf4c" providerId="LiveId" clId="{247BF6BA-A668-4B7D-B4E6-4E6C79E0018B}" dt="2023-07-04T09:31:55.070" v="8218" actId="20577"/>
        <pc:sldMkLst>
          <pc:docMk/>
          <pc:sldMk cId="4155588604" sldId="326"/>
        </pc:sldMkLst>
        <pc:spChg chg="mod">
          <ac:chgData name="Janette Warburton" userId="3e27661f259abf4c" providerId="LiveId" clId="{247BF6BA-A668-4B7D-B4E6-4E6C79E0018B}" dt="2023-07-04T09:31:55.070" v="8218" actId="20577"/>
          <ac:spMkLst>
            <pc:docMk/>
            <pc:sldMk cId="4155588604" sldId="326"/>
            <ac:spMk id="475" creationId="{00000000-0000-0000-0000-000000000000}"/>
          </ac:spMkLst>
        </pc:spChg>
        <pc:graphicFrameChg chg="add mod">
          <ac:chgData name="Janette Warburton" userId="3e27661f259abf4c" providerId="LiveId" clId="{247BF6BA-A668-4B7D-B4E6-4E6C79E0018B}" dt="2023-07-04T09:11:41.254" v="8196"/>
          <ac:graphicFrameMkLst>
            <pc:docMk/>
            <pc:sldMk cId="4155588604" sldId="326"/>
            <ac:graphicFrameMk id="2" creationId="{3EF9FAD5-CA1A-70FF-8DBF-E0DC75D96061}"/>
          </ac:graphicFrameMkLst>
        </pc:graphicFrameChg>
        <pc:graphicFrameChg chg="modGraphic">
          <ac:chgData name="Janette Warburton" userId="3e27661f259abf4c" providerId="LiveId" clId="{247BF6BA-A668-4B7D-B4E6-4E6C79E0018B}" dt="2023-07-04T08:21:02.563" v="8065" actId="20577"/>
          <ac:graphicFrameMkLst>
            <pc:docMk/>
            <pc:sldMk cId="4155588604" sldId="326"/>
            <ac:graphicFrameMk id="5" creationId="{8854ED52-D361-4D55-1042-A4E00FC7E136}"/>
          </ac:graphicFrameMkLst>
        </pc:graphicFrameChg>
        <pc:graphicFrameChg chg="del mod">
          <ac:chgData name="Janette Warburton" userId="3e27661f259abf4c" providerId="LiveId" clId="{247BF6BA-A668-4B7D-B4E6-4E6C79E0018B}" dt="2023-07-04T09:11:40.374" v="8195" actId="478"/>
          <ac:graphicFrameMkLst>
            <pc:docMk/>
            <pc:sldMk cId="4155588604" sldId="326"/>
            <ac:graphicFrameMk id="6" creationId="{B5EB8D96-9A51-1549-AF9C-BA00698DBBAC}"/>
          </ac:graphicFrameMkLst>
        </pc:graphicFrameChg>
      </pc:sldChg>
      <pc:sldChg chg="modSp add mod">
        <pc:chgData name="Janette Warburton" userId="3e27661f259abf4c" providerId="LiveId" clId="{247BF6BA-A668-4B7D-B4E6-4E6C79E0018B}" dt="2023-07-04T09:31:56.198" v="8219" actId="20577"/>
        <pc:sldMkLst>
          <pc:docMk/>
          <pc:sldMk cId="1835558335" sldId="327"/>
        </pc:sldMkLst>
        <pc:spChg chg="mod">
          <ac:chgData name="Janette Warburton" userId="3e27661f259abf4c" providerId="LiveId" clId="{247BF6BA-A668-4B7D-B4E6-4E6C79E0018B}" dt="2023-07-04T09:31:56.198" v="8219" actId="20577"/>
          <ac:spMkLst>
            <pc:docMk/>
            <pc:sldMk cId="1835558335" sldId="327"/>
            <ac:spMk id="475" creationId="{00000000-0000-0000-0000-000000000000}"/>
          </ac:spMkLst>
        </pc:spChg>
        <pc:graphicFrameChg chg="mod modGraphic">
          <ac:chgData name="Janette Warburton" userId="3e27661f259abf4c" providerId="LiveId" clId="{247BF6BA-A668-4B7D-B4E6-4E6C79E0018B}" dt="2023-07-04T08:43:46.651" v="8169" actId="20577"/>
          <ac:graphicFrameMkLst>
            <pc:docMk/>
            <pc:sldMk cId="1835558335" sldId="327"/>
            <ac:graphicFrameMk id="5" creationId="{8854ED52-D361-4D55-1042-A4E00FC7E136}"/>
          </ac:graphicFrameMkLst>
        </pc:graphicFrameChg>
        <pc:graphicFrameChg chg="mod">
          <ac:chgData name="Janette Warburton" userId="3e27661f259abf4c" providerId="LiveId" clId="{247BF6BA-A668-4B7D-B4E6-4E6C79E0018B}" dt="2023-07-04T09:05:55.180" v="8175"/>
          <ac:graphicFrameMkLst>
            <pc:docMk/>
            <pc:sldMk cId="1835558335" sldId="327"/>
            <ac:graphicFrameMk id="6" creationId="{B5EB8D96-9A51-1549-AF9C-BA00698DBBAC}"/>
          </ac:graphicFrameMkLst>
        </pc:graphicFrameChg>
      </pc:sldChg>
      <pc:sldChg chg="modSp add mod">
        <pc:chgData name="Janette Warburton" userId="3e27661f259abf4c" providerId="LiveId" clId="{247BF6BA-A668-4B7D-B4E6-4E6C79E0018B}" dt="2023-07-04T09:31:57.279" v="8220" actId="20577"/>
        <pc:sldMkLst>
          <pc:docMk/>
          <pc:sldMk cId="1021018596" sldId="328"/>
        </pc:sldMkLst>
        <pc:spChg chg="mod">
          <ac:chgData name="Janette Warburton" userId="3e27661f259abf4c" providerId="LiveId" clId="{247BF6BA-A668-4B7D-B4E6-4E6C79E0018B}" dt="2023-07-04T09:31:57.279" v="8220" actId="20577"/>
          <ac:spMkLst>
            <pc:docMk/>
            <pc:sldMk cId="1021018596" sldId="328"/>
            <ac:spMk id="475" creationId="{00000000-0000-0000-0000-000000000000}"/>
          </ac:spMkLst>
        </pc:spChg>
        <pc:graphicFrameChg chg="modGraphic">
          <ac:chgData name="Janette Warburton" userId="3e27661f259abf4c" providerId="LiveId" clId="{247BF6BA-A668-4B7D-B4E6-4E6C79E0018B}" dt="2023-07-04T08:21:13.272" v="8073" actId="20577"/>
          <ac:graphicFrameMkLst>
            <pc:docMk/>
            <pc:sldMk cId="1021018596" sldId="328"/>
            <ac:graphicFrameMk id="5" creationId="{8854ED52-D361-4D55-1042-A4E00FC7E136}"/>
          </ac:graphicFrameMkLst>
        </pc:graphicFrameChg>
        <pc:graphicFrameChg chg="mod">
          <ac:chgData name="Janette Warburton" userId="3e27661f259abf4c" providerId="LiveId" clId="{247BF6BA-A668-4B7D-B4E6-4E6C79E0018B}" dt="2023-07-04T09:05:55.180" v="8175"/>
          <ac:graphicFrameMkLst>
            <pc:docMk/>
            <pc:sldMk cId="1021018596" sldId="328"/>
            <ac:graphicFrameMk id="6" creationId="{B5EB8D96-9A51-1549-AF9C-BA00698DBBAC}"/>
          </ac:graphicFrameMkLst>
        </pc:graphicFrameChg>
      </pc:sldChg>
      <pc:sldChg chg="modSp add mod">
        <pc:chgData name="Janette Warburton" userId="3e27661f259abf4c" providerId="LiveId" clId="{247BF6BA-A668-4B7D-B4E6-4E6C79E0018B}" dt="2023-07-04T09:31:58.690" v="8221" actId="20577"/>
        <pc:sldMkLst>
          <pc:docMk/>
          <pc:sldMk cId="4211601130" sldId="329"/>
        </pc:sldMkLst>
        <pc:spChg chg="mod">
          <ac:chgData name="Janette Warburton" userId="3e27661f259abf4c" providerId="LiveId" clId="{247BF6BA-A668-4B7D-B4E6-4E6C79E0018B}" dt="2023-07-04T09:31:58.690" v="8221" actId="20577"/>
          <ac:spMkLst>
            <pc:docMk/>
            <pc:sldMk cId="4211601130" sldId="329"/>
            <ac:spMk id="475" creationId="{00000000-0000-0000-0000-000000000000}"/>
          </ac:spMkLst>
        </pc:spChg>
        <pc:graphicFrameChg chg="modGraphic">
          <ac:chgData name="Janette Warburton" userId="3e27661f259abf4c" providerId="LiveId" clId="{247BF6BA-A668-4B7D-B4E6-4E6C79E0018B}" dt="2023-07-04T08:21:16.878" v="8077" actId="20577"/>
          <ac:graphicFrameMkLst>
            <pc:docMk/>
            <pc:sldMk cId="4211601130" sldId="329"/>
            <ac:graphicFrameMk id="5" creationId="{8854ED52-D361-4D55-1042-A4E00FC7E136}"/>
          </ac:graphicFrameMkLst>
        </pc:graphicFrameChg>
      </pc:sldChg>
      <pc:sldChg chg="modSp add mod">
        <pc:chgData name="Janette Warburton" userId="3e27661f259abf4c" providerId="LiveId" clId="{247BF6BA-A668-4B7D-B4E6-4E6C79E0018B}" dt="2023-07-04T09:31:59.793" v="8222" actId="20577"/>
        <pc:sldMkLst>
          <pc:docMk/>
          <pc:sldMk cId="4194338680" sldId="330"/>
        </pc:sldMkLst>
        <pc:spChg chg="mod">
          <ac:chgData name="Janette Warburton" userId="3e27661f259abf4c" providerId="LiveId" clId="{247BF6BA-A668-4B7D-B4E6-4E6C79E0018B}" dt="2023-07-04T09:31:59.793" v="8222" actId="20577"/>
          <ac:spMkLst>
            <pc:docMk/>
            <pc:sldMk cId="4194338680" sldId="330"/>
            <ac:spMk id="475" creationId="{00000000-0000-0000-0000-000000000000}"/>
          </ac:spMkLst>
        </pc:spChg>
        <pc:graphicFrameChg chg="mod modGraphic">
          <ac:chgData name="Janette Warburton" userId="3e27661f259abf4c" providerId="LiveId" clId="{247BF6BA-A668-4B7D-B4E6-4E6C79E0018B}" dt="2023-07-04T08:21:23.610" v="8082" actId="20577"/>
          <ac:graphicFrameMkLst>
            <pc:docMk/>
            <pc:sldMk cId="4194338680" sldId="330"/>
            <ac:graphicFrameMk id="5" creationId="{8854ED52-D361-4D55-1042-A4E00FC7E136}"/>
          </ac:graphicFrameMkLst>
        </pc:graphicFrameChg>
      </pc:sldChg>
      <pc:sldMasterChg chg="modSldLayout">
        <pc:chgData name="Janette Warburton" userId="3e27661f259abf4c" providerId="LiveId" clId="{247BF6BA-A668-4B7D-B4E6-4E6C79E0018B}" dt="2023-07-04T08:24:43.808" v="8109" actId="14100"/>
        <pc:sldMasterMkLst>
          <pc:docMk/>
          <pc:sldMasterMk cId="0" sldId="2147483648"/>
        </pc:sldMasterMkLst>
        <pc:sldLayoutChg chg="modSp">
          <pc:chgData name="Janette Warburton" userId="3e27661f259abf4c" providerId="LiveId" clId="{247BF6BA-A668-4B7D-B4E6-4E6C79E0018B}" dt="2023-07-03T13:01:18.420" v="0"/>
          <pc:sldLayoutMkLst>
            <pc:docMk/>
            <pc:sldMasterMk cId="0" sldId="2147483648"/>
            <pc:sldLayoutMk cId="0" sldId="2147483649"/>
          </pc:sldLayoutMkLst>
          <pc:spChg chg="mod">
            <ac:chgData name="Janette Warburton" userId="3e27661f259abf4c" providerId="LiveId" clId="{247BF6BA-A668-4B7D-B4E6-4E6C79E0018B}" dt="2023-07-03T13:01:18.420" v="0"/>
            <ac:spMkLst>
              <pc:docMk/>
              <pc:sldMasterMk cId="0" sldId="2147483648"/>
              <pc:sldLayoutMk cId="0" sldId="2147483649"/>
              <ac:spMk id="13" creationId="{00000000-0000-0000-0000-000000000000}"/>
            </ac:spMkLst>
          </pc:spChg>
        </pc:sldLayoutChg>
        <pc:sldLayoutChg chg="modSp mod">
          <pc:chgData name="Janette Warburton" userId="3e27661f259abf4c" providerId="LiveId" clId="{247BF6BA-A668-4B7D-B4E6-4E6C79E0018B}" dt="2023-07-04T08:24:43.808" v="8109" actId="14100"/>
          <pc:sldLayoutMkLst>
            <pc:docMk/>
            <pc:sldMasterMk cId="0" sldId="2147483648"/>
            <pc:sldLayoutMk cId="0" sldId="2147483650"/>
          </pc:sldLayoutMkLst>
          <pc:spChg chg="mod">
            <ac:chgData name="Janette Warburton" userId="3e27661f259abf4c" providerId="LiveId" clId="{247BF6BA-A668-4B7D-B4E6-4E6C79E0018B}" dt="2023-07-04T08:24:43.808" v="8109" actId="14100"/>
            <ac:spMkLst>
              <pc:docMk/>
              <pc:sldMasterMk cId="0" sldId="2147483648"/>
              <pc:sldLayoutMk cId="0" sldId="2147483650"/>
              <ac:spMk id="16" creationId="{00000000-0000-0000-0000-000000000000}"/>
            </ac:spMkLst>
          </pc:spChg>
        </pc:sldLayoutChg>
        <pc:sldLayoutChg chg="modSp mod">
          <pc:chgData name="Janette Warburton" userId="3e27661f259abf4c" providerId="LiveId" clId="{247BF6BA-A668-4B7D-B4E6-4E6C79E0018B}" dt="2023-07-04T08:24:36.298" v="8108" actId="14100"/>
          <pc:sldLayoutMkLst>
            <pc:docMk/>
            <pc:sldMasterMk cId="0" sldId="2147483648"/>
            <pc:sldLayoutMk cId="0" sldId="2147483651"/>
          </pc:sldLayoutMkLst>
          <pc:spChg chg="mod">
            <ac:chgData name="Janette Warburton" userId="3e27661f259abf4c" providerId="LiveId" clId="{247BF6BA-A668-4B7D-B4E6-4E6C79E0018B}" dt="2023-07-04T08:24:36.298" v="8108" actId="14100"/>
            <ac:spMkLst>
              <pc:docMk/>
              <pc:sldMasterMk cId="0" sldId="2147483648"/>
              <pc:sldLayoutMk cId="0" sldId="2147483651"/>
              <ac:spMk id="20" creationId="{00000000-0000-0000-0000-000000000000}"/>
            </ac:spMkLst>
          </pc:spChg>
        </pc:sldLayoutChg>
        <pc:sldLayoutChg chg="modSp">
          <pc:chgData name="Janette Warburton" userId="3e27661f259abf4c" providerId="LiveId" clId="{247BF6BA-A668-4B7D-B4E6-4E6C79E0018B}" dt="2023-07-03T13:01:18.420" v="0"/>
          <pc:sldLayoutMkLst>
            <pc:docMk/>
            <pc:sldMasterMk cId="0" sldId="2147483648"/>
            <pc:sldLayoutMk cId="0" sldId="2147483652"/>
          </pc:sldLayoutMkLst>
          <pc:spChg chg="mod">
            <ac:chgData name="Janette Warburton" userId="3e27661f259abf4c" providerId="LiveId" clId="{247BF6BA-A668-4B7D-B4E6-4E6C79E0018B}" dt="2023-07-03T13:01:18.420" v="0"/>
            <ac:spMkLst>
              <pc:docMk/>
              <pc:sldMasterMk cId="0" sldId="2147483648"/>
              <pc:sldLayoutMk cId="0" sldId="2147483652"/>
              <ac:spMk id="29"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52868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24165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86205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0069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727589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296459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379627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531501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4300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84757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277752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271849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61081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55330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8" name="Google Shape;29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830564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519330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660560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092149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85091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964136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500956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637456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976726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762684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14341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009657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601484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170246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35034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877208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388605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765714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665638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999466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087858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6" name="Google Shape;49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47885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39590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21515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2517bee3f31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g2517bee3f31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19230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517bee3f3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2517bee3f3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111067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5.png"/><Relationship Id="rId7" Type="http://schemas.openxmlformats.org/officeDocument/2006/relationships/hyperlink" Target="https://thirdspacelearning.com/gcse-maths/"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1000"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dirty="0">
                <a:solidFill>
                  <a:schemeClr val="accent2"/>
                </a:solidFill>
                <a:latin typeface="Nunito Sans"/>
                <a:ea typeface="Nunito Sans"/>
                <a:cs typeface="Nunito Sans"/>
                <a:sym typeface="Nunito Sans"/>
              </a:rPr>
              <a:t>Combined Events</a:t>
            </a:r>
            <a:r>
              <a:rPr lang="en-GB" sz="2000" b="0" i="0" u="none" strike="noStrike" cap="none" dirty="0">
                <a:solidFill>
                  <a:schemeClr val="accent2"/>
                </a:solidFill>
                <a:latin typeface="Nunito Sans"/>
                <a:ea typeface="Nunito Sans"/>
                <a:cs typeface="Nunito Sans"/>
                <a:sym typeface="Nunito Sans"/>
              </a:rPr>
              <a:t> | Probability</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Background pattern&#10;&#10;Description automatically generated"/>
          <p:cNvPicPr preferRelativeResize="0"/>
          <p:nvPr/>
        </p:nvPicPr>
        <p:blipFill rotWithShape="1">
          <a:blip r:embed="rId3">
            <a:alphaModFix/>
          </a:blip>
          <a:srcRect/>
          <a:stretch/>
        </p:blipFill>
        <p:spPr>
          <a:xfrm>
            <a:off x="5506208" y="0"/>
            <a:ext cx="3637792"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7"/>
        <p:cNvGrpSpPr/>
        <p:nvPr/>
      </p:nvGrpSpPr>
      <p:grpSpPr>
        <a:xfrm>
          <a:off x="0" y="0"/>
          <a:ext cx="0" cy="0"/>
          <a:chOff x="0" y="0"/>
          <a:chExt cx="0" cy="0"/>
        </a:xfrm>
      </p:grpSpPr>
      <p:sp>
        <p:nvSpPr>
          <p:cNvPr id="58" name="Google Shape;58;p1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0" name="Google Shape;60;p1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1" name="Google Shape;61;p1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2" name="Google Shape;62;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3"/>
        <p:cNvGrpSpPr/>
        <p:nvPr/>
      </p:nvGrpSpPr>
      <p:grpSpPr>
        <a:xfrm>
          <a:off x="0" y="0"/>
          <a:ext cx="0" cy="0"/>
          <a:chOff x="0" y="0"/>
          <a:chExt cx="0" cy="0"/>
        </a:xfrm>
      </p:grpSpPr>
      <p:sp>
        <p:nvSpPr>
          <p:cNvPr id="64" name="Google Shape;64;p2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65" name="Google Shape;65;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6"/>
        <p:cNvGrpSpPr/>
        <p:nvPr/>
      </p:nvGrpSpPr>
      <p:grpSpPr>
        <a:xfrm>
          <a:off x="0" y="0"/>
          <a:ext cx="0" cy="0"/>
          <a:chOff x="0" y="0"/>
          <a:chExt cx="0" cy="0"/>
        </a:xfrm>
      </p:grpSpPr>
      <p:sp>
        <p:nvSpPr>
          <p:cNvPr id="67" name="Google Shape;67;p2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8" name="Google Shape;68;p2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69" name="Google Shape;6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Google Shape;7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4" name="Google Shape;74;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75" name="Google Shape;75;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6" name="Google Shape;76;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7" name="Google Shape;77;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11"/>
          <p:cNvSpPr txBox="1"/>
          <p:nvPr/>
        </p:nvSpPr>
        <p:spPr>
          <a:xfrm>
            <a:off x="-1" y="0"/>
            <a:ext cx="3846635"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Probability | Diagnostic Questions | </a:t>
            </a:r>
            <a:r>
              <a:rPr lang="en-GB" sz="1000" dirty="0">
                <a:solidFill>
                  <a:srgbClr val="2779F5"/>
                </a:solidFill>
                <a:latin typeface="Nunito Sans"/>
                <a:ea typeface="Nunito Sans"/>
                <a:cs typeface="Nunito Sans"/>
                <a:sym typeface="Nunito Sans"/>
              </a:rPr>
              <a:t>Combined Events</a:t>
            </a:r>
            <a:endParaRPr sz="1200" b="0" i="0" u="none" strike="noStrike" cap="none" dirty="0">
              <a:solidFill>
                <a:srgbClr val="000000"/>
              </a:solidFill>
              <a:latin typeface="Arial"/>
              <a:ea typeface="Arial"/>
              <a:cs typeface="Arial"/>
              <a:sym typeface="Arial"/>
            </a:endParaRPr>
          </a:p>
        </p:txBody>
      </p:sp>
      <p:pic>
        <p:nvPicPr>
          <p:cNvPr id="17" name="Google Shape;17;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8" name="Google Shape;18;p11"/>
          <p:cNvSpPr/>
          <p:nvPr/>
        </p:nvSpPr>
        <p:spPr>
          <a:xfrm>
            <a:off x="0" y="369300"/>
            <a:ext cx="5696712" cy="396200"/>
          </a:xfrm>
          <a:prstGeom prst="rect">
            <a:avLst/>
          </a:prstGeom>
          <a:solidFill>
            <a:srgbClr val="10889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19"/>
        <p:cNvGrpSpPr/>
        <p:nvPr/>
      </p:nvGrpSpPr>
      <p:grpSpPr>
        <a:xfrm>
          <a:off x="0" y="0"/>
          <a:ext cx="0" cy="0"/>
          <a:chOff x="0" y="0"/>
          <a:chExt cx="0" cy="0"/>
        </a:xfrm>
      </p:grpSpPr>
      <p:sp>
        <p:nvSpPr>
          <p:cNvPr id="20" name="Google Shape;20;p12"/>
          <p:cNvSpPr txBox="1"/>
          <p:nvPr/>
        </p:nvSpPr>
        <p:spPr>
          <a:xfrm>
            <a:off x="-1" y="0"/>
            <a:ext cx="3807791"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Probability | Diagnostic Questions | </a:t>
            </a:r>
            <a:r>
              <a:rPr lang="en-GB" sz="1000" dirty="0">
                <a:solidFill>
                  <a:srgbClr val="2779F5"/>
                </a:solidFill>
                <a:latin typeface="Nunito Sans"/>
                <a:ea typeface="Nunito Sans"/>
                <a:cs typeface="Nunito Sans"/>
                <a:sym typeface="Nunito Sans"/>
              </a:rPr>
              <a:t>Combined Events</a:t>
            </a:r>
            <a:endParaRPr sz="1200" b="0" i="0" u="none" strike="noStrike" cap="none" dirty="0">
              <a:solidFill>
                <a:srgbClr val="000000"/>
              </a:solidFill>
              <a:latin typeface="Arial"/>
              <a:ea typeface="Arial"/>
              <a:cs typeface="Arial"/>
              <a:sym typeface="Arial"/>
            </a:endParaRPr>
          </a:p>
        </p:txBody>
      </p:sp>
      <p:sp>
        <p:nvSpPr>
          <p:cNvPr id="21" name="Google Shape;21;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3" name="Google Shape;23;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4" name="Google Shape;24;p12"/>
          <p:cNvSpPr/>
          <p:nvPr/>
        </p:nvSpPr>
        <p:spPr>
          <a:xfrm>
            <a:off x="0" y="369300"/>
            <a:ext cx="5696712" cy="396200"/>
          </a:xfrm>
          <a:prstGeom prst="rect">
            <a:avLst/>
          </a:prstGeom>
          <a:solidFill>
            <a:srgbClr val="10889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5"/>
        <p:cNvGrpSpPr/>
        <p:nvPr/>
      </p:nvGrpSpPr>
      <p:grpSpPr>
        <a:xfrm>
          <a:off x="0" y="0"/>
          <a:ext cx="0" cy="0"/>
          <a:chOff x="0" y="0"/>
          <a:chExt cx="0" cy="0"/>
        </a:xfrm>
      </p:grpSpPr>
      <p:sp>
        <p:nvSpPr>
          <p:cNvPr id="26" name="Google Shape;26;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7" name="Google Shape;27;p13"/>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8" name="Google Shape;28;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29" name="Google Shape;29;p13">
            <a:hlinkClick r:id="" action="ppaction://hlinkshowjump?jump=firstslide"/>
          </p:cNvPr>
          <p:cNvSpPr txBox="1"/>
          <p:nvPr/>
        </p:nvSpPr>
        <p:spPr>
          <a:xfrm>
            <a:off x="500015" y="2290457"/>
            <a:ext cx="3651000"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dirty="0">
                <a:solidFill>
                  <a:schemeClr val="accent2"/>
                </a:solidFill>
                <a:latin typeface="Nunito Sans"/>
                <a:ea typeface="Nunito Sans"/>
                <a:cs typeface="Nunito Sans"/>
                <a:sym typeface="Nunito Sans"/>
              </a:rPr>
              <a:t>Combined Events</a:t>
            </a:r>
            <a:r>
              <a:rPr lang="en-GB" sz="2000" b="0" i="0" u="none" strike="noStrike" cap="none" dirty="0">
                <a:solidFill>
                  <a:schemeClr val="accent2"/>
                </a:solidFill>
                <a:latin typeface="Nunito Sans"/>
                <a:ea typeface="Nunito Sans"/>
                <a:cs typeface="Nunito Sans"/>
                <a:sym typeface="Nunito Sans"/>
              </a:rPr>
              <a:t> | Probability</a:t>
            </a:r>
            <a:endParaRPr sz="2000" b="0" i="0" u="none" strike="noStrike" cap="none" dirty="0">
              <a:solidFill>
                <a:schemeClr val="accent2"/>
              </a:solidFill>
              <a:latin typeface="Nunito Sans"/>
              <a:ea typeface="Nunito Sans"/>
              <a:cs typeface="Nunito Sans"/>
              <a:sym typeface="Nunito Sans"/>
            </a:endParaRPr>
          </a:p>
        </p:txBody>
      </p:sp>
      <p:pic>
        <p:nvPicPr>
          <p:cNvPr id="30" name="Google Shape;30;p13" descr="Background pattern&#10;&#10;Description automatically generated"/>
          <p:cNvPicPr preferRelativeResize="0"/>
          <p:nvPr/>
        </p:nvPicPr>
        <p:blipFill rotWithShape="1">
          <a:blip r:embed="rId3">
            <a:alphaModFix/>
          </a:blip>
          <a:srcRect/>
          <a:stretch/>
        </p:blipFill>
        <p:spPr>
          <a:xfrm>
            <a:off x="5506208" y="0"/>
            <a:ext cx="3637792" cy="51435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1"/>
        <p:cNvGrpSpPr/>
        <p:nvPr/>
      </p:nvGrpSpPr>
      <p:grpSpPr>
        <a:xfrm>
          <a:off x="0" y="0"/>
          <a:ext cx="0" cy="0"/>
          <a:chOff x="0" y="0"/>
          <a:chExt cx="0" cy="0"/>
        </a:xfrm>
      </p:grpSpPr>
      <p:pic>
        <p:nvPicPr>
          <p:cNvPr id="32" name="Google Shape;32;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3" name="Google Shape;33;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4" name="Google Shape;34;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5" name="Google Shape;35;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6" name="Google Shape;36;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7" name="Google Shape;37;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38" name="Google Shape;38;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39" name="Google Shape;39;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0" name="Google Shape;40;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1" name="Google Shape;41;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2"/>
        <p:cNvGrpSpPr/>
        <p:nvPr/>
      </p:nvGrpSpPr>
      <p:grpSpPr>
        <a:xfrm>
          <a:off x="0" y="0"/>
          <a:ext cx="0" cy="0"/>
          <a:chOff x="0" y="0"/>
          <a:chExt cx="0" cy="0"/>
        </a:xfrm>
      </p:grpSpPr>
      <p:sp>
        <p:nvSpPr>
          <p:cNvPr id="43" name="Google Shape;43;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4" name="Google Shape;44;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9" name="Google Shape;49;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0"/>
        <p:cNvGrpSpPr/>
        <p:nvPr/>
      </p:nvGrpSpPr>
      <p:grpSpPr>
        <a:xfrm>
          <a:off x="0" y="0"/>
          <a:ext cx="0" cy="0"/>
          <a:chOff x="0" y="0"/>
          <a:chExt cx="0" cy="0"/>
        </a:xfrm>
      </p:grpSpPr>
      <p:sp>
        <p:nvSpPr>
          <p:cNvPr id="51" name="Google Shape;51;p1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2" name="Google Shape;52;p1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3" name="Google Shape;53;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6" name="Google Shape;56;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3.tiff"/></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4.tiff"/></Relationships>
</file>

<file path=ppt/slides/_rels/slide14.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16.tiff"/><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11.tif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12.tif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13.tiff"/></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14.tiff"/></Relationships>
</file>

<file path=ppt/slides/_rels/slide35.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16.tiff"/><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1.tif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444059935"/>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52</m:t>
                                  </m:r>
                                </m:den>
                              </m:f>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52</m:t>
                                  </m:r>
                                </m:den>
                              </m:f>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13</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444059935"/>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52</m:t>
                                  </m:r>
                                </m:den>
                              </m:f>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52</m:t>
                                  </m:r>
                                </m:den>
                              </m:f>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13</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7) </a:t>
                      </a:r>
                      <a:r>
                        <a:rPr lang="en-GB" sz="1600" b="0" u="none" strike="noStrike" cap="none" dirty="0">
                          <a:solidFill>
                            <a:schemeClr val="dk1"/>
                          </a:solidFill>
                          <a:latin typeface="Nunito Sans"/>
                          <a:ea typeface="Nunito Sans"/>
                          <a:cs typeface="Nunito Sans"/>
                          <a:sym typeface="Nunito Sans"/>
                        </a:rPr>
                        <a:t>A card is drawn at random from a </a:t>
                      </a:r>
                      <a:r>
                        <a:rPr lang="en-GB" sz="1600" b="0" dirty="0">
                          <a:solidFill>
                            <a:schemeClr val="dk1"/>
                          </a:solidFill>
                          <a:latin typeface="Nunito Sans"/>
                          <a:ea typeface="Nunito Sans"/>
                          <a:cs typeface="Nunito Sans"/>
                          <a:sym typeface="Nunito Sans"/>
                        </a:rPr>
                        <a:t>standard</a:t>
                      </a:r>
                      <a:r>
                        <a:rPr lang="en-GB" sz="1600" b="0" u="none" strike="noStrike" cap="none" dirty="0">
                          <a:solidFill>
                            <a:schemeClr val="dk1"/>
                          </a:solidFill>
                          <a:latin typeface="Nunito Sans"/>
                          <a:ea typeface="Nunito Sans"/>
                          <a:cs typeface="Nunito Sans"/>
                          <a:sym typeface="Nunito Sans"/>
                        </a:rPr>
                        <a:t> deck of playing cards</a:t>
                      </a:r>
                      <a:r>
                        <a:rPr lang="en-GB" sz="1600" b="0" dirty="0">
                          <a:solidFill>
                            <a:schemeClr val="dk1"/>
                          </a:solidFill>
                          <a:latin typeface="Nunito"/>
                          <a:ea typeface="Nunito"/>
                          <a:cs typeface="Nunito"/>
                          <a:sym typeface="Nunito"/>
                        </a:rPr>
                        <a:t>.</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What is the probability that the card is a “spade” or a “5”?</a:t>
                      </a:r>
                      <a:r>
                        <a:rPr lang="en-GB" sz="1600" b="0" dirty="0">
                          <a:solidFill>
                            <a:schemeClr val="dk1"/>
                          </a:solidFill>
                          <a:latin typeface="+mn-lt"/>
                          <a:ea typeface="Arial"/>
                          <a:cs typeface="Arial"/>
                          <a:sym typeface="Arial"/>
                        </a:rPr>
                        <a:t> </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969203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3078692046"/>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0.8075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0.1425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0.0425</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0.0075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3078692046"/>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0.8075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0.1425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0.0425</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0.0075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8) </a:t>
                          </a:r>
                          <a:r>
                            <a:rPr lang="en-GB" sz="1600" b="0" u="none" strike="noStrike" cap="none" dirty="0">
                              <a:solidFill>
                                <a:schemeClr val="dk1"/>
                              </a:solidFill>
                              <a:latin typeface="Nunito Sans"/>
                              <a:ea typeface="Nunito Sans"/>
                              <a:cs typeface="Nunito Sans"/>
                              <a:sym typeface="Nunito Sans"/>
                            </a:rPr>
                            <a:t>The probability that I am on time for work on Saturday is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0.95</m:t>
                              </m:r>
                            </m:oMath>
                          </a14:m>
                          <a:r>
                            <a:rPr lang="en-GB" sz="1600" b="0" dirty="0">
                              <a:solidFill>
                                <a:schemeClr val="dk1"/>
                              </a:solidFill>
                              <a:latin typeface="Nunito"/>
                              <a:ea typeface="Nunito"/>
                              <a:cs typeface="Nunito"/>
                              <a:sym typeface="Nunito"/>
                            </a:rPr>
                            <a:t>.</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The probability that I am on time for work on Sunday is </a:t>
                          </a:r>
                          <a14:m>
                            <m:oMath xmlns:m="http://schemas.openxmlformats.org/officeDocument/2006/math">
                              <m:r>
                                <a:rPr lang="en-GB" sz="1600" b="0" i="1" smtClean="0">
                                  <a:solidFill>
                                    <a:schemeClr val="dk1"/>
                                  </a:solidFill>
                                  <a:latin typeface="Cambria Math" panose="02040503050406030204" pitchFamily="18" charset="0"/>
                                  <a:ea typeface="Nunito"/>
                                  <a:cs typeface="Nunito"/>
                                  <a:sym typeface="Nunito"/>
                                </a:rPr>
                                <m:t>0.85</m:t>
                              </m:r>
                            </m:oMath>
                          </a14:m>
                          <a:r>
                            <a:rPr lang="en-US" sz="1600" b="0" u="none" strike="noStrike" cap="none" dirty="0">
                              <a:solidFill>
                                <a:schemeClr val="dk1"/>
                              </a:solidFill>
                              <a:latin typeface="Nunito Sans" pitchFamily="2" charset="0"/>
                              <a:ea typeface="Nunito Sans"/>
                              <a:cs typeface="Nunito Sans"/>
                              <a:sym typeface="Nunito Sans"/>
                            </a:rPr>
                            <a:t>.</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What is the probability that I am late on Saturday, but on time on Sunday?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8) </a:t>
                          </a:r>
                          <a:r>
                            <a:rPr lang="en-GB" sz="1600" b="0" u="none" strike="noStrike" cap="none" dirty="0">
                              <a:solidFill>
                                <a:schemeClr val="dk1"/>
                              </a:solidFill>
                              <a:latin typeface="Nunito Sans"/>
                              <a:ea typeface="Nunito Sans"/>
                              <a:cs typeface="Nunito Sans"/>
                              <a:sym typeface="Nunito Sans"/>
                            </a:rPr>
                            <a:t>The probability that I am on time for work on Saturday is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0.95</m:t>
                              </m:r>
                            </m:oMath>
                          </a14:m>
                          <a:r>
                            <a:rPr lang="en-GB" sz="1600" b="0" dirty="0">
                              <a:solidFill>
                                <a:schemeClr val="dk1"/>
                              </a:solidFill>
                              <a:latin typeface="Nunito"/>
                              <a:ea typeface="Nunito"/>
                              <a:cs typeface="Nunito"/>
                              <a:sym typeface="Nunito"/>
                            </a:rPr>
                            <a:t>.</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The probability that I am on time for work on Sunday is </a:t>
                          </a:r>
                          <a14:m xmlns:a14="http://schemas.microsoft.com/office/drawing/2010/main">
                            <m:oMath xmlns:m="http://schemas.openxmlformats.org/officeDocument/2006/math">
                              <m:r>
                                <a:rPr lang="en-GB" sz="1600" b="0" i="1" smtClean="0">
                                  <a:solidFill>
                                    <a:schemeClr val="dk1"/>
                                  </a:solidFill>
                                  <a:latin typeface="Cambria Math" panose="02040503050406030204" pitchFamily="18" charset="0"/>
                                  <a:ea typeface="Nunito"/>
                                  <a:cs typeface="Nunito"/>
                                  <a:sym typeface="Nunito"/>
                                </a:rPr>
                                <m:t>0.85</m:t>
                              </m:r>
                            </m:oMath>
                          </a14:m>
                          <a:r>
                            <a:rPr lang="en-US" sz="1600" b="0" u="none" strike="noStrike" cap="none" dirty="0">
                              <a:solidFill>
                                <a:schemeClr val="dk1"/>
                              </a:solidFill>
                              <a:latin typeface="Nunito Sans" pitchFamily="2" charset="0"/>
                              <a:ea typeface="Nunito Sans"/>
                              <a:cs typeface="Nunito Sans"/>
                              <a:sym typeface="Nunito Sans"/>
                            </a:rPr>
                            <a:t>.</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What is the probability that I am late on Saturday, but on time on Sunday?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094760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p:graphicFrame>
        <p:nvGraphicFramePr>
          <p:cNvPr id="3" name="Google Shape;255;g2191522ec10_0_108">
            <a:extLst>
              <a:ext uri="{FF2B5EF4-FFF2-40B4-BE49-F238E27FC236}">
                <a16:creationId xmlns:a16="http://schemas.microsoft.com/office/drawing/2014/main" id="{8F2AEB30-3C62-B2EA-478D-2CAF1457E3BC}"/>
              </a:ext>
            </a:extLst>
          </p:cNvPr>
          <p:cNvGraphicFramePr/>
          <p:nvPr/>
        </p:nvGraphicFramePr>
        <p:xfrm>
          <a:off x="241972" y="862525"/>
          <a:ext cx="4182100" cy="140209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9) </a:t>
                      </a:r>
                      <a:r>
                        <a:rPr lang="en-US" sz="1600" b="0" dirty="0">
                          <a:solidFill>
                            <a:schemeClr val="dk1"/>
                          </a:solidFill>
                          <a:latin typeface="Nunito"/>
                          <a:ea typeface="Nunito"/>
                          <a:cs typeface="Nunito"/>
                          <a:sym typeface="Nunito"/>
                        </a:rPr>
                        <a:t>Two fair spinners are spun and their</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scores multiplied. Use the sample space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to determine the probability that the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product is greater than ten:</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065099230"/>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chemeClr val="tx1"/>
                              </a:solidFill>
                              <a:latin typeface="Nunito Sans"/>
                              <a:ea typeface="Nunito Sans"/>
                              <a:cs typeface="Nunito Sans"/>
                              <a:sym typeface="Nunito Sans"/>
                            </a:rPr>
                            <a:t>A)</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baseline="0" smtClean="0">
                                      <a:solidFill>
                                        <a:schemeClr val="tx1"/>
                                      </a:solidFill>
                                      <a:latin typeface="Cambria Math" panose="02040503050406030204" pitchFamily="18" charset="0"/>
                                      <a:ea typeface="Nunito Sans"/>
                                      <a:cs typeface="Nunito Sans"/>
                                      <a:sym typeface="Nunito Sans"/>
                                    </a:rPr>
                                    <m:t>4</m:t>
                                  </m:r>
                                </m:den>
                              </m:f>
                            </m:oMath>
                          </a14:m>
                          <a:endParaRPr lang="en-GB" sz="1600" b="0" dirty="0">
                            <a:solidFill>
                              <a:schemeClr val="tx1"/>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B)</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1</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3</m:t>
                                  </m:r>
                                </m:den>
                              </m:f>
                            </m:oMath>
                          </a14:m>
                          <a:endParaRPr lang="en-GB" sz="140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3</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19</m:t>
                                  </m:r>
                                </m:den>
                              </m:f>
                            </m:oMath>
                          </a14:m>
                          <a:r>
                            <a:rPr lang="en-GB" sz="1600" b="0" u="none" strike="noStrike" cap="none" dirty="0">
                              <a:solidFill>
                                <a:schemeClr val="tx1"/>
                              </a:solidFill>
                              <a:latin typeface="Nunito" pitchFamily="2" charset="0"/>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8</m:t>
                                  </m:r>
                                </m:den>
                              </m:f>
                            </m:oMath>
                          </a14:m>
                          <a:endParaRPr lang="en-GB" sz="1600" b="0" dirty="0">
                            <a:solidFill>
                              <a:schemeClr val="tx1"/>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065099230"/>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3"/>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pic>
        <p:nvPicPr>
          <p:cNvPr id="2" name="Picture 1">
            <a:extLst>
              <a:ext uri="{FF2B5EF4-FFF2-40B4-BE49-F238E27FC236}">
                <a16:creationId xmlns:a16="http://schemas.microsoft.com/office/drawing/2014/main" id="{31F4196D-3A11-4238-B603-F8446DFD058A}"/>
              </a:ext>
            </a:extLst>
          </p:cNvPr>
          <p:cNvPicPr>
            <a:picLocks noChangeAspect="1"/>
          </p:cNvPicPr>
          <p:nvPr/>
        </p:nvPicPr>
        <p:blipFill rotWithShape="1">
          <a:blip r:embed="rId4"/>
          <a:srcRect r="55729"/>
          <a:stretch/>
        </p:blipFill>
        <p:spPr>
          <a:xfrm>
            <a:off x="1318209" y="2300747"/>
            <a:ext cx="2029625" cy="1156278"/>
          </a:xfrm>
          <a:prstGeom prst="rect">
            <a:avLst/>
          </a:prstGeom>
        </p:spPr>
      </p:pic>
      <p:pic>
        <p:nvPicPr>
          <p:cNvPr id="6" name="Picture 5">
            <a:extLst>
              <a:ext uri="{FF2B5EF4-FFF2-40B4-BE49-F238E27FC236}">
                <a16:creationId xmlns:a16="http://schemas.microsoft.com/office/drawing/2014/main" id="{65FD77AD-DA1A-4FDD-792E-A284FB50FDC9}"/>
              </a:ext>
            </a:extLst>
          </p:cNvPr>
          <p:cNvPicPr>
            <a:picLocks noChangeAspect="1"/>
          </p:cNvPicPr>
          <p:nvPr/>
        </p:nvPicPr>
        <p:blipFill rotWithShape="1">
          <a:blip r:embed="rId4"/>
          <a:srcRect l="47693"/>
          <a:stretch/>
        </p:blipFill>
        <p:spPr>
          <a:xfrm>
            <a:off x="1133997" y="3493157"/>
            <a:ext cx="2398048" cy="1156278"/>
          </a:xfrm>
          <a:prstGeom prst="rect">
            <a:avLst/>
          </a:prstGeom>
        </p:spPr>
      </p:pic>
    </p:spTree>
    <p:extLst>
      <p:ext uri="{BB962C8B-B14F-4D97-AF65-F5344CB8AC3E}">
        <p14:creationId xmlns:p14="http://schemas.microsoft.com/office/powerpoint/2010/main" val="1731009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p:graphicFrame>
        <p:nvGraphicFramePr>
          <p:cNvPr id="3" name="Google Shape;255;g2191522ec10_0_108">
            <a:extLst>
              <a:ext uri="{FF2B5EF4-FFF2-40B4-BE49-F238E27FC236}">
                <a16:creationId xmlns:a16="http://schemas.microsoft.com/office/drawing/2014/main" id="{8F2AEB30-3C62-B2EA-478D-2CAF1457E3BC}"/>
              </a:ext>
            </a:extLst>
          </p:cNvPr>
          <p:cNvGraphicFramePr/>
          <p:nvPr/>
        </p:nvGraphicFramePr>
        <p:xfrm>
          <a:off x="241972" y="862525"/>
          <a:ext cx="4182100" cy="176785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10) </a:t>
                      </a:r>
                      <a:r>
                        <a:rPr lang="en-US" sz="1600" b="0" dirty="0">
                          <a:solidFill>
                            <a:schemeClr val="dk1"/>
                          </a:solidFill>
                          <a:latin typeface="Nunito"/>
                          <a:ea typeface="Nunito"/>
                          <a:cs typeface="Nunito"/>
                          <a:sym typeface="Nunito"/>
                        </a:rPr>
                        <a:t>A tetrahedral die is rolled twice, and</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the scores added together. Use the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sample space diagram to determine the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probability that the score is a multiple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of three:</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384589806"/>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chemeClr val="tx1"/>
                              </a:solidFill>
                              <a:latin typeface="Nunito Sans"/>
                              <a:ea typeface="Nunito Sans"/>
                              <a:cs typeface="Nunito Sans"/>
                              <a:sym typeface="Nunito Sans"/>
                            </a:rPr>
                            <a:t>A)</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smtClean="0">
                                      <a:solidFill>
                                        <a:schemeClr val="tx1"/>
                                      </a:solidFill>
                                      <a:latin typeface="Cambria Math" panose="02040503050406030204" pitchFamily="18" charset="0"/>
                                      <a:ea typeface="Nunito Sans"/>
                                      <a:cs typeface="Nunito Sans"/>
                                      <a:sym typeface="Nunito Sans"/>
                                    </a:rPr>
                                    <m:t>7</m:t>
                                  </m:r>
                                </m:num>
                                <m:den>
                                  <m:r>
                                    <a:rPr lang="en-GB" sz="1600" b="0" i="1" u="none" strike="noStrike" cap="none" baseline="0" smtClean="0">
                                      <a:solidFill>
                                        <a:schemeClr val="tx1"/>
                                      </a:solidFill>
                                      <a:latin typeface="Cambria Math" panose="02040503050406030204" pitchFamily="18" charset="0"/>
                                      <a:ea typeface="Nunito Sans"/>
                                      <a:cs typeface="Nunito Sans"/>
                                      <a:sym typeface="Nunito Sans"/>
                                    </a:rPr>
                                    <m:t>24</m:t>
                                  </m:r>
                                </m:den>
                              </m:f>
                            </m:oMath>
                          </a14:m>
                          <a:endParaRPr lang="en-GB" sz="1600" b="0" dirty="0">
                            <a:solidFill>
                              <a:schemeClr val="tx1"/>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B)</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5</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24</m:t>
                                  </m:r>
                                </m:den>
                              </m:f>
                            </m:oMath>
                          </a14:m>
                          <a:endParaRPr lang="en-GB" sz="140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1</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8</m:t>
                                  </m:r>
                                </m:den>
                              </m:f>
                            </m:oMath>
                          </a14:m>
                          <a:endParaRPr lang="en-GB" sz="1600" b="0" u="none" strike="noStrike" cap="none" baseline="0"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5</m:t>
                                  </m:r>
                                </m:num>
                                <m:den>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16</m:t>
                                  </m:r>
                                </m:den>
                              </m:f>
                            </m:oMath>
                          </a14:m>
                          <a:endParaRPr lang="en-GB" sz="1600" b="0" dirty="0">
                            <a:solidFill>
                              <a:schemeClr val="tx1"/>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384589806"/>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3"/>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pic>
        <p:nvPicPr>
          <p:cNvPr id="5" name="Picture 4">
            <a:extLst>
              <a:ext uri="{FF2B5EF4-FFF2-40B4-BE49-F238E27FC236}">
                <a16:creationId xmlns:a16="http://schemas.microsoft.com/office/drawing/2014/main" id="{46F5CD39-1617-68AD-97AB-3032B9F43A00}"/>
              </a:ext>
            </a:extLst>
          </p:cNvPr>
          <p:cNvPicPr>
            <a:picLocks noChangeAspect="1"/>
          </p:cNvPicPr>
          <p:nvPr/>
        </p:nvPicPr>
        <p:blipFill>
          <a:blip r:embed="rId4"/>
          <a:stretch>
            <a:fillRect/>
          </a:stretch>
        </p:blipFill>
        <p:spPr>
          <a:xfrm>
            <a:off x="734721" y="2714600"/>
            <a:ext cx="3254571" cy="1966482"/>
          </a:xfrm>
          <a:prstGeom prst="rect">
            <a:avLst/>
          </a:prstGeom>
        </p:spPr>
      </p:pic>
    </p:spTree>
    <p:extLst>
      <p:ext uri="{BB962C8B-B14F-4D97-AF65-F5344CB8AC3E}">
        <p14:creationId xmlns:p14="http://schemas.microsoft.com/office/powerpoint/2010/main" val="312946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4071518045"/>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0.00001</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0.00005</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4071518045"/>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0.00001</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0.00005</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11) </a:t>
                          </a:r>
                          <a:r>
                            <a:rPr lang="en-GB" sz="1600" b="0" u="none" strike="noStrike" cap="none" dirty="0">
                              <a:solidFill>
                                <a:schemeClr val="dk1"/>
                              </a:solidFill>
                              <a:latin typeface="Nunito Sans"/>
                              <a:ea typeface="Nunito Sans"/>
                              <a:cs typeface="Nunito Sans"/>
                              <a:sym typeface="Nunito Sans"/>
                            </a:rPr>
                            <a:t>A numeric password for a mobile phone uses the digits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0−9</m:t>
                              </m:r>
                            </m:oMath>
                          </a14:m>
                          <a:r>
                            <a:rPr lang="en-GB" sz="1600" b="0" u="none" strike="noStrike" cap="none" dirty="0">
                              <a:solidFill>
                                <a:schemeClr val="dk1"/>
                              </a:solidFill>
                              <a:latin typeface="Nunito Sans"/>
                              <a:ea typeface="Nunito Sans"/>
                              <a:cs typeface="Nunito Sans"/>
                              <a:sym typeface="Nunito Sans"/>
                            </a:rPr>
                            <a:t>.</a:t>
                          </a:r>
                          <a:endParaRPr lang="en-GB" sz="1600" b="0" dirty="0">
                            <a:solidFill>
                              <a:schemeClr val="dk1"/>
                            </a:solidFill>
                            <a:latin typeface="Nunito"/>
                            <a:ea typeface="Nunito"/>
                            <a:cs typeface="Nunito"/>
                            <a:sym typeface="Nunito"/>
                          </a:endParaRP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What is the probability of “guessing” a five-digit passcode on the first attempt?</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11) </a:t>
                          </a:r>
                          <a:r>
                            <a:rPr lang="en-GB" sz="1600" b="0" u="none" strike="noStrike" cap="none" dirty="0">
                              <a:solidFill>
                                <a:schemeClr val="dk1"/>
                              </a:solidFill>
                              <a:latin typeface="Nunito Sans"/>
                              <a:ea typeface="Nunito Sans"/>
                              <a:cs typeface="Nunito Sans"/>
                              <a:sym typeface="Nunito Sans"/>
                            </a:rPr>
                            <a:t>A numeric password for a mobile phone uses the digits </a:t>
                          </a:r>
                          <a14:m xmlns:a14="http://schemas.microsoft.com/office/drawing/2010/main">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0−9</m:t>
                              </m:r>
                            </m:oMath>
                          </a14:m>
                          <a:r>
                            <a:rPr lang="en-GB" sz="1600" b="0" u="none" strike="noStrike" cap="none" dirty="0">
                              <a:solidFill>
                                <a:schemeClr val="dk1"/>
                              </a:solidFill>
                              <a:latin typeface="Nunito Sans"/>
                              <a:ea typeface="Nunito Sans"/>
                              <a:cs typeface="Nunito Sans"/>
                              <a:sym typeface="Nunito Sans"/>
                            </a:rPr>
                            <a:t>.</a:t>
                          </a:r>
                          <a:endParaRPr lang="en-GB" sz="1600" b="0" dirty="0">
                            <a:solidFill>
                              <a:schemeClr val="dk1"/>
                            </a:solidFill>
                            <a:latin typeface="Nunito"/>
                            <a:ea typeface="Nunito"/>
                            <a:cs typeface="Nunito"/>
                            <a:sym typeface="Nunito"/>
                          </a:endParaRP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What is the probability of “guessing” a five-digit passcode on the first attempt?</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pic>
        <p:nvPicPr>
          <p:cNvPr id="2" name="Picture 1">
            <a:extLst>
              <a:ext uri="{FF2B5EF4-FFF2-40B4-BE49-F238E27FC236}">
                <a16:creationId xmlns:a16="http://schemas.microsoft.com/office/drawing/2014/main" id="{BF5E42AB-F709-D2F7-6748-953F712BC762}"/>
              </a:ext>
            </a:extLst>
          </p:cNvPr>
          <p:cNvPicPr>
            <a:picLocks noChangeAspect="1"/>
          </p:cNvPicPr>
          <p:nvPr/>
        </p:nvPicPr>
        <p:blipFill>
          <a:blip r:embed="rId3"/>
          <a:stretch>
            <a:fillRect/>
          </a:stretch>
        </p:blipFill>
        <p:spPr>
          <a:xfrm>
            <a:off x="3470685" y="1669566"/>
            <a:ext cx="2202630" cy="360000"/>
          </a:xfrm>
          <a:prstGeom prst="rect">
            <a:avLst/>
          </a:prstGeom>
        </p:spPr>
      </p:pic>
    </p:spTree>
    <p:extLst>
      <p:ext uri="{BB962C8B-B14F-4D97-AF65-F5344CB8AC3E}">
        <p14:creationId xmlns:p14="http://schemas.microsoft.com/office/powerpoint/2010/main" val="3546101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975008711"/>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den>
                              </m:f>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975008711"/>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den>
                              </m:f>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422504481"/>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12) </a:t>
                          </a:r>
                          <a:r>
                            <a:rPr lang="en-GB" sz="1600" b="0" u="none" strike="noStrike" cap="none" dirty="0">
                              <a:solidFill>
                                <a:schemeClr val="dk1"/>
                              </a:solidFill>
                              <a:latin typeface="Nunito Sans"/>
                              <a:ea typeface="Nunito Sans"/>
                              <a:cs typeface="Nunito Sans"/>
                              <a:sym typeface="Nunito Sans"/>
                            </a:rPr>
                            <a:t>A fair coin is flipped at the same time as an unbiassed die is rolled. </a:t>
                          </a:r>
                          <a:r>
                            <a:rPr lang="en-GB" sz="1600" b="0" dirty="0">
                              <a:solidFill>
                                <a:schemeClr val="dk1"/>
                              </a:solidFill>
                              <a:latin typeface="Nunito"/>
                              <a:ea typeface="Nunito"/>
                              <a:cs typeface="Nunito"/>
                              <a:sym typeface="Nunito"/>
                            </a:rPr>
                            <a:t>What is the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probability of obtaining a number less than </a:t>
                          </a:r>
                          <a14:m>
                            <m:oMath xmlns:m="http://schemas.openxmlformats.org/officeDocument/2006/math">
                              <m:r>
                                <a:rPr lang="en-GB" sz="1600" b="0" i="1" smtClean="0">
                                  <a:solidFill>
                                    <a:schemeClr val="dk1"/>
                                  </a:solidFill>
                                  <a:latin typeface="Cambria Math" panose="02040503050406030204" pitchFamily="18" charset="0"/>
                                  <a:ea typeface="Nunito"/>
                                  <a:cs typeface="Nunito"/>
                                  <a:sym typeface="Nunito"/>
                                </a:rPr>
                                <m:t>3</m:t>
                              </m:r>
                            </m:oMath>
                          </a14:m>
                          <a:r>
                            <a:rPr lang="en-US" sz="1600" b="0" u="none" strike="noStrike" cap="none" dirty="0">
                              <a:solidFill>
                                <a:schemeClr val="dk1"/>
                              </a:solidFill>
                              <a:latin typeface="Nunito Sans" pitchFamily="2" charset="0"/>
                              <a:ea typeface="Nunito Sans"/>
                              <a:cs typeface="Nunito Sans"/>
                              <a:sym typeface="Nunito Sans"/>
                            </a:rPr>
                            <a:t> on the die or a head on the coin?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422504481"/>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12) </a:t>
                          </a:r>
                          <a:r>
                            <a:rPr lang="en-GB" sz="1600" b="0" u="none" strike="noStrike" cap="none" dirty="0">
                              <a:solidFill>
                                <a:schemeClr val="dk1"/>
                              </a:solidFill>
                              <a:latin typeface="Nunito Sans"/>
                              <a:ea typeface="Nunito Sans"/>
                              <a:cs typeface="Nunito Sans"/>
                              <a:sym typeface="Nunito Sans"/>
                            </a:rPr>
                            <a:t>A fair coin is flipped at the same time as an unbiassed die is rolled. </a:t>
                          </a:r>
                          <a:r>
                            <a:rPr lang="en-GB" sz="1600" b="0" dirty="0">
                              <a:solidFill>
                                <a:schemeClr val="dk1"/>
                              </a:solidFill>
                              <a:latin typeface="Nunito"/>
                              <a:ea typeface="Nunito"/>
                              <a:cs typeface="Nunito"/>
                              <a:sym typeface="Nunito"/>
                            </a:rPr>
                            <a:t>What is the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probability of obtaining a number less than </a:t>
                          </a:r>
                          <a14:m xmlns:a14="http://schemas.microsoft.com/office/drawing/2010/main">
                            <m:oMath xmlns:m="http://schemas.openxmlformats.org/officeDocument/2006/math">
                              <m:r>
                                <a:rPr lang="en-GB" sz="1600" b="0" i="1" smtClean="0">
                                  <a:solidFill>
                                    <a:schemeClr val="dk1"/>
                                  </a:solidFill>
                                  <a:latin typeface="Cambria Math" panose="02040503050406030204" pitchFamily="18" charset="0"/>
                                  <a:ea typeface="Nunito"/>
                                  <a:cs typeface="Nunito"/>
                                  <a:sym typeface="Nunito"/>
                                </a:rPr>
                                <m:t>3</m:t>
                              </m:r>
                            </m:oMath>
                          </a14:m>
                          <a:r>
                            <a:rPr lang="en-US" sz="1600" b="0" u="none" strike="noStrike" cap="none" dirty="0">
                              <a:solidFill>
                                <a:schemeClr val="dk1"/>
                              </a:solidFill>
                              <a:latin typeface="Nunito Sans" pitchFamily="2" charset="0"/>
                              <a:ea typeface="Nunito Sans"/>
                              <a:cs typeface="Nunito Sans"/>
                              <a:sym typeface="Nunito Sans"/>
                            </a:rPr>
                            <a:t> on the die or a head on the coin?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054542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8F2AEB30-3C62-B2EA-478D-2CAF1457E3BC}"/>
                  </a:ext>
                </a:extLst>
              </p:cNvPr>
              <p:cNvGraphicFramePr/>
              <p:nvPr/>
            </p:nvGraphicFramePr>
            <p:xfrm>
              <a:off x="241972" y="862525"/>
              <a:ext cx="4182100" cy="213361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13) </a:t>
                          </a:r>
                          <a:r>
                            <a:rPr lang="en-US" sz="1600" b="0" dirty="0">
                              <a:solidFill>
                                <a:schemeClr val="dk1"/>
                              </a:solidFill>
                              <a:latin typeface="Nunito"/>
                              <a:ea typeface="Nunito"/>
                              <a:cs typeface="Nunito"/>
                              <a:sym typeface="Nunito"/>
                            </a:rPr>
                            <a:t>The probability of it raining is </a:t>
                          </a:r>
                          <a14:m>
                            <m:oMath xmlns:m="http://schemas.openxmlformats.org/officeDocument/2006/math">
                              <m:r>
                                <a:rPr lang="en-GB" sz="1600" b="0" i="1" smtClean="0">
                                  <a:solidFill>
                                    <a:schemeClr val="dk1"/>
                                  </a:solidFill>
                                  <a:latin typeface="Cambria Math" panose="02040503050406030204" pitchFamily="18" charset="0"/>
                                  <a:ea typeface="Nunito"/>
                                  <a:cs typeface="Nunito"/>
                                  <a:sym typeface="Nunito"/>
                                </a:rPr>
                                <m:t>0.3</m:t>
                              </m:r>
                            </m:oMath>
                          </a14:m>
                          <a:r>
                            <a:rPr lang="en-US" sz="1600" b="0" dirty="0">
                              <a:solidFill>
                                <a:schemeClr val="dk1"/>
                              </a:solidFill>
                              <a:latin typeface="Nunito Sans"/>
                              <a:ea typeface="Nunito Sans"/>
                              <a:cs typeface="Nunito Sans"/>
                              <a:sym typeface="Nunito Sans"/>
                            </a:rPr>
                            <a:t>. If it</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rains, the probability of the bus being</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late is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0.4</m:t>
                              </m:r>
                            </m:oMath>
                          </a14:m>
                          <a:r>
                            <a:rPr lang="en-US" sz="1600" b="0" dirty="0">
                              <a:solidFill>
                                <a:schemeClr val="dk1"/>
                              </a:solidFill>
                              <a:latin typeface="Nunito Sans"/>
                              <a:ea typeface="Nunito Sans"/>
                              <a:cs typeface="Nunito Sans"/>
                              <a:sym typeface="Nunito Sans"/>
                            </a:rPr>
                            <a:t>. If it is not raining, the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probability of the bus</a:t>
                          </a:r>
                          <a:r>
                            <a:rPr lang="en-US" sz="1600" b="0" baseline="0" dirty="0">
                              <a:solidFill>
                                <a:schemeClr val="dk1"/>
                              </a:solidFill>
                              <a:latin typeface="Nunito Sans"/>
                              <a:ea typeface="Nunito Sans"/>
                              <a:cs typeface="Nunito Sans"/>
                              <a:sym typeface="Nunito Sans"/>
                            </a:rPr>
                            <a:t> being late is </a:t>
                          </a:r>
                          <a14:m>
                            <m:oMath xmlns:m="http://schemas.openxmlformats.org/officeDocument/2006/math">
                              <m:r>
                                <a:rPr lang="en-GB" sz="1600" b="0" i="1" baseline="0" smtClean="0">
                                  <a:solidFill>
                                    <a:schemeClr val="dk1"/>
                                  </a:solidFill>
                                  <a:latin typeface="Cambria Math" panose="02040503050406030204" pitchFamily="18" charset="0"/>
                                  <a:ea typeface="Nunito Sans"/>
                                  <a:cs typeface="Nunito Sans"/>
                                  <a:sym typeface="Nunito Sans"/>
                                </a:rPr>
                                <m:t>0.2</m:t>
                              </m:r>
                            </m:oMath>
                          </a14:m>
                          <a:r>
                            <a:rPr lang="en-US" sz="1600" b="0" dirty="0">
                              <a:solidFill>
                                <a:schemeClr val="dk1"/>
                              </a:solidFill>
                              <a:latin typeface="Nunito Sans"/>
                              <a:ea typeface="Nunito Sans"/>
                              <a:cs typeface="Nunito Sans"/>
                              <a:sym typeface="Nunito Sans"/>
                            </a:rPr>
                            <a:t>.</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What is the probability that the bus is</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on time?</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8F2AEB30-3C62-B2EA-478D-2CAF1457E3BC}"/>
                  </a:ext>
                </a:extLst>
              </p:cNvPr>
              <p:cNvGraphicFramePr/>
              <p:nvPr/>
            </p:nvGraphicFramePr>
            <p:xfrm>
              <a:off x="241972" y="862525"/>
              <a:ext cx="4182100" cy="213361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2133610">
                    <a:tc>
                      <a:txBody>
                        <a:bodyPr/>
                        <a:lstStyle/>
                        <a:p>
                          <a:endParaRPr lang="en-US"/>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blipFill>
                          <a:blip r:embed="rId3"/>
                          <a:stretch>
                            <a:fillRect t="-570" b="-3704"/>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559483328"/>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chemeClr val="tx1"/>
                              </a:solidFill>
                              <a:latin typeface="Nunito Sans"/>
                              <a:ea typeface="Nunito Sans"/>
                              <a:cs typeface="Nunito Sans"/>
                              <a:sym typeface="Nunito Sans"/>
                            </a:rPr>
                            <a:t>A)</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ea typeface="Nunito Sans"/>
                                  <a:cs typeface="Nunito Sans"/>
                                  <a:sym typeface="Nunito Sans"/>
                                </a:rPr>
                                <m:t>0.74</m:t>
                              </m:r>
                            </m:oMath>
                          </a14:m>
                          <a:endParaRPr lang="en-GB" sz="1600" b="0" dirty="0">
                            <a:solidFill>
                              <a:schemeClr val="tx1"/>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B)</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0.18</m:t>
                              </m:r>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0.56</m:t>
                              </m:r>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0.68</m:t>
                              </m:r>
                            </m:oMath>
                          </a14:m>
                          <a:endParaRPr lang="en-GB" sz="1600" b="0" dirty="0">
                            <a:solidFill>
                              <a:schemeClr val="tx1"/>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559483328"/>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4"/>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pic>
        <p:nvPicPr>
          <p:cNvPr id="2" name="Picture 1">
            <a:extLst>
              <a:ext uri="{FF2B5EF4-FFF2-40B4-BE49-F238E27FC236}">
                <a16:creationId xmlns:a16="http://schemas.microsoft.com/office/drawing/2014/main" id="{56482DEF-C427-8E0C-7002-D4E07B135A10}"/>
              </a:ext>
            </a:extLst>
          </p:cNvPr>
          <p:cNvPicPr>
            <a:picLocks noChangeAspect="1"/>
          </p:cNvPicPr>
          <p:nvPr/>
        </p:nvPicPr>
        <p:blipFill>
          <a:blip r:embed="rId5"/>
          <a:stretch>
            <a:fillRect/>
          </a:stretch>
        </p:blipFill>
        <p:spPr>
          <a:xfrm>
            <a:off x="674604" y="2793461"/>
            <a:ext cx="2880000" cy="1815172"/>
          </a:xfrm>
          <a:prstGeom prst="rect">
            <a:avLst/>
          </a:prstGeom>
        </p:spPr>
      </p:pic>
    </p:spTree>
    <p:extLst>
      <p:ext uri="{BB962C8B-B14F-4D97-AF65-F5344CB8AC3E}">
        <p14:creationId xmlns:p14="http://schemas.microsoft.com/office/powerpoint/2010/main" val="2075307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883557591"/>
                  </p:ext>
                </p:extLst>
              </p:nvPr>
            </p:nvGraphicFramePr>
            <p:xfrm>
              <a:off x="952500" y="235212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48</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72</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36</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883557591"/>
                  </p:ext>
                </p:extLst>
              </p:nvPr>
            </p:nvGraphicFramePr>
            <p:xfrm>
              <a:off x="952500" y="235212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48</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72</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36</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3082112645"/>
                  </p:ext>
                </p:extLst>
              </p:nvPr>
            </p:nvGraphicFramePr>
            <p:xfrm>
              <a:off x="108044" y="862525"/>
              <a:ext cx="8750206" cy="1402090"/>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14) </a:t>
                          </a:r>
                          <a:r>
                            <a:rPr lang="en-GB" sz="1600" b="0" u="none" strike="noStrike" cap="none" dirty="0">
                              <a:solidFill>
                                <a:schemeClr val="dk1"/>
                              </a:solidFill>
                              <a:latin typeface="Nunito Sans"/>
                              <a:ea typeface="Nunito Sans"/>
                              <a:cs typeface="Nunito Sans"/>
                              <a:sym typeface="Nunito Sans"/>
                            </a:rPr>
                            <a:t>A box contains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u="none" strike="noStrike" cap="none" dirty="0">
                              <a:solidFill>
                                <a:schemeClr val="dk1"/>
                              </a:solidFill>
                              <a:latin typeface="Nunito Sans"/>
                              <a:ea typeface="Nunito Sans"/>
                              <a:cs typeface="Nunito Sans"/>
                              <a:sym typeface="Nunito Sans"/>
                            </a:rPr>
                            <a:t> blue balls,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600" b="0" u="none" strike="noStrike" cap="none" dirty="0">
                              <a:solidFill>
                                <a:schemeClr val="dk1"/>
                              </a:solidFill>
                              <a:latin typeface="Nunito Sans"/>
                              <a:ea typeface="Nunito Sans"/>
                              <a:cs typeface="Nunito Sans"/>
                              <a:sym typeface="Nunito Sans"/>
                            </a:rPr>
                            <a:t> green balls,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red balls. A ball is drawn at random,</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the colour is recorded and replaced, with the process repeated two more times. What is</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the probability of getting a blue ball on the first draw, a green ball on the second, and a</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red ball on the third?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3082112645"/>
                  </p:ext>
                </p:extLst>
              </p:nvPr>
            </p:nvGraphicFramePr>
            <p:xfrm>
              <a:off x="108044" y="862525"/>
              <a:ext cx="8750206" cy="1402090"/>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14) </a:t>
                          </a:r>
                          <a:r>
                            <a:rPr lang="en-GB" sz="1600" b="0" u="none" strike="noStrike" cap="none" dirty="0">
                              <a:solidFill>
                                <a:schemeClr val="dk1"/>
                              </a:solidFill>
                              <a:latin typeface="Nunito Sans"/>
                              <a:ea typeface="Nunito Sans"/>
                              <a:cs typeface="Nunito Sans"/>
                              <a:sym typeface="Nunito Sans"/>
                            </a:rPr>
                            <a:t>A box contains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u="none" strike="noStrike" cap="none" dirty="0">
                              <a:solidFill>
                                <a:schemeClr val="dk1"/>
                              </a:solidFill>
                              <a:latin typeface="Nunito Sans"/>
                              <a:ea typeface="Nunito Sans"/>
                              <a:cs typeface="Nunito Sans"/>
                              <a:sym typeface="Nunito Sans"/>
                            </a:rPr>
                            <a:t> blue balls,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600" b="0" u="none" strike="noStrike" cap="none" dirty="0">
                              <a:solidFill>
                                <a:schemeClr val="dk1"/>
                              </a:solidFill>
                              <a:latin typeface="Nunito Sans"/>
                              <a:ea typeface="Nunito Sans"/>
                              <a:cs typeface="Nunito Sans"/>
                              <a:sym typeface="Nunito Sans"/>
                            </a:rPr>
                            <a:t> green balls, and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red balls. A ball is drawn at random,</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the colour is recorded and replaced, with the process repeated two more times. What is</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the probability of getting a blue ball on the first draw, a green ball on the second, and a</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red ball on the third?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130481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8F2AEB30-3C62-B2EA-478D-2CAF1457E3BC}"/>
                  </a:ext>
                </a:extLst>
              </p:cNvPr>
              <p:cNvGraphicFramePr/>
              <p:nvPr/>
            </p:nvGraphicFramePr>
            <p:xfrm>
              <a:off x="241971" y="862525"/>
              <a:ext cx="4330029" cy="3627892"/>
            </p:xfrm>
            <a:graphic>
              <a:graphicData uri="http://schemas.openxmlformats.org/drawingml/2006/table">
                <a:tbl>
                  <a:tblPr firstRow="1" bandRow="1">
                    <a:noFill/>
                  </a:tblPr>
                  <a:tblGrid>
                    <a:gridCol w="4330029">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15) </a:t>
                          </a:r>
                          <a:r>
                            <a:rPr lang="en-GB" sz="1600" b="0" dirty="0">
                              <a:solidFill>
                                <a:schemeClr val="dk1"/>
                              </a:solidFill>
                              <a:latin typeface="Nunito"/>
                              <a:ea typeface="Nunito"/>
                              <a:cs typeface="Nunito"/>
                              <a:sym typeface="Nunito"/>
                            </a:rPr>
                            <a:t>A bag contains red and blue disks. A</a:t>
                          </a:r>
                        </a:p>
                        <a:p>
                          <a:pPr marL="0" marR="0" lvl="0" indent="0" algn="l" rtl="0">
                            <a:lnSpc>
                              <a:spcPct val="150000"/>
                            </a:lnSpc>
                            <a:spcBef>
                              <a:spcPts val="0"/>
                            </a:spcBef>
                            <a:spcAft>
                              <a:spcPts val="0"/>
                            </a:spcAft>
                            <a:buClr>
                              <a:srgbClr val="000000"/>
                            </a:buClr>
                            <a:buSzPts val="1600"/>
                            <a:buFont typeface="Arial"/>
                            <a:buNone/>
                          </a:pPr>
                          <a:r>
                            <a:rPr lang="en-GB" sz="1600" b="0" dirty="0">
                              <a:solidFill>
                                <a:schemeClr val="dk1"/>
                              </a:solidFill>
                              <a:latin typeface="Nunito"/>
                              <a:ea typeface="Nunito"/>
                              <a:cs typeface="Nunito"/>
                              <a:sym typeface="Nunito"/>
                            </a:rPr>
                            <a:t>       disk is drawn, its colour recorded and</a:t>
                          </a:r>
                        </a:p>
                        <a:p>
                          <a:pPr marL="0" marR="0" lvl="0" indent="0" algn="l" rtl="0">
                            <a:lnSpc>
                              <a:spcPct val="150000"/>
                            </a:lnSpc>
                            <a:spcBef>
                              <a:spcPts val="0"/>
                            </a:spcBef>
                            <a:spcAft>
                              <a:spcPts val="0"/>
                            </a:spcAft>
                            <a:buClr>
                              <a:srgbClr val="000000"/>
                            </a:buClr>
                            <a:buSzPts val="1600"/>
                            <a:buFont typeface="Arial"/>
                            <a:buNone/>
                          </a:pPr>
                          <a:r>
                            <a:rPr lang="en-GB" sz="1600" b="0" dirty="0">
                              <a:solidFill>
                                <a:schemeClr val="dk1"/>
                              </a:solidFill>
                              <a:latin typeface="Nunito"/>
                              <a:ea typeface="Nunito"/>
                              <a:cs typeface="Nunito"/>
                              <a:sym typeface="Nunito"/>
                            </a:rPr>
                            <a:t>       replaced. A second disk is then drawn,</a:t>
                          </a:r>
                        </a:p>
                        <a:p>
                          <a:pPr marL="0" marR="0" lvl="0" indent="0" algn="l" rtl="0">
                            <a:lnSpc>
                              <a:spcPct val="150000"/>
                            </a:lnSpc>
                            <a:spcBef>
                              <a:spcPts val="0"/>
                            </a:spcBef>
                            <a:spcAft>
                              <a:spcPts val="0"/>
                            </a:spcAft>
                            <a:buClr>
                              <a:srgbClr val="000000"/>
                            </a:buClr>
                            <a:buSzPts val="1600"/>
                            <a:buFont typeface="Arial"/>
                            <a:buNone/>
                          </a:pPr>
                          <a:r>
                            <a:rPr lang="en-GB" sz="1600" b="0" dirty="0">
                              <a:solidFill>
                                <a:schemeClr val="dk1"/>
                              </a:solidFill>
                              <a:latin typeface="Nunito"/>
                              <a:ea typeface="Nunito"/>
                              <a:cs typeface="Nunito"/>
                              <a:sym typeface="Nunito"/>
                            </a:rPr>
                            <a:t>       its colour recorded and replaced.</a:t>
                          </a:r>
                        </a:p>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a:ea typeface="Nunito"/>
                              <a:cs typeface="Nunito"/>
                              <a:sym typeface="Nunito"/>
                            </a:rPr>
                            <a:t>   </a:t>
                          </a:r>
                        </a:p>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a:ea typeface="Nunito"/>
                              <a:cs typeface="Nunito"/>
                              <a:sym typeface="Nunito"/>
                            </a:rPr>
                            <a:t>       T</a:t>
                          </a:r>
                          <a:r>
                            <a:rPr lang="en-GB" sz="1600" b="0" dirty="0">
                              <a:solidFill>
                                <a:schemeClr val="dk1"/>
                              </a:solidFill>
                              <a:latin typeface="Nunito"/>
                              <a:ea typeface="Nunito Sans"/>
                              <a:cs typeface="Nunito Sans"/>
                              <a:sym typeface="Nunito"/>
                            </a:rPr>
                            <a:t>he probability of drawing a red disk,</a:t>
                          </a:r>
                        </a:p>
                        <a:p>
                          <a:pPr marL="0" marR="0" lvl="0" indent="0" algn="l" rtl="0">
                            <a:lnSpc>
                              <a:spcPct val="150000"/>
                            </a:lnSpc>
                            <a:spcBef>
                              <a:spcPts val="0"/>
                            </a:spcBef>
                            <a:spcAft>
                              <a:spcPts val="0"/>
                            </a:spcAft>
                            <a:buClr>
                              <a:srgbClr val="000000"/>
                            </a:buClr>
                            <a:buSzPts val="1600"/>
                            <a:buFont typeface="Arial"/>
                            <a:buNone/>
                          </a:pPr>
                          <a:r>
                            <a:rPr lang="en-GB" sz="1600" b="0" dirty="0">
                              <a:solidFill>
                                <a:schemeClr val="dk1"/>
                              </a:solidFill>
                              <a:latin typeface="Nunito"/>
                              <a:ea typeface="Nunito Sans"/>
                              <a:cs typeface="Nunito Sans"/>
                              <a:sym typeface="Nunito"/>
                            </a:rPr>
                            <a:t>       then a blue disk is </a:t>
                          </a:r>
                          <a14:m>
                            <m:oMath xmlns:m="http://schemas.openxmlformats.org/officeDocument/2006/math">
                              <m:f>
                                <m:fPr>
                                  <m:ctrlPr>
                                    <a:rPr lang="en-GB" sz="1600" b="0" i="1" smtClean="0">
                                      <a:solidFill>
                                        <a:schemeClr val="dk1"/>
                                      </a:solidFill>
                                      <a:latin typeface="Cambria Math" panose="02040503050406030204" pitchFamily="18" charset="0"/>
                                      <a:ea typeface="Nunito Sans"/>
                                      <a:cs typeface="Nunito Sans"/>
                                      <a:sym typeface="Nunito"/>
                                    </a:rPr>
                                  </m:ctrlPr>
                                </m:fPr>
                                <m:num>
                                  <m:r>
                                    <a:rPr lang="en-GB" sz="1600" b="0" i="1" smtClean="0">
                                      <a:solidFill>
                                        <a:schemeClr val="dk1"/>
                                      </a:solidFill>
                                      <a:latin typeface="Cambria Math" panose="02040503050406030204" pitchFamily="18" charset="0"/>
                                      <a:ea typeface="Nunito Sans"/>
                                      <a:cs typeface="Nunito Sans"/>
                                      <a:sym typeface="Nunito"/>
                                    </a:rPr>
                                    <m:t>14</m:t>
                                  </m:r>
                                </m:num>
                                <m:den>
                                  <m:r>
                                    <a:rPr lang="en-GB" sz="1600" b="0" i="1" smtClean="0">
                                      <a:solidFill>
                                        <a:schemeClr val="dk1"/>
                                      </a:solidFill>
                                      <a:latin typeface="Cambria Math" panose="02040503050406030204" pitchFamily="18" charset="0"/>
                                      <a:ea typeface="Nunito Sans"/>
                                      <a:cs typeface="Nunito Sans"/>
                                      <a:sym typeface="Nunito"/>
                                    </a:rPr>
                                    <m:t>81</m:t>
                                  </m:r>
                                </m:den>
                              </m:f>
                            </m:oMath>
                          </a14:m>
                          <a:r>
                            <a:rPr lang="en-US" sz="1600" b="0" dirty="0">
                              <a:solidFill>
                                <a:schemeClr val="dk1"/>
                              </a:solidFill>
                              <a:latin typeface="Nunito Sans"/>
                              <a:ea typeface="Nunito Sans"/>
                              <a:cs typeface="Nunito Sans"/>
                              <a:sym typeface="Nunito Sans"/>
                            </a:rPr>
                            <a:t>. </a:t>
                          </a:r>
                        </a:p>
                        <a:p>
                          <a:pPr marL="0" marR="0" lvl="0" indent="0" algn="l" rtl="0">
                            <a:lnSpc>
                              <a:spcPct val="100000"/>
                            </a:lnSpc>
                            <a:spcBef>
                              <a:spcPts val="0"/>
                            </a:spcBef>
                            <a:spcAft>
                              <a:spcPts val="0"/>
                            </a:spcAft>
                            <a:buClr>
                              <a:srgbClr val="000000"/>
                            </a:buClr>
                            <a:buSzPts val="1600"/>
                            <a:buFont typeface="Arial"/>
                            <a:buNone/>
                          </a:pPr>
                          <a:endParaRPr lang="en-US" sz="1600" b="0"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Given that there are more blue disks</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than red disks, what is the probability</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of drawing a blue disk on the next draw?</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8F2AEB30-3C62-B2EA-478D-2CAF1457E3BC}"/>
                  </a:ext>
                </a:extLst>
              </p:cNvPr>
              <p:cNvGraphicFramePr/>
              <p:nvPr/>
            </p:nvGraphicFramePr>
            <p:xfrm>
              <a:off x="241971" y="862525"/>
              <a:ext cx="4330029" cy="3627892"/>
            </p:xfrm>
            <a:graphic>
              <a:graphicData uri="http://schemas.openxmlformats.org/drawingml/2006/table">
                <a:tbl>
                  <a:tblPr firstRow="1" bandRow="1">
                    <a:noFill/>
                  </a:tblPr>
                  <a:tblGrid>
                    <a:gridCol w="4330029">
                      <a:extLst>
                        <a:ext uri="{9D8B030D-6E8A-4147-A177-3AD203B41FA5}">
                          <a16:colId xmlns:a16="http://schemas.microsoft.com/office/drawing/2014/main" val="20000"/>
                        </a:ext>
                      </a:extLst>
                    </a:gridCol>
                  </a:tblGrid>
                  <a:tr h="3627892">
                    <a:tc>
                      <a:txBody>
                        <a:bodyPr/>
                        <a:lstStyle/>
                        <a:p>
                          <a:endParaRPr lang="en-US"/>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blipFill>
                          <a:blip r:embed="rId3"/>
                          <a:stretch>
                            <a:fillRect t="-336" b="-2181"/>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833220352"/>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chemeClr val="tx1"/>
                              </a:solidFill>
                              <a:latin typeface="Nunito Sans"/>
                              <a:ea typeface="Nunito Sans"/>
                              <a:cs typeface="Nunito Sans"/>
                              <a:sym typeface="Nunito Sans"/>
                            </a:rPr>
                            <a:t>A)</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baseline="0" smtClean="0">
                                      <a:solidFill>
                                        <a:schemeClr val="tx1"/>
                                      </a:solidFill>
                                      <a:latin typeface="Cambria Math" panose="02040503050406030204" pitchFamily="18" charset="0"/>
                                      <a:ea typeface="Nunito Sans"/>
                                      <a:cs typeface="Nunito Sans"/>
                                      <a:sym typeface="Nunito Sans"/>
                                    </a:rPr>
                                    <m:t>9</m:t>
                                  </m:r>
                                </m:den>
                              </m:f>
                            </m:oMath>
                          </a14:m>
                          <a:endParaRPr lang="en-GB" sz="1600" b="0" dirty="0">
                            <a:solidFill>
                              <a:schemeClr val="tx1"/>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B)</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7</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9</m:t>
                                  </m:r>
                                </m:den>
                              </m:f>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67</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81</m:t>
                                  </m:r>
                                </m:den>
                              </m:f>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20</m:t>
                                  </m:r>
                                </m:num>
                                <m:den>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27</m:t>
                                  </m:r>
                                </m:den>
                              </m:f>
                            </m:oMath>
                          </a14:m>
                          <a:endParaRPr lang="en-GB" sz="1600" b="0" dirty="0">
                            <a:solidFill>
                              <a:schemeClr val="tx1"/>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833220352"/>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4"/>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8323444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581958877"/>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0.0072</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0.12</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0.0144</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581958877"/>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0.0072</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0.12</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0.0144</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3EF9FAD5-CA1A-70FF-8DBF-E0DC75D96061}"/>
                  </a:ext>
                </a:extLst>
              </p:cNvPr>
              <p:cNvGraphicFramePr/>
              <p:nvPr>
                <p:extLst>
                  <p:ext uri="{D42A27DB-BD31-4B8C-83A1-F6EECF244321}">
                    <p14:modId xmlns:p14="http://schemas.microsoft.com/office/powerpoint/2010/main" val="569590096"/>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16) </a:t>
                          </a:r>
                          <a:r>
                            <a:rPr lang="en-GB" sz="1600" b="0" u="none" strike="noStrike" cap="none" dirty="0">
                              <a:solidFill>
                                <a:schemeClr val="dk1"/>
                              </a:solidFill>
                              <a:latin typeface="Nunito Sans"/>
                              <a:ea typeface="Nunito Sans"/>
                              <a:cs typeface="Nunito Sans"/>
                              <a:sym typeface="Nunito Sans"/>
                            </a:rPr>
                            <a:t>When a particular biassed die is rolled twice, the probability of getting a six both times</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       is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0.0144</m:t>
                              </m:r>
                            </m:oMath>
                          </a14:m>
                          <a:r>
                            <a:rPr lang="en-US" sz="1600" b="0" u="none" strike="noStrike" cap="none" dirty="0">
                              <a:solidFill>
                                <a:schemeClr val="dk1"/>
                              </a:solidFill>
                              <a:latin typeface="Nunito Sans" pitchFamily="2" charset="0"/>
                              <a:ea typeface="Nunito Sans"/>
                              <a:cs typeface="Nunito Sans"/>
                              <a:sym typeface="Nunito Sans"/>
                            </a:rPr>
                            <a:t>. What is the probability of getting a</a:t>
                          </a:r>
                          <a:r>
                            <a:rPr lang="en-US" sz="1600" b="0" u="none" strike="noStrike" cap="none" baseline="0" dirty="0">
                              <a:solidFill>
                                <a:schemeClr val="dk1"/>
                              </a:solidFill>
                              <a:latin typeface="Nunito Sans" pitchFamily="2" charset="0"/>
                              <a:ea typeface="Nunito Sans"/>
                              <a:cs typeface="Nunito Sans"/>
                              <a:sym typeface="Nunito Sans"/>
                            </a:rPr>
                            <a:t> six </a:t>
                          </a:r>
                          <a:r>
                            <a:rPr lang="en-US" sz="1600" b="0" u="none" strike="noStrike" cap="none" dirty="0">
                              <a:solidFill>
                                <a:schemeClr val="dk1"/>
                              </a:solidFill>
                              <a:latin typeface="Nunito Sans" pitchFamily="2" charset="0"/>
                              <a:ea typeface="Nunito Sans"/>
                              <a:cs typeface="Nunito Sans"/>
                              <a:sym typeface="Nunito Sans"/>
                            </a:rPr>
                            <a:t>on</a:t>
                          </a:r>
                          <a:r>
                            <a:rPr lang="en-US" sz="1600" b="0" u="none" strike="noStrike" cap="none" baseline="0" dirty="0">
                              <a:solidFill>
                                <a:schemeClr val="dk1"/>
                              </a:solidFill>
                              <a:latin typeface="Nunito Sans" pitchFamily="2" charset="0"/>
                              <a:ea typeface="Nunito Sans"/>
                              <a:cs typeface="Nunito Sans"/>
                              <a:sym typeface="Nunito Sans"/>
                            </a:rPr>
                            <a:t> a single roll?</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3EF9FAD5-CA1A-70FF-8DBF-E0DC75D96061}"/>
                  </a:ext>
                </a:extLst>
              </p:cNvPr>
              <p:cNvGraphicFramePr/>
              <p:nvPr>
                <p:extLst>
                  <p:ext uri="{D42A27DB-BD31-4B8C-83A1-F6EECF244321}">
                    <p14:modId xmlns:p14="http://schemas.microsoft.com/office/powerpoint/2010/main" val="569590096"/>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16) </a:t>
                          </a:r>
                          <a:r>
                            <a:rPr lang="en-GB" sz="1600" b="0" u="none" strike="noStrike" cap="none" dirty="0">
                              <a:solidFill>
                                <a:schemeClr val="dk1"/>
                              </a:solidFill>
                              <a:latin typeface="Nunito Sans"/>
                              <a:ea typeface="Nunito Sans"/>
                              <a:cs typeface="Nunito Sans"/>
                              <a:sym typeface="Nunito Sans"/>
                            </a:rPr>
                            <a:t>When a particular biassed die is rolled twice, the probability of getting a six both times</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       is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0.0144</m:t>
                              </m:r>
                            </m:oMath>
                          </a14:m>
                          <a:r>
                            <a:rPr lang="en-US" sz="1600" b="0" u="none" strike="noStrike" cap="none" dirty="0">
                              <a:solidFill>
                                <a:schemeClr val="dk1"/>
                              </a:solidFill>
                              <a:latin typeface="Nunito Sans" pitchFamily="2" charset="0"/>
                              <a:ea typeface="Nunito Sans"/>
                              <a:cs typeface="Nunito Sans"/>
                              <a:sym typeface="Nunito Sans"/>
                            </a:rPr>
                            <a:t>. What is the probability of getting a</a:t>
                          </a:r>
                          <a:r>
                            <a:rPr lang="en-US" sz="1600" b="0" u="none" strike="noStrike" cap="none" baseline="0" dirty="0">
                              <a:solidFill>
                                <a:schemeClr val="dk1"/>
                              </a:solidFill>
                              <a:latin typeface="Nunito Sans" pitchFamily="2" charset="0"/>
                              <a:ea typeface="Nunito Sans"/>
                              <a:cs typeface="Nunito Sans"/>
                              <a:sym typeface="Nunito Sans"/>
                            </a:rPr>
                            <a:t> six </a:t>
                          </a:r>
                          <a:r>
                            <a:rPr lang="en-US" sz="1600" b="0" u="none" strike="noStrike" cap="none" dirty="0">
                              <a:solidFill>
                                <a:schemeClr val="dk1"/>
                              </a:solidFill>
                              <a:latin typeface="Nunito Sans" pitchFamily="2" charset="0"/>
                              <a:ea typeface="Nunito Sans"/>
                              <a:cs typeface="Nunito Sans"/>
                              <a:sym typeface="Nunito Sans"/>
                            </a:rPr>
                            <a:t>on</a:t>
                          </a:r>
                          <a:r>
                            <a:rPr lang="en-US" sz="1600" b="0" u="none" strike="noStrike" cap="none" baseline="0" dirty="0">
                              <a:solidFill>
                                <a:schemeClr val="dk1"/>
                              </a:solidFill>
                              <a:latin typeface="Nunito Sans" pitchFamily="2" charset="0"/>
                              <a:ea typeface="Nunito Sans"/>
                              <a:cs typeface="Nunito Sans"/>
                              <a:sym typeface="Nunito Sans"/>
                            </a:rPr>
                            <a:t> a single roll?</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155588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87" name="Google Shape;87;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88" name="Google Shape;88;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Diagnostic questions are a quick and easy way of assessing your students’ knowledge and understanding of a particular topic. </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Students may be struggling with a given topic for a number of different reasons. Diagnostic questions can help to identify the particular misconception that the student has and help to determine the specific support they will need in order to improve.</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They are low stakes and support students developing metacognition around how their learning is progressing and what they need to do to improve further.</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p:txBody>
      </p:sp>
      <p:pic>
        <p:nvPicPr>
          <p:cNvPr id="89" name="Google Shape;89;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245076707"/>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367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375</m:t>
                                  </m:r>
                                </m:den>
                              </m:f>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117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125</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245076707"/>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367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375</m:t>
                                  </m:r>
                                </m:den>
                              </m:f>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117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125</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17) </a:t>
                          </a:r>
                          <a:r>
                            <a:rPr lang="en-GB" sz="1600" b="0" u="none" strike="noStrike" cap="none" dirty="0">
                              <a:solidFill>
                                <a:schemeClr val="dk1"/>
                              </a:solidFill>
                              <a:latin typeface="Nunito Sans"/>
                              <a:ea typeface="Nunito Sans"/>
                              <a:cs typeface="Nunito Sans"/>
                              <a:sym typeface="Nunito Sans"/>
                            </a:rPr>
                            <a:t>When a biassed coin is flipped, the probability of getting three tails in a row is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8</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125</m:t>
                                  </m:r>
                                </m:den>
                              </m:f>
                            </m:oMath>
                          </a14:m>
                          <a:r>
                            <a:rPr lang="en-US" sz="1600" b="0" u="none" strike="noStrike" cap="none" dirty="0">
                              <a:solidFill>
                                <a:schemeClr val="dk1"/>
                              </a:solidFill>
                              <a:latin typeface="Nunito Sans" pitchFamily="2" charset="0"/>
                              <a:ea typeface="Nunito Sans"/>
                              <a:cs typeface="Nunito Sans"/>
                              <a:sym typeface="Nunito Sans"/>
                            </a:rPr>
                            <a:t>. </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What is the probability</a:t>
                          </a:r>
                          <a:r>
                            <a:rPr lang="en-US" sz="1600" b="0" u="none" strike="noStrike" cap="none" baseline="0" dirty="0">
                              <a:solidFill>
                                <a:schemeClr val="dk1"/>
                              </a:solidFill>
                              <a:latin typeface="Nunito Sans" pitchFamily="2" charset="0"/>
                              <a:ea typeface="Nunito Sans"/>
                              <a:cs typeface="Nunito Sans"/>
                              <a:sym typeface="Nunito Sans"/>
                            </a:rPr>
                            <a:t> of getting heads on the next flip of the coin?</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17) </a:t>
                          </a:r>
                          <a:r>
                            <a:rPr lang="en-GB" sz="1600" b="0" u="none" strike="noStrike" cap="none" dirty="0">
                              <a:solidFill>
                                <a:schemeClr val="dk1"/>
                              </a:solidFill>
                              <a:latin typeface="Nunito Sans"/>
                              <a:ea typeface="Nunito Sans"/>
                              <a:cs typeface="Nunito Sans"/>
                              <a:sym typeface="Nunito Sans"/>
                            </a:rPr>
                            <a:t>When a biassed coin is flipped, the probability of getting three tails in a row is </a:t>
                          </a:r>
                          <a14:m xmlns:a14="http://schemas.microsoft.com/office/drawing/2010/main">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8</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125</m:t>
                                  </m:r>
                                </m:den>
                              </m:f>
                            </m:oMath>
                          </a14:m>
                          <a:r>
                            <a:rPr lang="en-US" sz="1600" b="0" u="none" strike="noStrike" cap="none" dirty="0">
                              <a:solidFill>
                                <a:schemeClr val="dk1"/>
                              </a:solidFill>
                              <a:latin typeface="Nunito Sans" pitchFamily="2" charset="0"/>
                              <a:ea typeface="Nunito Sans"/>
                              <a:cs typeface="Nunito Sans"/>
                              <a:sym typeface="Nunito Sans"/>
                            </a:rPr>
                            <a:t>. </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What is the probability</a:t>
                          </a:r>
                          <a:r>
                            <a:rPr lang="en-US" sz="1600" b="0" u="none" strike="noStrike" cap="none" baseline="0" dirty="0">
                              <a:solidFill>
                                <a:schemeClr val="dk1"/>
                              </a:solidFill>
                              <a:latin typeface="Nunito Sans" pitchFamily="2" charset="0"/>
                              <a:ea typeface="Nunito Sans"/>
                              <a:cs typeface="Nunito Sans"/>
                              <a:sym typeface="Nunito Sans"/>
                            </a:rPr>
                            <a:t> of getting heads on the next flip of the coin?</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8355583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991851560"/>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0.125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0.375</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0.875</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991851560"/>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0.125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0.375</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0.875</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18) </a:t>
                          </a:r>
                          <a:r>
                            <a:rPr lang="en-GB" sz="1600" b="0" u="none" strike="noStrike" cap="none" dirty="0">
                              <a:solidFill>
                                <a:schemeClr val="dk1"/>
                              </a:solidFill>
                              <a:latin typeface="Nunito Sans"/>
                              <a:ea typeface="Nunito Sans"/>
                              <a:cs typeface="Nunito Sans"/>
                              <a:sym typeface="Nunito Sans"/>
                            </a:rPr>
                            <a:t>An unbiassed coin is flipped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US" sz="1600" b="0" u="none" strike="noStrike" cap="none" dirty="0">
                              <a:solidFill>
                                <a:schemeClr val="dk1"/>
                              </a:solidFill>
                              <a:latin typeface="Nunito Sans" pitchFamily="2" charset="0"/>
                              <a:ea typeface="Nunito Sans"/>
                              <a:cs typeface="Nunito Sans"/>
                              <a:sym typeface="Nunito Sans"/>
                            </a:rPr>
                            <a:t> times. What</a:t>
                          </a:r>
                          <a:r>
                            <a:rPr lang="en-US" sz="1600" b="0" u="none" strike="noStrike" cap="none" baseline="0" dirty="0">
                              <a:solidFill>
                                <a:schemeClr val="dk1"/>
                              </a:solidFill>
                              <a:latin typeface="Nunito Sans" pitchFamily="2" charset="0"/>
                              <a:ea typeface="Nunito Sans"/>
                              <a:cs typeface="Nunito Sans"/>
                              <a:sym typeface="Nunito Sans"/>
                            </a:rPr>
                            <a:t> is the probability that I get more heads than</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baseline="0" dirty="0">
                              <a:solidFill>
                                <a:schemeClr val="dk1"/>
                              </a:solidFill>
                              <a:latin typeface="Nunito Sans" pitchFamily="2" charset="0"/>
                              <a:ea typeface="Nunito Sans"/>
                              <a:cs typeface="Nunito Sans"/>
                              <a:sym typeface="Nunito Sans"/>
                            </a:rPr>
                            <a:t>       tails?</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18) </a:t>
                          </a:r>
                          <a:r>
                            <a:rPr lang="en-GB" sz="1600" b="0" u="none" strike="noStrike" cap="none" dirty="0">
                              <a:solidFill>
                                <a:schemeClr val="dk1"/>
                              </a:solidFill>
                              <a:latin typeface="Nunito Sans"/>
                              <a:ea typeface="Nunito Sans"/>
                              <a:cs typeface="Nunito Sans"/>
                              <a:sym typeface="Nunito Sans"/>
                            </a:rPr>
                            <a:t>An unbiassed coin is flipped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US" sz="1600" b="0" u="none" strike="noStrike" cap="none" dirty="0">
                              <a:solidFill>
                                <a:schemeClr val="dk1"/>
                              </a:solidFill>
                              <a:latin typeface="Nunito Sans" pitchFamily="2" charset="0"/>
                              <a:ea typeface="Nunito Sans"/>
                              <a:cs typeface="Nunito Sans"/>
                              <a:sym typeface="Nunito Sans"/>
                            </a:rPr>
                            <a:t> times. What</a:t>
                          </a:r>
                          <a:r>
                            <a:rPr lang="en-US" sz="1600" b="0" u="none" strike="noStrike" cap="none" baseline="0" dirty="0">
                              <a:solidFill>
                                <a:schemeClr val="dk1"/>
                              </a:solidFill>
                              <a:latin typeface="Nunito Sans" pitchFamily="2" charset="0"/>
                              <a:ea typeface="Nunito Sans"/>
                              <a:cs typeface="Nunito Sans"/>
                              <a:sym typeface="Nunito Sans"/>
                            </a:rPr>
                            <a:t> is the probability that I get more heads than</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baseline="0" dirty="0">
                              <a:solidFill>
                                <a:schemeClr val="dk1"/>
                              </a:solidFill>
                              <a:latin typeface="Nunito Sans" pitchFamily="2" charset="0"/>
                              <a:ea typeface="Nunito Sans"/>
                              <a:cs typeface="Nunito Sans"/>
                              <a:sym typeface="Nunito Sans"/>
                            </a:rPr>
                            <a:t>       tails?</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0210185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352459233"/>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24</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352459233"/>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24</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19) </a:t>
                          </a:r>
                          <a:r>
                            <a:rPr lang="en-GB" sz="1600" b="0" u="none" strike="noStrike" cap="none" dirty="0">
                              <a:solidFill>
                                <a:schemeClr val="dk1"/>
                              </a:solidFill>
                              <a:latin typeface="Nunito Sans"/>
                              <a:ea typeface="Nunito Sans"/>
                              <a:cs typeface="Nunito Sans"/>
                              <a:sym typeface="Nunito Sans"/>
                            </a:rPr>
                            <a:t>The probability that I have toast for breakfast on any given day is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7</m:t>
                                  </m:r>
                                </m:den>
                              </m:f>
                            </m:oMath>
                          </a14:m>
                          <a:r>
                            <a:rPr lang="en-US" sz="1600" b="0" u="none" strike="noStrike" cap="none" dirty="0">
                              <a:solidFill>
                                <a:schemeClr val="dk1"/>
                              </a:solidFill>
                              <a:latin typeface="Nunito Sans" pitchFamily="2" charset="0"/>
                              <a:ea typeface="Nunito Sans"/>
                              <a:cs typeface="Nunito Sans"/>
                              <a:sym typeface="Nunito Sans"/>
                            </a:rPr>
                            <a:t>. What is the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probability that</a:t>
                          </a:r>
                          <a:r>
                            <a:rPr lang="en-US" sz="1600" b="0" u="none" strike="noStrike" cap="none" baseline="0" dirty="0">
                              <a:solidFill>
                                <a:schemeClr val="dk1"/>
                              </a:solidFill>
                              <a:latin typeface="Nunito Sans" pitchFamily="2" charset="0"/>
                              <a:ea typeface="Nunito Sans"/>
                              <a:cs typeface="Nunito Sans"/>
                              <a:sym typeface="Nunito Sans"/>
                            </a:rPr>
                            <a:t> I have toast for breakfast only once over the weekend?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19) </a:t>
                          </a:r>
                          <a:r>
                            <a:rPr lang="en-GB" sz="1600" b="0" u="none" strike="noStrike" cap="none" dirty="0">
                              <a:solidFill>
                                <a:schemeClr val="dk1"/>
                              </a:solidFill>
                              <a:latin typeface="Nunito Sans"/>
                              <a:ea typeface="Nunito Sans"/>
                              <a:cs typeface="Nunito Sans"/>
                              <a:sym typeface="Nunito Sans"/>
                            </a:rPr>
                            <a:t>The probability that I have toast for breakfast on any given day is </a:t>
                          </a:r>
                          <a14:m xmlns:a14="http://schemas.microsoft.com/office/drawing/2010/main">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7</m:t>
                                  </m:r>
                                </m:den>
                              </m:f>
                            </m:oMath>
                          </a14:m>
                          <a:r>
                            <a:rPr lang="en-US" sz="1600" b="0" u="none" strike="noStrike" cap="none" dirty="0">
                              <a:solidFill>
                                <a:schemeClr val="dk1"/>
                              </a:solidFill>
                              <a:latin typeface="Nunito Sans" pitchFamily="2" charset="0"/>
                              <a:ea typeface="Nunito Sans"/>
                              <a:cs typeface="Nunito Sans"/>
                              <a:sym typeface="Nunito Sans"/>
                            </a:rPr>
                            <a:t>. What is the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probability that</a:t>
                          </a:r>
                          <a:r>
                            <a:rPr lang="en-US" sz="1600" b="0" u="none" strike="noStrike" cap="none" baseline="0" dirty="0">
                              <a:solidFill>
                                <a:schemeClr val="dk1"/>
                              </a:solidFill>
                              <a:latin typeface="Nunito Sans" pitchFamily="2" charset="0"/>
                              <a:ea typeface="Nunito Sans"/>
                              <a:cs typeface="Nunito Sans"/>
                              <a:sym typeface="Nunito Sans"/>
                            </a:rPr>
                            <a:t> I have toast for breakfast only once over the weekend?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2116011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097085583"/>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0.32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0.16</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0.36</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0.04</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097085583"/>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0.32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0.16</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0.36</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0.04</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20) </a:t>
                          </a:r>
                          <a:r>
                            <a:rPr lang="en-GB" sz="1600" b="0" u="none" strike="noStrike" cap="none" dirty="0">
                              <a:solidFill>
                                <a:schemeClr val="dk1"/>
                              </a:solidFill>
                              <a:latin typeface="Nunito Sans"/>
                              <a:ea typeface="Nunito Sans"/>
                              <a:cs typeface="Nunito Sans"/>
                              <a:sym typeface="Nunito Sans"/>
                            </a:rPr>
                            <a:t>The probability that my alarm clock wakes me is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0.8</m:t>
                              </m:r>
                            </m:oMath>
                          </a14:m>
                          <a:r>
                            <a:rPr lang="en-US" sz="1600" b="0" u="none" strike="noStrike" cap="none" dirty="0">
                              <a:solidFill>
                                <a:schemeClr val="dk1"/>
                              </a:solidFill>
                              <a:latin typeface="Nunito Sans" pitchFamily="2" charset="0"/>
                              <a:ea typeface="Nunito Sans"/>
                              <a:cs typeface="Nunito Sans"/>
                              <a:sym typeface="Nunito Sans"/>
                            </a:rPr>
                            <a:t>. What is</a:t>
                          </a:r>
                          <a:r>
                            <a:rPr lang="en-US" sz="1600" b="0" u="none" strike="noStrike" cap="none" baseline="0" dirty="0">
                              <a:solidFill>
                                <a:schemeClr val="dk1"/>
                              </a:solidFill>
                              <a:latin typeface="Nunito Sans" pitchFamily="2" charset="0"/>
                              <a:ea typeface="Nunito Sans"/>
                              <a:cs typeface="Nunito Sans"/>
                              <a:sym typeface="Nunito Sans"/>
                            </a:rPr>
                            <a:t> the probability that my</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baseline="0" dirty="0">
                              <a:solidFill>
                                <a:schemeClr val="dk1"/>
                              </a:solidFill>
                              <a:latin typeface="Nunito Sans" pitchFamily="2" charset="0"/>
                              <a:ea typeface="Nunito Sans"/>
                              <a:cs typeface="Nunito Sans"/>
                              <a:sym typeface="Nunito Sans"/>
                            </a:rPr>
                            <a:t>       alarm clock fails to wake me at least once over the weekend?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20) </a:t>
                          </a:r>
                          <a:r>
                            <a:rPr lang="en-GB" sz="1600" b="0" u="none" strike="noStrike" cap="none" dirty="0">
                              <a:solidFill>
                                <a:schemeClr val="dk1"/>
                              </a:solidFill>
                              <a:latin typeface="Nunito Sans"/>
                              <a:ea typeface="Nunito Sans"/>
                              <a:cs typeface="Nunito Sans"/>
                              <a:sym typeface="Nunito Sans"/>
                            </a:rPr>
                            <a:t>The probability that my alarm clock wakes me is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0.8</m:t>
                              </m:r>
                            </m:oMath>
                          </a14:m>
                          <a:r>
                            <a:rPr lang="en-US" sz="1600" b="0" u="none" strike="noStrike" cap="none" dirty="0">
                              <a:solidFill>
                                <a:schemeClr val="dk1"/>
                              </a:solidFill>
                              <a:latin typeface="Nunito Sans" pitchFamily="2" charset="0"/>
                              <a:ea typeface="Nunito Sans"/>
                              <a:cs typeface="Nunito Sans"/>
                              <a:sym typeface="Nunito Sans"/>
                            </a:rPr>
                            <a:t>. What is</a:t>
                          </a:r>
                          <a:r>
                            <a:rPr lang="en-US" sz="1600" b="0" u="none" strike="noStrike" cap="none" baseline="0" dirty="0">
                              <a:solidFill>
                                <a:schemeClr val="dk1"/>
                              </a:solidFill>
                              <a:latin typeface="Nunito Sans" pitchFamily="2" charset="0"/>
                              <a:ea typeface="Nunito Sans"/>
                              <a:cs typeface="Nunito Sans"/>
                              <a:sym typeface="Nunito Sans"/>
                            </a:rPr>
                            <a:t> the probability that my</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baseline="0" dirty="0">
                              <a:solidFill>
                                <a:schemeClr val="dk1"/>
                              </a:solidFill>
                              <a:latin typeface="Nunito Sans" pitchFamily="2" charset="0"/>
                              <a:ea typeface="Nunito Sans"/>
                              <a:cs typeface="Nunito Sans"/>
                              <a:sym typeface="Nunito Sans"/>
                            </a:rPr>
                            <a:t>       alarm clock fails to wake me at least once over the weekend?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1943386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3638041319"/>
                  </p:ext>
                </p:extLst>
              </p:nvPr>
            </p:nvGraphicFramePr>
            <p:xfrm>
              <a:off x="952500" y="2190750"/>
              <a:ext cx="7239000" cy="2127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added probabilities instead of multiplying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1</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12</m:t>
                                  </m:r>
                                </m:den>
                              </m:f>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numerators and denominators of fractions then simplified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den>
                              </m:f>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confused methods for adding and multiplying fractions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3638041319"/>
                  </p:ext>
                </p:extLst>
              </p:nvPr>
            </p:nvGraphicFramePr>
            <p:xfrm>
              <a:off x="952500" y="2190750"/>
              <a:ext cx="7239000" cy="2127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added probabilities instead of multiplying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xmlns:a14="http://schemas.microsoft.com/office/drawing/2010/main">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1</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12</m:t>
                                  </m:r>
                                </m:den>
                              </m:f>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numerators and denominators of fractions then simplified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den>
                              </m:f>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confused methods for adding and multiplying fractions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3972576544"/>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 </a:t>
                      </a:r>
                      <a:r>
                        <a:rPr lang="en-US" sz="1600" b="0" dirty="0">
                          <a:solidFill>
                            <a:schemeClr val="dk1"/>
                          </a:solidFill>
                          <a:latin typeface="Nunito"/>
                          <a:ea typeface="Nunito"/>
                          <a:cs typeface="Nunito"/>
                          <a:sym typeface="Nunito"/>
                        </a:rPr>
                        <a:t>An unbiassed coin and a fair 6-sided dice are thrown simultaneously, with the result </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dirty="0">
                          <a:solidFill>
                            <a:schemeClr val="dk1"/>
                          </a:solidFill>
                          <a:latin typeface="Nunito"/>
                          <a:ea typeface="Nunito"/>
                          <a:cs typeface="Nunito"/>
                          <a:sym typeface="Nunito"/>
                        </a:rPr>
                        <a:t>    recorded. What is the probability of the result being heads on the coin and a six on the </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dirty="0">
                          <a:solidFill>
                            <a:schemeClr val="dk1"/>
                          </a:solidFill>
                          <a:latin typeface="Nunito"/>
                          <a:ea typeface="Nunito"/>
                          <a:cs typeface="Nunito"/>
                          <a:sym typeface="Nunito"/>
                        </a:rPr>
                        <a:t>    dice?</a:t>
                      </a:r>
                      <a:endParaRPr lang="en-US"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0258247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716793571"/>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0.13</m:t>
                              </m:r>
                            </m:oMath>
                          </a14:m>
                          <a:r>
                            <a:rPr lang="en-US" sz="14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probabilities instead of multiplying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0.013</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adjusted result of multiplication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subtracted both probabilities from one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716793571"/>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0.13</m:t>
                              </m:r>
                            </m:oMath>
                          </a14:m>
                          <a:r>
                            <a:rPr lang="en-US" sz="14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probabilities instead of multiplying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0.013</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adjusted result of multiplication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subtracted both probabilities from one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1165275379"/>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2) </a:t>
                          </a:r>
                          <a:r>
                            <a:rPr lang="en-GB" sz="1600" b="0" dirty="0">
                              <a:solidFill>
                                <a:schemeClr val="dk1"/>
                              </a:solidFill>
                              <a:latin typeface="Nunito Sans" pitchFamily="2" charset="0"/>
                              <a:ea typeface="Nunito"/>
                              <a:cs typeface="Nunito"/>
                              <a:sym typeface="Nunito"/>
                            </a:rPr>
                            <a:t>Events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𝐴</m:t>
                              </m:r>
                            </m:oMath>
                          </a14:m>
                          <a:r>
                            <a:rPr lang="en-GB" sz="1600" b="0" dirty="0">
                              <a:solidFill>
                                <a:schemeClr val="dk1"/>
                              </a:solidFill>
                              <a:latin typeface="Nunito Sans" pitchFamily="2" charset="0"/>
                              <a:ea typeface="Nunito"/>
                              <a:cs typeface="Nunito"/>
                              <a:sym typeface="Nunito"/>
                            </a:rPr>
                            <a:t> and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𝐵</m:t>
                              </m:r>
                            </m:oMath>
                          </a14:m>
                          <a:r>
                            <a:rPr lang="en-GB" sz="1600" b="0" dirty="0">
                              <a:solidFill>
                                <a:schemeClr val="dk1"/>
                              </a:solidFill>
                              <a:latin typeface="Nunito Sans" pitchFamily="2" charset="0"/>
                              <a:ea typeface="Nunito"/>
                              <a:cs typeface="Nunito"/>
                              <a:sym typeface="Nunito"/>
                            </a:rPr>
                            <a:t> are independent. Given that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𝐴</m:t>
                              </m:r>
                              <m:r>
                                <a:rPr lang="en-GB" sz="1600" b="0" i="1" dirty="0" smtClean="0">
                                  <a:solidFill>
                                    <a:schemeClr val="dk1"/>
                                  </a:solidFill>
                                  <a:latin typeface="Cambria Math" panose="02040503050406030204" pitchFamily="18" charset="0"/>
                                  <a:ea typeface="Nunito"/>
                                  <a:cs typeface="Nunito"/>
                                  <a:sym typeface="Nunito"/>
                                </a:rPr>
                                <m:t>)=0.2</m:t>
                              </m:r>
                            </m:oMath>
                          </a14:m>
                          <a:r>
                            <a:rPr lang="en-GB" sz="1600" b="0" dirty="0">
                              <a:solidFill>
                                <a:schemeClr val="dk1"/>
                              </a:solidFill>
                              <a:latin typeface="Nunito Sans" pitchFamily="2" charset="0"/>
                              <a:ea typeface="Nunito"/>
                              <a:cs typeface="Nunito"/>
                              <a:sym typeface="Nunito"/>
                            </a:rPr>
                            <a:t> and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𝐵</m:t>
                              </m:r>
                              <m:r>
                                <a:rPr lang="en-GB" sz="1600" b="0" i="1" dirty="0" smtClean="0">
                                  <a:solidFill>
                                    <a:schemeClr val="dk1"/>
                                  </a:solidFill>
                                  <a:latin typeface="Cambria Math" panose="02040503050406030204" pitchFamily="18" charset="0"/>
                                  <a:ea typeface="Nunito"/>
                                  <a:cs typeface="Nunito"/>
                                  <a:sym typeface="Nunito"/>
                                </a:rPr>
                                <m:t>)=0.65</m:t>
                              </m:r>
                            </m:oMath>
                          </a14:m>
                          <a:r>
                            <a:rPr lang="en-GB" sz="1600" b="0" dirty="0">
                              <a:solidFill>
                                <a:schemeClr val="dk1"/>
                              </a:solidFill>
                              <a:latin typeface="Nunito Sans" pitchFamily="2" charset="0"/>
                              <a:ea typeface="Nunito"/>
                              <a:cs typeface="Nunito"/>
                              <a:sym typeface="Nunito"/>
                            </a:rPr>
                            <a:t>, determine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Sans" pitchFamily="2" charset="0"/>
                              <a:ea typeface="Nunito"/>
                              <a:cs typeface="Nunito"/>
                              <a:sym typeface="Nunito"/>
                            </a:rPr>
                            <a:t>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𝐴</m:t>
                              </m:r>
                              <m:r>
                                <a:rPr lang="en-GB" sz="1600" b="0" i="1" dirty="0" smtClean="0">
                                  <a:solidFill>
                                    <a:schemeClr val="dk1"/>
                                  </a:solidFill>
                                  <a:latin typeface="Cambria Math" panose="02040503050406030204" pitchFamily="18" charset="0"/>
                                  <a:ea typeface="Nunito"/>
                                  <a:cs typeface="Nunito"/>
                                  <a:sym typeface="Nunito"/>
                                </a:rPr>
                                <m:t> </m:t>
                              </m:r>
                            </m:oMath>
                          </a14:m>
                          <a:r>
                            <a:rPr lang="en-GB" sz="1600" b="0" i="0" dirty="0">
                              <a:solidFill>
                                <a:schemeClr val="dk1"/>
                              </a:solidFill>
                              <a:latin typeface="Nunito Sans" pitchFamily="2" charset="0"/>
                              <a:ea typeface="Nunito"/>
                              <a:cs typeface="Nunito"/>
                              <a:sym typeface="Nunito"/>
                            </a:rPr>
                            <a:t>and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𝐵</m:t>
                              </m:r>
                              <m:r>
                                <a:rPr lang="en-GB" sz="1600" b="0" i="1" dirty="0" smtClean="0">
                                  <a:solidFill>
                                    <a:schemeClr val="dk1"/>
                                  </a:solidFill>
                                  <a:latin typeface="Cambria Math" panose="02040503050406030204" pitchFamily="18" charset="0"/>
                                  <a:ea typeface="Nunito"/>
                                  <a:cs typeface="Nunito"/>
                                  <a:sym typeface="Nunito"/>
                                </a:rPr>
                                <m:t>)</m:t>
                              </m:r>
                            </m:oMath>
                          </a14:m>
                          <a:r>
                            <a:rPr lang="en-GB" sz="1600" b="0" dirty="0">
                              <a:solidFill>
                                <a:schemeClr val="dk1"/>
                              </a:solidFill>
                              <a:latin typeface="Nunito Sans" pitchFamily="2" charset="0"/>
                              <a:ea typeface="Nunito"/>
                              <a:cs typeface="Nunito"/>
                              <a:sym typeface="Nunito"/>
                            </a:rPr>
                            <a:t>:</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1165275379"/>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2) </a:t>
                          </a:r>
                          <a:r>
                            <a:rPr lang="en-GB" sz="1600" b="0" dirty="0">
                              <a:solidFill>
                                <a:schemeClr val="dk1"/>
                              </a:solidFill>
                              <a:latin typeface="Nunito Sans" pitchFamily="2" charset="0"/>
                              <a:ea typeface="Nunito"/>
                              <a:cs typeface="Nunito"/>
                              <a:sym typeface="Nunito"/>
                            </a:rPr>
                            <a:t>Events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𝐴</m:t>
                              </m:r>
                            </m:oMath>
                          </a14:m>
                          <a:r>
                            <a:rPr lang="en-GB" sz="1600" b="0" dirty="0">
                              <a:solidFill>
                                <a:schemeClr val="dk1"/>
                              </a:solidFill>
                              <a:latin typeface="Nunito Sans" pitchFamily="2" charset="0"/>
                              <a:ea typeface="Nunito"/>
                              <a:cs typeface="Nunito"/>
                              <a:sym typeface="Nunito"/>
                            </a:rPr>
                            <a:t> and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𝐵</m:t>
                              </m:r>
                            </m:oMath>
                          </a14:m>
                          <a:r>
                            <a:rPr lang="en-GB" sz="1600" b="0" dirty="0">
                              <a:solidFill>
                                <a:schemeClr val="dk1"/>
                              </a:solidFill>
                              <a:latin typeface="Nunito Sans" pitchFamily="2" charset="0"/>
                              <a:ea typeface="Nunito"/>
                              <a:cs typeface="Nunito"/>
                              <a:sym typeface="Nunito"/>
                            </a:rPr>
                            <a:t> are independent. Given that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𝐴</m:t>
                              </m:r>
                              <m:r>
                                <a:rPr lang="en-GB" sz="1600" b="0" i="1" dirty="0" smtClean="0">
                                  <a:solidFill>
                                    <a:schemeClr val="dk1"/>
                                  </a:solidFill>
                                  <a:latin typeface="Cambria Math" panose="02040503050406030204" pitchFamily="18" charset="0"/>
                                  <a:ea typeface="Nunito"/>
                                  <a:cs typeface="Nunito"/>
                                  <a:sym typeface="Nunito"/>
                                </a:rPr>
                                <m:t>)=0.2</m:t>
                              </m:r>
                            </m:oMath>
                          </a14:m>
                          <a:r>
                            <a:rPr lang="en-GB" sz="1600" b="0" dirty="0">
                              <a:solidFill>
                                <a:schemeClr val="dk1"/>
                              </a:solidFill>
                              <a:latin typeface="Nunito Sans" pitchFamily="2" charset="0"/>
                              <a:ea typeface="Nunito"/>
                              <a:cs typeface="Nunito"/>
                              <a:sym typeface="Nunito"/>
                            </a:rPr>
                            <a:t> and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𝐵</m:t>
                              </m:r>
                              <m:r>
                                <a:rPr lang="en-GB" sz="1600" b="0" i="1" dirty="0" smtClean="0">
                                  <a:solidFill>
                                    <a:schemeClr val="dk1"/>
                                  </a:solidFill>
                                  <a:latin typeface="Cambria Math" panose="02040503050406030204" pitchFamily="18" charset="0"/>
                                  <a:ea typeface="Nunito"/>
                                  <a:cs typeface="Nunito"/>
                                  <a:sym typeface="Nunito"/>
                                </a:rPr>
                                <m:t>)=0.65</m:t>
                              </m:r>
                            </m:oMath>
                          </a14:m>
                          <a:r>
                            <a:rPr lang="en-GB" sz="1600" b="0" dirty="0">
                              <a:solidFill>
                                <a:schemeClr val="dk1"/>
                              </a:solidFill>
                              <a:latin typeface="Nunito Sans" pitchFamily="2" charset="0"/>
                              <a:ea typeface="Nunito"/>
                              <a:cs typeface="Nunito"/>
                              <a:sym typeface="Nunito"/>
                            </a:rPr>
                            <a:t>, determine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Sans" pitchFamily="2" charset="0"/>
                              <a:ea typeface="Nunito"/>
                              <a:cs typeface="Nunito"/>
                              <a:sym typeface="Nunito"/>
                            </a:rPr>
                            <a:t>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𝐴</m:t>
                              </m:r>
                              <m:r>
                                <a:rPr lang="en-GB" sz="1600" b="0" i="1" dirty="0" smtClean="0">
                                  <a:solidFill>
                                    <a:schemeClr val="dk1"/>
                                  </a:solidFill>
                                  <a:latin typeface="Cambria Math" panose="02040503050406030204" pitchFamily="18" charset="0"/>
                                  <a:ea typeface="Nunito"/>
                                  <a:cs typeface="Nunito"/>
                                  <a:sym typeface="Nunito"/>
                                </a:rPr>
                                <m:t> </m:t>
                              </m:r>
                            </m:oMath>
                          </a14:m>
                          <a:r>
                            <a:rPr lang="en-GB" sz="1600" b="0" i="0" dirty="0">
                              <a:solidFill>
                                <a:schemeClr val="dk1"/>
                              </a:solidFill>
                              <a:latin typeface="Nunito Sans" pitchFamily="2" charset="0"/>
                              <a:ea typeface="Nunito"/>
                              <a:cs typeface="Nunito"/>
                              <a:sym typeface="Nunito"/>
                            </a:rPr>
                            <a:t>and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𝐵</m:t>
                              </m:r>
                              <m:r>
                                <a:rPr lang="en-GB" sz="1600" b="0" i="1" dirty="0" smtClean="0">
                                  <a:solidFill>
                                    <a:schemeClr val="dk1"/>
                                  </a:solidFill>
                                  <a:latin typeface="Cambria Math" panose="02040503050406030204" pitchFamily="18" charset="0"/>
                                  <a:ea typeface="Nunito"/>
                                  <a:cs typeface="Nunito"/>
                                  <a:sym typeface="Nunito"/>
                                </a:rPr>
                                <m:t>)</m:t>
                              </m:r>
                            </m:oMath>
                          </a14:m>
                          <a:r>
                            <a:rPr lang="en-GB" sz="1600" b="0" dirty="0">
                              <a:solidFill>
                                <a:schemeClr val="dk1"/>
                              </a:solidFill>
                              <a:latin typeface="Nunito Sans" pitchFamily="2" charset="0"/>
                              <a:ea typeface="Nunito"/>
                              <a:cs typeface="Nunito"/>
                              <a:sym typeface="Nunito"/>
                            </a:rPr>
                            <a:t>:</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5365705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347547618"/>
                  </p:ext>
                </p:extLst>
              </p:nvPr>
            </p:nvGraphicFramePr>
            <p:xfrm>
              <a:off x="952500" y="2190750"/>
              <a:ext cx="7239000" cy="2368999"/>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assumed the probability of the outcome is the same for single and multiple events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probabilities instead of multiplying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mistakenly attempted to use the OR rule for mutually exclusive events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1</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den>
                              </m:f>
                            </m:oMath>
                          </a14:m>
                          <a:r>
                            <a:rPr lang="en-US" sz="14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347547618"/>
                  </p:ext>
                </p:extLst>
              </p:nvPr>
            </p:nvGraphicFramePr>
            <p:xfrm>
              <a:off x="952500" y="2190750"/>
              <a:ext cx="7239000" cy="2368999"/>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assumed the probability of the outcome is the same for single and multiple events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probabilities instead of multiplying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mistakenly attempted to use the OR rule for mutually exclusive events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1</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den>
                              </m:f>
                            </m:oMath>
                          </a14:m>
                          <a:r>
                            <a:rPr lang="en-US" sz="14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3577296435"/>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3) </a:t>
                      </a:r>
                      <a:r>
                        <a:rPr lang="en-GB" sz="1600" b="0" dirty="0">
                          <a:solidFill>
                            <a:schemeClr val="dk1"/>
                          </a:solidFill>
                          <a:latin typeface="Nunito"/>
                          <a:ea typeface="Nunito"/>
                          <a:cs typeface="Nunito"/>
                          <a:sym typeface="Nunito"/>
                        </a:rPr>
                        <a:t>A fair coin is flipped two times. What is the probability of getting tails twice?</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367394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3" name="Google Shape;255;g2191522ec10_0_108">
            <a:extLst>
              <a:ext uri="{FF2B5EF4-FFF2-40B4-BE49-F238E27FC236}">
                <a16:creationId xmlns:a16="http://schemas.microsoft.com/office/drawing/2014/main" id="{8F2AEB30-3C62-B2EA-478D-2CAF1457E3BC}"/>
              </a:ext>
            </a:extLst>
          </p:cNvPr>
          <p:cNvGraphicFramePr/>
          <p:nvPr>
            <p:extLst>
              <p:ext uri="{D42A27DB-BD31-4B8C-83A1-F6EECF244321}">
                <p14:modId xmlns:p14="http://schemas.microsoft.com/office/powerpoint/2010/main" val="2682132657"/>
              </p:ext>
            </p:extLst>
          </p:nvPr>
        </p:nvGraphicFramePr>
        <p:xfrm>
          <a:off x="241972" y="862525"/>
          <a:ext cx="4182100" cy="140209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4) </a:t>
                      </a:r>
                      <a:r>
                        <a:rPr lang="en-US" sz="1600" b="0" dirty="0">
                          <a:solidFill>
                            <a:schemeClr val="dk1"/>
                          </a:solidFill>
                          <a:latin typeface="Nunito"/>
                          <a:ea typeface="Nunito"/>
                          <a:cs typeface="Nunito"/>
                          <a:sym typeface="Nunito"/>
                        </a:rPr>
                        <a:t>Two words are spelled using tiles. A tile</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is taken at random from word T and</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word U. </a:t>
                      </a:r>
                      <a:r>
                        <a:rPr lang="en-US" sz="1600" b="0" dirty="0">
                          <a:solidFill>
                            <a:schemeClr val="dk1"/>
                          </a:solidFill>
                          <a:latin typeface="Nunito"/>
                          <a:ea typeface="Nunito Sans"/>
                          <a:cs typeface="Nunito Sans"/>
                          <a:sym typeface="Nunito"/>
                        </a:rPr>
                        <a:t>What is the probability that the</a:t>
                      </a:r>
                    </a:p>
                    <a:p>
                      <a:pPr marL="0" lvl="0" indent="0" algn="l" rtl="0">
                        <a:lnSpc>
                          <a:spcPct val="150000"/>
                        </a:lnSpc>
                        <a:spcBef>
                          <a:spcPts val="0"/>
                        </a:spcBef>
                        <a:spcAft>
                          <a:spcPts val="0"/>
                        </a:spcAft>
                        <a:buNone/>
                      </a:pPr>
                      <a:r>
                        <a:rPr lang="en-US" sz="1600" b="0" dirty="0">
                          <a:solidFill>
                            <a:schemeClr val="dk1"/>
                          </a:solidFill>
                          <a:latin typeface="Nunito"/>
                          <a:ea typeface="Nunito Sans"/>
                          <a:cs typeface="Nunito Sans"/>
                          <a:sym typeface="Nunito"/>
                        </a:rPr>
                        <a:t>     letter displayed on both tiles is a vowel?</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4015917679"/>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chemeClr val="tx1"/>
                              </a:solidFill>
                              <a:latin typeface="Nunito Sans"/>
                              <a:ea typeface="Nunito Sans"/>
                              <a:cs typeface="Nunito Sans"/>
                              <a:sym typeface="Nunito Sans"/>
                            </a:rPr>
                            <a:t>A)</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smtClean="0">
                                      <a:solidFill>
                                        <a:schemeClr val="tx1"/>
                                      </a:solidFill>
                                      <a:latin typeface="Cambria Math" panose="02040503050406030204" pitchFamily="18" charset="0"/>
                                      <a:ea typeface="Nunito Sans"/>
                                      <a:cs typeface="Nunito Sans"/>
                                      <a:sym typeface="Nunito Sans"/>
                                    </a:rPr>
                                    <m:t>31</m:t>
                                  </m:r>
                                </m:num>
                                <m:den>
                                  <m:r>
                                    <a:rPr lang="en-GB" sz="1600" b="0" i="1" u="none" strike="noStrike" cap="none" baseline="0" smtClean="0">
                                      <a:solidFill>
                                        <a:schemeClr val="tx1"/>
                                      </a:solidFill>
                                      <a:latin typeface="Cambria Math" panose="02040503050406030204" pitchFamily="18" charset="0"/>
                                      <a:ea typeface="Nunito Sans"/>
                                      <a:cs typeface="Nunito Sans"/>
                                      <a:sym typeface="Nunito Sans"/>
                                    </a:rPr>
                                    <m:t>40</m:t>
                                  </m:r>
                                </m:den>
                              </m:f>
                            </m:oMath>
                          </a14:m>
                          <a:endParaRPr lang="en-GB" sz="1600" b="0" dirty="0">
                            <a:solidFill>
                              <a:schemeClr val="tx1"/>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chemeClr val="tx1"/>
                              </a:solidFill>
                              <a:latin typeface="Nunito Sans"/>
                              <a:ea typeface="Nunito Sans"/>
                              <a:cs typeface="Nunito Sans"/>
                              <a:sym typeface="Nunito Sans"/>
                            </a:rPr>
                            <a:t>Student added probabilities instead of multiplying</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pitchFamily="2" charset="0"/>
                              <a:ea typeface="Times New Roman"/>
                              <a:cs typeface="Times New Roman"/>
                              <a:sym typeface="Times New Roman"/>
                            </a:rPr>
                            <a:t>B)</a:t>
                          </a:r>
                          <a:r>
                            <a:rPr lang="en-US" sz="1600" u="none" strike="noStrike" cap="none" baseline="0" dirty="0">
                              <a:solidFill>
                                <a:srgbClr val="00BC89"/>
                              </a:solidFill>
                              <a:latin typeface="Nunito" pitchFamily="2" charset="0"/>
                              <a:ea typeface="Times New Roman"/>
                              <a:cs typeface="Times New Roman"/>
                              <a:sym typeface="Times New Roman"/>
                            </a:rPr>
                            <a:t> </a:t>
                          </a:r>
                          <a14:m>
                            <m:oMath xmlns:m="http://schemas.openxmlformats.org/officeDocument/2006/math">
                              <m:f>
                                <m:fPr>
                                  <m:ctrlPr>
                                    <a:rPr lang="en-US" sz="1600" i="1" u="none" strike="noStrike" cap="none" baseline="0" dirty="0" smtClean="0">
                                      <a:solidFill>
                                        <a:srgbClr val="00BC89"/>
                                      </a:solidFill>
                                      <a:latin typeface="Cambria Math" panose="02040503050406030204" pitchFamily="18" charset="0"/>
                                      <a:ea typeface="Times New Roman"/>
                                      <a:cs typeface="Times New Roman"/>
                                      <a:sym typeface="Times New Roman"/>
                                    </a:rPr>
                                  </m:ctrlPr>
                                </m:fPr>
                                <m:num>
                                  <m:r>
                                    <a:rPr lang="en-US" sz="1600" i="1" u="none" strike="noStrike" cap="none" baseline="0" dirty="0" smtClean="0">
                                      <a:solidFill>
                                        <a:srgbClr val="00BC89"/>
                                      </a:solidFill>
                                      <a:latin typeface="Cambria Math" panose="02040503050406030204" pitchFamily="18" charset="0"/>
                                      <a:ea typeface="Times New Roman"/>
                                      <a:cs typeface="Times New Roman"/>
                                      <a:sym typeface="Times New Roman"/>
                                    </a:rPr>
                                    <m:t>3</m:t>
                                  </m:r>
                                </m:num>
                                <m:den>
                                  <m:r>
                                    <a:rPr lang="en-US" sz="1600" i="1" u="none" strike="noStrike" cap="none" baseline="0" dirty="0" smtClean="0">
                                      <a:solidFill>
                                        <a:srgbClr val="00BC89"/>
                                      </a:solidFill>
                                      <a:latin typeface="Cambria Math" panose="02040503050406030204" pitchFamily="18" charset="0"/>
                                      <a:ea typeface="Times New Roman"/>
                                      <a:cs typeface="Times New Roman"/>
                                      <a:sym typeface="Times New Roman"/>
                                    </a:rPr>
                                    <m:t>20</m:t>
                                  </m:r>
                                </m:den>
                              </m:f>
                            </m:oMath>
                          </a14:m>
                          <a:r>
                            <a:rPr lang="en-US" sz="1600" u="none" strike="noStrike" cap="none" baseline="0" dirty="0">
                              <a:solidFill>
                                <a:srgbClr val="00BC89"/>
                              </a:solidFill>
                              <a:latin typeface="Nunito" pitchFamily="2" charset="0"/>
                              <a:ea typeface="Times New Roman"/>
                              <a:cs typeface="Times New Roman"/>
                              <a:sym typeface="Times New Roman"/>
                            </a:rPr>
                            <a:t> </a:t>
                          </a:r>
                          <a:endParaRPr lang="en-GB" sz="1600" b="0" u="none" strike="noStrike" cap="none" dirty="0">
                            <a:solidFill>
                              <a:srgbClr val="00BC89"/>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pitchFamily="2" charset="0"/>
                              <a:ea typeface="Times New Roman"/>
                              <a:cs typeface="Times New Roman"/>
                              <a:sym typeface="Times New Roman"/>
                            </a:rPr>
                            <a:t>Correct answer</a:t>
                          </a:r>
                          <a:endParaRPr lang="en-US" sz="1400" u="none" strike="noStrike" cap="none" dirty="0">
                            <a:solidFill>
                              <a:srgbClr val="00BC89"/>
                            </a:solidFill>
                            <a:latin typeface="Nunito" pitchFamily="2" charset="0"/>
                            <a:ea typeface="Times New Roman"/>
                            <a:cs typeface="Times New Roman"/>
                            <a:sym typeface="Times New Roman"/>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5</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13</m:t>
                                  </m:r>
                                </m:den>
                              </m:f>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Student formed a fraction from the total number of vowels and total number of letters</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5</m:t>
                                  </m:r>
                                </m:num>
                                <m:den>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8</m:t>
                                  </m:r>
                                </m:den>
                              </m:f>
                            </m:oMath>
                          </a14:m>
                          <a:endParaRPr lang="en-GB" sz="1600" b="0" dirty="0">
                            <a:solidFill>
                              <a:schemeClr val="tx1"/>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applied the OR rule for mutually exclusive events</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4015917679"/>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3"/>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pic>
        <p:nvPicPr>
          <p:cNvPr id="2" name="Picture 1">
            <a:extLst>
              <a:ext uri="{FF2B5EF4-FFF2-40B4-BE49-F238E27FC236}">
                <a16:creationId xmlns:a16="http://schemas.microsoft.com/office/drawing/2014/main" id="{E186B6AD-98C6-D6A1-B92C-8DE08D0ECB70}"/>
              </a:ext>
            </a:extLst>
          </p:cNvPr>
          <p:cNvPicPr>
            <a:picLocks noChangeAspect="1"/>
          </p:cNvPicPr>
          <p:nvPr/>
        </p:nvPicPr>
        <p:blipFill>
          <a:blip r:embed="rId4"/>
          <a:stretch>
            <a:fillRect/>
          </a:stretch>
        </p:blipFill>
        <p:spPr>
          <a:xfrm>
            <a:off x="360021" y="2649104"/>
            <a:ext cx="3960000" cy="1177297"/>
          </a:xfrm>
          <a:prstGeom prst="rect">
            <a:avLst/>
          </a:prstGeom>
        </p:spPr>
      </p:pic>
    </p:spTree>
    <p:extLst>
      <p:ext uri="{BB962C8B-B14F-4D97-AF65-F5344CB8AC3E}">
        <p14:creationId xmlns:p14="http://schemas.microsoft.com/office/powerpoint/2010/main" val="21252799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397551013"/>
                  </p:ext>
                </p:extLst>
              </p:nvPr>
            </p:nvGraphicFramePr>
            <p:xfrm>
              <a:off x="952500" y="2190750"/>
              <a:ext cx="7239000" cy="2174157"/>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assumed the probability of the outcome is the same for single and multiple events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probabilities, then divided by </a:t>
                          </a:r>
                          <a14:m>
                            <m:oMath xmlns:m="http://schemas.openxmlformats.org/officeDocument/2006/math">
                              <m:r>
                                <a:rPr lang="en-GB" sz="1400" i="1" u="none" strike="noStrike" cap="none" dirty="0" smtClean="0">
                                  <a:solidFill>
                                    <a:schemeClr val="tx1"/>
                                  </a:solidFill>
                                  <a:latin typeface="Cambria Math" panose="02040503050406030204" pitchFamily="18" charset="0"/>
                                  <a:ea typeface="Nunito Sans"/>
                                  <a:cs typeface="Nunito Sans"/>
                                  <a:sym typeface="Nunito Sans"/>
                                </a:rPr>
                                <m:t>10</m:t>
                              </m:r>
                            </m:oMath>
                          </a14:m>
                          <a:r>
                            <a:rPr lang="en-GB" sz="1400" u="none" strike="noStrike" cap="none" dirty="0">
                              <a:solidFill>
                                <a:schemeClr val="tx1"/>
                              </a:solidFill>
                              <a:latin typeface="Nunito Sans"/>
                              <a:ea typeface="Nunito Sans"/>
                              <a:cs typeface="Nunito Sans"/>
                              <a:sym typeface="Nunito Sans"/>
                            </a:rPr>
                            <a:t> to obtain a value between </a:t>
                          </a:r>
                          <a14:m>
                            <m:oMath xmlns:m="http://schemas.openxmlformats.org/officeDocument/2006/math">
                              <m:r>
                                <a:rPr lang="en-GB" sz="1400" i="1" u="none" strike="noStrike" cap="none" dirty="0" smtClean="0">
                                  <a:solidFill>
                                    <a:schemeClr val="tx1"/>
                                  </a:solidFill>
                                  <a:latin typeface="Cambria Math" panose="02040503050406030204" pitchFamily="18" charset="0"/>
                                  <a:ea typeface="Nunito Sans"/>
                                  <a:cs typeface="Nunito Sans"/>
                                  <a:sym typeface="Nunito Sans"/>
                                </a:rPr>
                                <m:t>0</m:t>
                              </m:r>
                            </m:oMath>
                          </a14:m>
                          <a:r>
                            <a:rPr lang="en-GB" sz="1400" u="none" strike="noStrike" cap="none" dirty="0">
                              <a:solidFill>
                                <a:schemeClr val="tx1"/>
                              </a:solidFill>
                              <a:latin typeface="Nunito Sans"/>
                              <a:ea typeface="Nunito Sans"/>
                              <a:cs typeface="Nunito Sans"/>
                              <a:sym typeface="Nunito Sans"/>
                            </a:rPr>
                            <a:t> and </a:t>
                          </a:r>
                          <a14:m>
                            <m:oMath xmlns:m="http://schemas.openxmlformats.org/officeDocument/2006/math">
                              <m:r>
                                <a:rPr lang="en-GB" sz="140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0.125</m:t>
                              </m:r>
                            </m:oMath>
                          </a14:m>
                          <a:r>
                            <a:rPr lang="en-GB" sz="14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0.75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performed one multiplication and one addition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397551013"/>
                  </p:ext>
                </p:extLst>
              </p:nvPr>
            </p:nvGraphicFramePr>
            <p:xfrm>
              <a:off x="952500" y="2190750"/>
              <a:ext cx="7239000" cy="2174157"/>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assumed the probability of the outcome is the same for single and multiple events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probabilities, then divided by </a:t>
                          </a:r>
                          <a14:m xmlns:a14="http://schemas.microsoft.com/office/drawing/2010/main">
                            <m:oMath xmlns:m="http://schemas.openxmlformats.org/officeDocument/2006/math">
                              <m:r>
                                <a:rPr lang="en-GB" sz="1400" i="1" u="none" strike="noStrike" cap="none" dirty="0" smtClean="0">
                                  <a:solidFill>
                                    <a:schemeClr val="tx1"/>
                                  </a:solidFill>
                                  <a:latin typeface="Cambria Math" panose="02040503050406030204" pitchFamily="18" charset="0"/>
                                  <a:ea typeface="Nunito Sans"/>
                                  <a:cs typeface="Nunito Sans"/>
                                  <a:sym typeface="Nunito Sans"/>
                                </a:rPr>
                                <m:t>10</m:t>
                              </m:r>
                            </m:oMath>
                          </a14:m>
                          <a:r>
                            <a:rPr lang="en-GB" sz="1400" u="none" strike="noStrike" cap="none" dirty="0">
                              <a:solidFill>
                                <a:schemeClr val="tx1"/>
                              </a:solidFill>
                              <a:latin typeface="Nunito Sans"/>
                              <a:ea typeface="Nunito Sans"/>
                              <a:cs typeface="Nunito Sans"/>
                              <a:sym typeface="Nunito Sans"/>
                            </a:rPr>
                            <a:t> to obtain a value between </a:t>
                          </a:r>
                          <a14:m xmlns:a14="http://schemas.microsoft.com/office/drawing/2010/main">
                            <m:oMath xmlns:m="http://schemas.openxmlformats.org/officeDocument/2006/math">
                              <m:r>
                                <a:rPr lang="en-GB" sz="1400" i="1" u="none" strike="noStrike" cap="none" dirty="0" smtClean="0">
                                  <a:solidFill>
                                    <a:schemeClr val="tx1"/>
                                  </a:solidFill>
                                  <a:latin typeface="Cambria Math" panose="02040503050406030204" pitchFamily="18" charset="0"/>
                                  <a:ea typeface="Nunito Sans"/>
                                  <a:cs typeface="Nunito Sans"/>
                                  <a:sym typeface="Nunito Sans"/>
                                </a:rPr>
                                <m:t>0</m:t>
                              </m:r>
                            </m:oMath>
                          </a14:m>
                          <a:r>
                            <a:rPr lang="en-GB" sz="1400" u="none" strike="noStrike" cap="none" dirty="0">
                              <a:solidFill>
                                <a:schemeClr val="tx1"/>
                              </a:solidFill>
                              <a:latin typeface="Nunito Sans"/>
                              <a:ea typeface="Nunito Sans"/>
                              <a:cs typeface="Nunito Sans"/>
                              <a:sym typeface="Nunito Sans"/>
                            </a:rPr>
                            <a:t> and </a:t>
                          </a:r>
                          <a14:m xmlns:a14="http://schemas.microsoft.com/office/drawing/2010/main">
                            <m:oMath xmlns:m="http://schemas.openxmlformats.org/officeDocument/2006/math">
                              <m:r>
                                <a:rPr lang="en-GB" sz="140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0.125</m:t>
                              </m:r>
                            </m:oMath>
                          </a14:m>
                          <a:r>
                            <a:rPr lang="en-GB" sz="14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0.75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performed one multiplication and one addition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2954997835"/>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5) </a:t>
                      </a:r>
                      <a:r>
                        <a:rPr lang="en-GB" sz="1600" b="0" dirty="0">
                          <a:solidFill>
                            <a:schemeClr val="dk1"/>
                          </a:solidFill>
                          <a:latin typeface="Nunito"/>
                          <a:ea typeface="Nunito"/>
                          <a:cs typeface="Nunito"/>
                          <a:sym typeface="Nunito"/>
                        </a:rPr>
                        <a:t>A £2 coin, £1 coin and a 50p coin are flipped simultaneously and the result recorded.</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Giving your answer as a decimal, find the probability that all three coins land heads up:</a:t>
                      </a:r>
                      <a:r>
                        <a:rPr lang="en-GB" sz="1600" b="0" dirty="0">
                          <a:solidFill>
                            <a:schemeClr val="dk1"/>
                          </a:solidFill>
                          <a:latin typeface="+mn-lt"/>
                          <a:ea typeface="Arial"/>
                          <a:cs typeface="Arial"/>
                          <a:sym typeface="Arial"/>
                        </a:rPr>
                        <a:t> </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397782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95" name="Google Shape;95;p4"/>
          <p:cNvSpPr txBox="1"/>
          <p:nvPr/>
        </p:nvSpPr>
        <p:spPr>
          <a:xfrm>
            <a:off x="80049" y="920867"/>
            <a:ext cx="8468691" cy="293128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There are </a:t>
            </a:r>
            <a:r>
              <a:rPr lang="en-GB" sz="1200" dirty="0">
                <a:solidFill>
                  <a:srgbClr val="1C1C1C"/>
                </a:solidFill>
                <a:latin typeface="Nunito Sans"/>
                <a:ea typeface="Nunito Sans"/>
                <a:cs typeface="Nunito Sans"/>
                <a:sym typeface="Nunito Sans"/>
              </a:rPr>
              <a:t>20</a:t>
            </a:r>
            <a:r>
              <a:rPr lang="en-GB" sz="1200" b="0" i="0" u="none" strike="noStrike" cap="none" dirty="0">
                <a:solidFill>
                  <a:srgbClr val="1C1C1C"/>
                </a:solidFill>
                <a:latin typeface="Nunito Sans"/>
                <a:ea typeface="Nunito Sans"/>
                <a:cs typeface="Nunito Sans"/>
                <a:sym typeface="Nunito Sans"/>
              </a:rPr>
              <a:t> multiple choice questions, each designed to assess each of the key skills required to master </a:t>
            </a:r>
            <a:r>
              <a:rPr lang="en-GB" sz="1200" b="1" i="0" u="none" strike="noStrike" cap="none" dirty="0">
                <a:solidFill>
                  <a:srgbClr val="1C1C1C"/>
                </a:solidFill>
                <a:latin typeface="Nunito Sans"/>
                <a:ea typeface="Nunito Sans"/>
                <a:cs typeface="Nunito Sans"/>
                <a:sym typeface="Nunito Sans"/>
              </a:rPr>
              <a:t>combined events</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Each question has </a:t>
            </a:r>
            <a:r>
              <a:rPr lang="en-GB" sz="1200" b="1" i="0" u="none" strike="noStrike" cap="none" dirty="0">
                <a:solidFill>
                  <a:srgbClr val="1C1C1C"/>
                </a:solidFill>
                <a:latin typeface="Nunito Sans"/>
                <a:ea typeface="Nunito Sans"/>
                <a:cs typeface="Nunito Sans"/>
                <a:sym typeface="Nunito Sans"/>
              </a:rPr>
              <a:t>one correct answer </a:t>
            </a:r>
            <a:r>
              <a:rPr lang="en-GB" sz="1200" b="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three carefully chosen incorrect answers </a:t>
            </a:r>
            <a:r>
              <a:rPr lang="en-GB" sz="1200" b="0" i="0" u="none" strike="noStrike" cap="none" dirty="0">
                <a:solidFill>
                  <a:srgbClr val="1C1C1C"/>
                </a:solidFill>
                <a:latin typeface="Nunito Sans"/>
                <a:ea typeface="Nunito Sans"/>
                <a:cs typeface="Nunito Sans"/>
                <a:sym typeface="Nunito Sans"/>
              </a:rPr>
              <a:t>that are designed to identify and highlight fundamental misconceptions, including: </a:t>
            </a:r>
            <a:r>
              <a:rPr lang="en-GB" sz="1200" b="1" i="0" u="none" strike="noStrike" cap="none" dirty="0">
                <a:solidFill>
                  <a:srgbClr val="1C1C1C"/>
                </a:solidFill>
                <a:latin typeface="Nunito Sans"/>
                <a:ea typeface="Nunito Sans"/>
                <a:cs typeface="Nunito Sans"/>
                <a:sym typeface="Nunito Sans"/>
              </a:rPr>
              <a:t>And / Or probabilities</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Calculations with fractions</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Forming equations</a:t>
            </a:r>
            <a:r>
              <a:rPr lang="en-GB" sz="1200" b="0" i="0" u="none" strike="noStrike" cap="none" dirty="0">
                <a:solidFill>
                  <a:srgbClr val="1C1C1C"/>
                </a:solidFill>
                <a:latin typeface="Nunito Sans"/>
                <a:ea typeface="Nunito Sans"/>
                <a:cs typeface="Nunito Sans"/>
                <a:sym typeface="Nunito Sans"/>
              </a:rPr>
              <a:t>, and </a:t>
            </a:r>
            <a:r>
              <a:rPr lang="en-GB" sz="1200" b="1" i="0" u="none" strike="noStrike" cap="none" dirty="0">
                <a:solidFill>
                  <a:srgbClr val="1C1C1C"/>
                </a:solidFill>
                <a:latin typeface="Nunito Sans"/>
                <a:ea typeface="Nunito Sans"/>
                <a:cs typeface="Nunito Sans"/>
                <a:sym typeface="Nunito Sans"/>
              </a:rPr>
              <a:t>Mutually exclusive events.</a:t>
            </a: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When answering these questions, students should be </a:t>
            </a:r>
            <a:r>
              <a:rPr lang="en-GB" sz="1200" b="1" i="0" u="none" strike="noStrike" cap="none" dirty="0">
                <a:solidFill>
                  <a:srgbClr val="1C1C1C"/>
                </a:solidFill>
                <a:latin typeface="Nunito Sans"/>
                <a:ea typeface="Nunito Sans"/>
                <a:cs typeface="Nunito Sans"/>
                <a:sym typeface="Nunito Sans"/>
              </a:rPr>
              <a:t>encouraged to explain why they have chosen a particular answer</a:t>
            </a:r>
            <a:r>
              <a:rPr lang="en-GB" sz="1200" b="0" i="0" u="none" strike="noStrike" cap="none" dirty="0">
                <a:solidFill>
                  <a:srgbClr val="1C1C1C"/>
                </a:solidFill>
                <a:latin typeface="Nunito Sans"/>
                <a:ea typeface="Nunito Sans"/>
                <a:cs typeface="Nunito Sans"/>
                <a:sym typeface="Nunito Sans"/>
              </a:rPr>
              <a:t>, and why the other three answers are incorrect. This can be done verbally in small groups, or written down on the worksheet or in their books.</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This resource has been designed to be as </a:t>
            </a:r>
            <a:r>
              <a:rPr lang="en-GB" sz="1200" b="1" i="0" u="none" strike="noStrike" cap="none" dirty="0">
                <a:solidFill>
                  <a:srgbClr val="1C1C1C"/>
                </a:solidFill>
                <a:latin typeface="Nunito Sans"/>
                <a:ea typeface="Nunito Sans"/>
                <a:cs typeface="Nunito Sans"/>
                <a:sym typeface="Nunito Sans"/>
              </a:rPr>
              <a:t>flexible</a:t>
            </a:r>
            <a:r>
              <a:rPr lang="en-GB" sz="1200" b="0" i="0" u="none" strike="noStrike" cap="none" dirty="0">
                <a:solidFill>
                  <a:srgbClr val="1C1C1C"/>
                </a:solidFill>
                <a:latin typeface="Nunito Sans"/>
                <a:ea typeface="Nunito Sans"/>
                <a:cs typeface="Nunito Sans"/>
                <a:sym typeface="Nunito Sans"/>
              </a:rPr>
              <a:t> as possible with questions that can be easily chopped up and reordered, and come with a separate answer sheet that details all of the misconceptions highlighted in the answers.</a:t>
            </a:r>
            <a:endParaRPr dirty="0"/>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3" name="Google Shape;255;g2191522ec10_0_108">
            <a:extLst>
              <a:ext uri="{FF2B5EF4-FFF2-40B4-BE49-F238E27FC236}">
                <a16:creationId xmlns:a16="http://schemas.microsoft.com/office/drawing/2014/main" id="{8F2AEB30-3C62-B2EA-478D-2CAF1457E3BC}"/>
              </a:ext>
            </a:extLst>
          </p:cNvPr>
          <p:cNvGraphicFramePr/>
          <p:nvPr>
            <p:extLst>
              <p:ext uri="{D42A27DB-BD31-4B8C-83A1-F6EECF244321}">
                <p14:modId xmlns:p14="http://schemas.microsoft.com/office/powerpoint/2010/main" val="399840075"/>
              </p:ext>
            </p:extLst>
          </p:nvPr>
        </p:nvGraphicFramePr>
        <p:xfrm>
          <a:off x="241972" y="862525"/>
          <a:ext cx="4182100" cy="103633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6) </a:t>
                      </a:r>
                      <a:r>
                        <a:rPr lang="en-US" sz="1600" b="0" dirty="0">
                          <a:solidFill>
                            <a:schemeClr val="dk1"/>
                          </a:solidFill>
                          <a:latin typeface="Nunito"/>
                          <a:ea typeface="Nunito"/>
                          <a:cs typeface="Nunito"/>
                          <a:sym typeface="Nunito"/>
                        </a:rPr>
                        <a:t>You spin these two fair spinners and add</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the numbers together. What is the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probability of getting a total score of 5?</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2998364380"/>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rgbClr val="00BC89"/>
                              </a:solidFill>
                              <a:latin typeface="Nunito Sans"/>
                              <a:ea typeface="Nunito Sans"/>
                              <a:cs typeface="Nunito Sans"/>
                              <a:sym typeface="Nunito Sans"/>
                            </a:rPr>
                            <a:t>A)</a:t>
                          </a:r>
                          <a:r>
                            <a:rPr lang="en-US" sz="1600" u="none" strike="noStrike" cap="none" baseline="0" dirty="0">
                              <a:solidFill>
                                <a:srgbClr val="00BC89"/>
                              </a:solidFill>
                              <a:latin typeface="Nunito Sans"/>
                              <a:ea typeface="Nunito Sans"/>
                              <a:cs typeface="Nunito Sans"/>
                              <a:sym typeface="Nunito Sans"/>
                            </a:rPr>
                            <a:t> </a:t>
                          </a:r>
                          <a14:m>
                            <m:oMath xmlns:m="http://schemas.openxmlformats.org/officeDocument/2006/math">
                              <m:f>
                                <m:fPr>
                                  <m:ctrlPr>
                                    <a:rPr lang="en-GB" sz="1600" b="0" i="1" u="none" strike="noStrike" cap="none" baseline="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baseline="0" smtClean="0">
                                      <a:solidFill>
                                        <a:srgbClr val="00BC89"/>
                                      </a:solidFill>
                                      <a:latin typeface="Cambria Math" panose="02040503050406030204" pitchFamily="18" charset="0"/>
                                      <a:ea typeface="Nunito Sans"/>
                                      <a:cs typeface="Nunito Sans"/>
                                      <a:sym typeface="Nunito Sans"/>
                                    </a:rPr>
                                    <m:t>1</m:t>
                                  </m:r>
                                </m:num>
                                <m:den>
                                  <m:r>
                                    <a:rPr lang="en-GB" sz="1600" b="0" i="1" u="none" strike="noStrike" cap="none" baseline="0" smtClean="0">
                                      <a:solidFill>
                                        <a:srgbClr val="00BC89"/>
                                      </a:solidFill>
                                      <a:latin typeface="Cambria Math" panose="02040503050406030204" pitchFamily="18" charset="0"/>
                                      <a:ea typeface="Nunito Sans"/>
                                      <a:cs typeface="Nunito Sans"/>
                                      <a:sym typeface="Nunito Sans"/>
                                    </a:rPr>
                                    <m:t>12</m:t>
                                  </m:r>
                                </m:den>
                              </m:f>
                            </m:oMath>
                          </a14:m>
                          <a:endParaRPr lang="en-GB" sz="1600" b="0" dirty="0">
                            <a:solidFill>
                              <a:srgbClr val="00BC89"/>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B)</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0</m:t>
                              </m:r>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Student thought a score of five was impossible due to not seeing a </a:t>
                          </a:r>
                          <a14:m>
                            <m:oMath xmlns:m="http://schemas.openxmlformats.org/officeDocument/2006/math">
                              <m:r>
                                <a:rPr lang="en-GB" sz="1400" b="0" i="1" u="none" strike="noStrike" cap="none" smtClean="0">
                                  <a:solidFill>
                                    <a:schemeClr val="tx1"/>
                                  </a:solidFill>
                                  <a:latin typeface="Cambria Math" panose="02040503050406030204" pitchFamily="18" charset="0"/>
                                  <a:ea typeface="Times New Roman"/>
                                  <a:cs typeface="Times New Roman"/>
                                  <a:sym typeface="Times New Roman"/>
                                </a:rPr>
                                <m:t>5</m:t>
                              </m:r>
                            </m:oMath>
                          </a14:m>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1</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7</m:t>
                                  </m:r>
                                </m:den>
                              </m:f>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Student found one way of making </a:t>
                          </a:r>
                          <a14:m>
                            <m:oMath xmlns:m="http://schemas.openxmlformats.org/officeDocument/2006/math">
                              <m:r>
                                <a:rPr lang="en-GB" sz="1400" b="0" i="1" u="none" strike="noStrike" cap="none" smtClean="0">
                                  <a:solidFill>
                                    <a:schemeClr val="tx1"/>
                                  </a:solidFill>
                                  <a:latin typeface="Cambria Math" panose="02040503050406030204" pitchFamily="18" charset="0"/>
                                  <a:ea typeface="Times New Roman"/>
                                  <a:cs typeface="Times New Roman"/>
                                  <a:sym typeface="Times New Roman"/>
                                </a:rPr>
                                <m:t>5</m:t>
                              </m:r>
                            </m:oMath>
                          </a14:m>
                          <a:r>
                            <a:rPr lang="en-US" sz="1400" u="none" strike="noStrike" cap="none" dirty="0">
                              <a:solidFill>
                                <a:schemeClr val="tx1"/>
                              </a:solidFill>
                              <a:latin typeface="Nunito" pitchFamily="2" charset="0"/>
                              <a:ea typeface="Times New Roman"/>
                              <a:cs typeface="Times New Roman"/>
                              <a:sym typeface="Times New Roman"/>
                            </a:rPr>
                            <a:t> but used </a:t>
                          </a:r>
                          <a14:m>
                            <m:oMath xmlns:m="http://schemas.openxmlformats.org/officeDocument/2006/math">
                              <m:d>
                                <m:dPr>
                                  <m:ctrlPr>
                                    <a:rPr lang="en-GB" sz="1400" b="0" i="1" u="none" strike="noStrike" cap="none" smtClean="0">
                                      <a:solidFill>
                                        <a:schemeClr val="tx1"/>
                                      </a:solidFill>
                                      <a:latin typeface="Cambria Math" panose="02040503050406030204" pitchFamily="18" charset="0"/>
                                      <a:ea typeface="Times New Roman"/>
                                      <a:cs typeface="Times New Roman"/>
                                      <a:sym typeface="Times New Roman"/>
                                    </a:rPr>
                                  </m:ctrlPr>
                                </m:dPr>
                                <m:e>
                                  <m:r>
                                    <a:rPr lang="en-GB" sz="1400" b="0" i="1" u="none" strike="noStrike" cap="none" smtClean="0">
                                      <a:solidFill>
                                        <a:schemeClr val="tx1"/>
                                      </a:solidFill>
                                      <a:latin typeface="Cambria Math" panose="02040503050406030204" pitchFamily="18" charset="0"/>
                                      <a:ea typeface="Times New Roman"/>
                                      <a:cs typeface="Times New Roman"/>
                                      <a:sym typeface="Times New Roman"/>
                                    </a:rPr>
                                    <m:t>3+4</m:t>
                                  </m:r>
                                </m:e>
                              </m:d>
                              <m:r>
                                <a:rPr lang="en-GB" sz="1400" b="0" i="1" u="none" strike="noStrike" cap="none" smtClean="0">
                                  <a:solidFill>
                                    <a:schemeClr val="tx1"/>
                                  </a:solidFill>
                                  <a:latin typeface="Cambria Math" panose="02040503050406030204" pitchFamily="18" charset="0"/>
                                  <a:ea typeface="Times New Roman"/>
                                  <a:cs typeface="Times New Roman"/>
                                  <a:sym typeface="Times New Roman"/>
                                </a:rPr>
                                <m:t>=7</m:t>
                              </m:r>
                            </m:oMath>
                          </a14:m>
                          <a:r>
                            <a:rPr lang="en-US" sz="1400" u="none" strike="noStrike" cap="none" dirty="0">
                              <a:solidFill>
                                <a:schemeClr val="tx1"/>
                              </a:solidFill>
                              <a:latin typeface="Nunito" pitchFamily="2" charset="0"/>
                              <a:ea typeface="Times New Roman"/>
                              <a:cs typeface="Times New Roman"/>
                              <a:sym typeface="Times New Roman"/>
                            </a:rPr>
                            <a:t> spaces from the spinners as the denominator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7</m:t>
                                  </m:r>
                                </m:den>
                              </m:f>
                            </m:oMath>
                          </a14:m>
                          <a:endParaRPr lang="en-GB" sz="1600" b="0" dirty="0">
                            <a:solidFill>
                              <a:schemeClr val="tx1"/>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found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3</m:t>
                              </m:r>
                            </m:oMath>
                          </a14:m>
                          <a:r>
                            <a:rPr lang="en-GB" sz="1400" u="none" strike="noStrike" cap="none" dirty="0">
                              <a:solidFill>
                                <a:schemeClr val="tx1"/>
                              </a:solidFill>
                              <a:latin typeface="Nunito Sans"/>
                              <a:ea typeface="Nunito Sans"/>
                              <a:cs typeface="Nunito Sans"/>
                              <a:sym typeface="Nunito Sans"/>
                            </a:rPr>
                            <a:t> ways of making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5</m:t>
                              </m:r>
                            </m:oMath>
                          </a14:m>
                          <a:r>
                            <a:rPr lang="en-GB" sz="1400" u="none" strike="noStrike" cap="none" dirty="0">
                              <a:solidFill>
                                <a:schemeClr val="tx1"/>
                              </a:solidFill>
                              <a:latin typeface="Nunito Sans"/>
                              <a:ea typeface="Nunito Sans"/>
                              <a:cs typeface="Nunito Sans"/>
                              <a:sym typeface="Nunito Sans"/>
                            </a:rPr>
                            <a:t> and used </a:t>
                          </a:r>
                          <a14:m>
                            <m:oMath xmlns:m="http://schemas.openxmlformats.org/officeDocument/2006/math">
                              <m:d>
                                <m:d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dPr>
                                <m:e>
                                  <m:r>
                                    <a:rPr lang="en-GB" sz="1400" b="0" i="1" u="none" strike="noStrike" cap="none" smtClean="0">
                                      <a:solidFill>
                                        <a:schemeClr val="tx1"/>
                                      </a:solidFill>
                                      <a:latin typeface="Cambria Math" panose="02040503050406030204" pitchFamily="18" charset="0"/>
                                      <a:ea typeface="Nunito Sans"/>
                                      <a:cs typeface="Nunito Sans"/>
                                      <a:sym typeface="Nunito Sans"/>
                                    </a:rPr>
                                    <m:t>3+4</m:t>
                                  </m:r>
                                </m:e>
                              </m:d>
                              <m:r>
                                <a:rPr lang="en-GB" sz="1400" b="0" i="1" u="none" strike="noStrike" cap="none" smtClean="0">
                                  <a:solidFill>
                                    <a:schemeClr val="tx1"/>
                                  </a:solidFill>
                                  <a:latin typeface="Cambria Math" panose="02040503050406030204" pitchFamily="18" charset="0"/>
                                  <a:ea typeface="Nunito Sans"/>
                                  <a:cs typeface="Nunito Sans"/>
                                  <a:sym typeface="Nunito Sans"/>
                                </a:rPr>
                                <m:t>=7</m:t>
                              </m:r>
                            </m:oMath>
                          </a14:m>
                          <a:r>
                            <a:rPr lang="en-GB" sz="1400" u="none" strike="noStrike" cap="none" dirty="0">
                              <a:solidFill>
                                <a:schemeClr val="tx1"/>
                              </a:solidFill>
                              <a:latin typeface="Nunito Sans"/>
                              <a:ea typeface="Nunito Sans"/>
                              <a:cs typeface="Nunito Sans"/>
                              <a:sym typeface="Nunito Sans"/>
                            </a:rPr>
                            <a:t> spaces from the spinners as the denominator</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2998364380"/>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3"/>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pic>
        <p:nvPicPr>
          <p:cNvPr id="5" name="Picture 4">
            <a:extLst>
              <a:ext uri="{FF2B5EF4-FFF2-40B4-BE49-F238E27FC236}">
                <a16:creationId xmlns:a16="http://schemas.microsoft.com/office/drawing/2014/main" id="{70F279EB-011F-6536-EAC2-37BD0BA3DE84}"/>
              </a:ext>
            </a:extLst>
          </p:cNvPr>
          <p:cNvPicPr>
            <a:picLocks noChangeAspect="1"/>
          </p:cNvPicPr>
          <p:nvPr/>
        </p:nvPicPr>
        <p:blipFill>
          <a:blip r:embed="rId4"/>
          <a:stretch>
            <a:fillRect/>
          </a:stretch>
        </p:blipFill>
        <p:spPr>
          <a:xfrm>
            <a:off x="360773" y="2330722"/>
            <a:ext cx="3936239" cy="1353772"/>
          </a:xfrm>
          <a:prstGeom prst="rect">
            <a:avLst/>
          </a:prstGeom>
        </p:spPr>
      </p:pic>
    </p:spTree>
    <p:extLst>
      <p:ext uri="{BB962C8B-B14F-4D97-AF65-F5344CB8AC3E}">
        <p14:creationId xmlns:p14="http://schemas.microsoft.com/office/powerpoint/2010/main" val="38681553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571828635"/>
                  </p:ext>
                </p:extLst>
              </p:nvPr>
            </p:nvGraphicFramePr>
            <p:xfrm>
              <a:off x="952500" y="2190750"/>
              <a:ext cx="7239000" cy="212477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only looked at the probability of drawing a spade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52</m:t>
                                  </m:r>
                                </m:den>
                              </m:f>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counted the 5  of spades twice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52</m:t>
                                  </m:r>
                                </m:den>
                              </m:f>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calculated the probability of drawing a spade and a 5</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13</m:t>
                                  </m:r>
                                </m:den>
                              </m:f>
                            </m:oMath>
                          </a14:m>
                          <a:endParaRPr lang="en-US"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571828635"/>
                  </p:ext>
                </p:extLst>
              </p:nvPr>
            </p:nvGraphicFramePr>
            <p:xfrm>
              <a:off x="952500" y="2190750"/>
              <a:ext cx="7239000" cy="212477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only looked at the probability of drawing a spade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52</m:t>
                                  </m:r>
                                </m:den>
                              </m:f>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counted the 5  of spades twice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52</m:t>
                                  </m:r>
                                </m:den>
                              </m:f>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calculated the probability of drawing a spade and a 5</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13</m:t>
                                  </m:r>
                                </m:den>
                              </m:f>
                            </m:oMath>
                          </a14:m>
                          <a:endParaRPr lang="en-US"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3505831226"/>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7) </a:t>
                      </a:r>
                      <a:r>
                        <a:rPr lang="en-GB" sz="1600" b="0" u="none" strike="noStrike" cap="none" dirty="0">
                          <a:solidFill>
                            <a:schemeClr val="dk1"/>
                          </a:solidFill>
                          <a:latin typeface="Nunito Sans"/>
                          <a:ea typeface="Nunito Sans"/>
                          <a:cs typeface="Nunito Sans"/>
                          <a:sym typeface="Nunito Sans"/>
                        </a:rPr>
                        <a:t>A card is drawn at random from a </a:t>
                      </a:r>
                      <a:r>
                        <a:rPr lang="en-GB" sz="1600" b="0" dirty="0">
                          <a:solidFill>
                            <a:schemeClr val="dk1"/>
                          </a:solidFill>
                          <a:latin typeface="Nunito Sans"/>
                          <a:ea typeface="Nunito Sans"/>
                          <a:cs typeface="Nunito Sans"/>
                          <a:sym typeface="Nunito Sans"/>
                        </a:rPr>
                        <a:t>standard</a:t>
                      </a:r>
                      <a:r>
                        <a:rPr lang="en-GB" sz="1600" b="0" u="none" strike="noStrike" cap="none" dirty="0">
                          <a:solidFill>
                            <a:schemeClr val="dk1"/>
                          </a:solidFill>
                          <a:latin typeface="Nunito Sans"/>
                          <a:ea typeface="Nunito Sans"/>
                          <a:cs typeface="Nunito Sans"/>
                          <a:sym typeface="Nunito Sans"/>
                        </a:rPr>
                        <a:t> deck of playing cards</a:t>
                      </a:r>
                      <a:r>
                        <a:rPr lang="en-GB" sz="1600" b="0" dirty="0">
                          <a:solidFill>
                            <a:schemeClr val="dk1"/>
                          </a:solidFill>
                          <a:latin typeface="Nunito"/>
                          <a:ea typeface="Nunito"/>
                          <a:cs typeface="Nunito"/>
                          <a:sym typeface="Nunito"/>
                        </a:rPr>
                        <a:t>.</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What is the probability that the card is a “spade” or a “5”?</a:t>
                      </a:r>
                      <a:r>
                        <a:rPr lang="en-GB" sz="1600" b="0" dirty="0">
                          <a:solidFill>
                            <a:schemeClr val="dk1"/>
                          </a:solidFill>
                          <a:latin typeface="+mn-lt"/>
                          <a:ea typeface="Arial"/>
                          <a:cs typeface="Arial"/>
                          <a:sym typeface="Arial"/>
                        </a:rPr>
                        <a:t> </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1796184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4190562597"/>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0.8075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calculated the probability of being on time both days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0.1425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calculated the probability of being on time on Saturday but late on Sunday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0.0425</m:t>
                              </m:r>
                            </m:oMath>
                          </a14:m>
                          <a:r>
                            <a:rPr lang="en-GB" sz="14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0.0075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calculated the probability of being late both days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4190562597"/>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0.8075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calculated the probability of being on time both days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0.1425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calculated the probability of being on time on Saturday but late on Sunday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0.0425</m:t>
                              </m:r>
                            </m:oMath>
                          </a14:m>
                          <a:r>
                            <a:rPr lang="en-GB" sz="14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0.0075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calculated the probability of being late both days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1041649651"/>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8) </a:t>
                          </a:r>
                          <a:r>
                            <a:rPr lang="en-GB" sz="1600" b="0" u="none" strike="noStrike" cap="none" dirty="0">
                              <a:solidFill>
                                <a:schemeClr val="dk1"/>
                              </a:solidFill>
                              <a:latin typeface="Nunito Sans"/>
                              <a:ea typeface="Nunito Sans"/>
                              <a:cs typeface="Nunito Sans"/>
                              <a:sym typeface="Nunito Sans"/>
                            </a:rPr>
                            <a:t>The probability that I am on time for work on Saturday is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0.95</m:t>
                              </m:r>
                            </m:oMath>
                          </a14:m>
                          <a:r>
                            <a:rPr lang="en-GB" sz="1600" b="0" dirty="0">
                              <a:solidFill>
                                <a:schemeClr val="dk1"/>
                              </a:solidFill>
                              <a:latin typeface="Nunito"/>
                              <a:ea typeface="Nunito"/>
                              <a:cs typeface="Nunito"/>
                              <a:sym typeface="Nunito"/>
                            </a:rPr>
                            <a:t>.</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The probability that I am on time for work on Sunday is </a:t>
                          </a:r>
                          <a14:m>
                            <m:oMath xmlns:m="http://schemas.openxmlformats.org/officeDocument/2006/math">
                              <m:r>
                                <a:rPr lang="en-GB" sz="1600" b="0" i="1" smtClean="0">
                                  <a:solidFill>
                                    <a:schemeClr val="dk1"/>
                                  </a:solidFill>
                                  <a:latin typeface="Cambria Math" panose="02040503050406030204" pitchFamily="18" charset="0"/>
                                  <a:ea typeface="Nunito"/>
                                  <a:cs typeface="Nunito"/>
                                  <a:sym typeface="Nunito"/>
                                </a:rPr>
                                <m:t>0.85</m:t>
                              </m:r>
                            </m:oMath>
                          </a14:m>
                          <a:r>
                            <a:rPr lang="en-US" sz="1600" b="0" u="none" strike="noStrike" cap="none" dirty="0">
                              <a:solidFill>
                                <a:schemeClr val="dk1"/>
                              </a:solidFill>
                              <a:latin typeface="Nunito Sans" pitchFamily="2" charset="0"/>
                              <a:ea typeface="Nunito Sans"/>
                              <a:cs typeface="Nunito Sans"/>
                              <a:sym typeface="Nunito Sans"/>
                            </a:rPr>
                            <a:t>.</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What is the probability that I am late on Saturday, but on time on Sunday?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1041649651"/>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8) </a:t>
                          </a:r>
                          <a:r>
                            <a:rPr lang="en-GB" sz="1600" b="0" u="none" strike="noStrike" cap="none" dirty="0">
                              <a:solidFill>
                                <a:schemeClr val="dk1"/>
                              </a:solidFill>
                              <a:latin typeface="Nunito Sans"/>
                              <a:ea typeface="Nunito Sans"/>
                              <a:cs typeface="Nunito Sans"/>
                              <a:sym typeface="Nunito Sans"/>
                            </a:rPr>
                            <a:t>The probability that I am on time for work on Saturday is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0.95</m:t>
                              </m:r>
                            </m:oMath>
                          </a14:m>
                          <a:r>
                            <a:rPr lang="en-GB" sz="1600" b="0" dirty="0">
                              <a:solidFill>
                                <a:schemeClr val="dk1"/>
                              </a:solidFill>
                              <a:latin typeface="Nunito"/>
                              <a:ea typeface="Nunito"/>
                              <a:cs typeface="Nunito"/>
                              <a:sym typeface="Nunito"/>
                            </a:rPr>
                            <a:t>.</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The probability that I am on time for work on Sunday is </a:t>
                          </a:r>
                          <a14:m xmlns:a14="http://schemas.microsoft.com/office/drawing/2010/main">
                            <m:oMath xmlns:m="http://schemas.openxmlformats.org/officeDocument/2006/math">
                              <m:r>
                                <a:rPr lang="en-GB" sz="1600" b="0" i="1" smtClean="0">
                                  <a:solidFill>
                                    <a:schemeClr val="dk1"/>
                                  </a:solidFill>
                                  <a:latin typeface="Cambria Math" panose="02040503050406030204" pitchFamily="18" charset="0"/>
                                  <a:ea typeface="Nunito"/>
                                  <a:cs typeface="Nunito"/>
                                  <a:sym typeface="Nunito"/>
                                </a:rPr>
                                <m:t>0.85</m:t>
                              </m:r>
                            </m:oMath>
                          </a14:m>
                          <a:r>
                            <a:rPr lang="en-US" sz="1600" b="0" u="none" strike="noStrike" cap="none" dirty="0">
                              <a:solidFill>
                                <a:schemeClr val="dk1"/>
                              </a:solidFill>
                              <a:latin typeface="Nunito Sans" pitchFamily="2" charset="0"/>
                              <a:ea typeface="Nunito Sans"/>
                              <a:cs typeface="Nunito Sans"/>
                              <a:sym typeface="Nunito Sans"/>
                            </a:rPr>
                            <a:t>.</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What is the probability that I am late on Saturday, but on time on Sunday?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0555052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3" name="Google Shape;255;g2191522ec10_0_108">
            <a:extLst>
              <a:ext uri="{FF2B5EF4-FFF2-40B4-BE49-F238E27FC236}">
                <a16:creationId xmlns:a16="http://schemas.microsoft.com/office/drawing/2014/main" id="{8F2AEB30-3C62-B2EA-478D-2CAF1457E3BC}"/>
              </a:ext>
            </a:extLst>
          </p:cNvPr>
          <p:cNvGraphicFramePr/>
          <p:nvPr>
            <p:extLst>
              <p:ext uri="{D42A27DB-BD31-4B8C-83A1-F6EECF244321}">
                <p14:modId xmlns:p14="http://schemas.microsoft.com/office/powerpoint/2010/main" val="1760924472"/>
              </p:ext>
            </p:extLst>
          </p:nvPr>
        </p:nvGraphicFramePr>
        <p:xfrm>
          <a:off x="241972" y="862525"/>
          <a:ext cx="4182100" cy="140209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9) </a:t>
                      </a:r>
                      <a:r>
                        <a:rPr lang="en-US" sz="1600" b="0" dirty="0">
                          <a:solidFill>
                            <a:schemeClr val="dk1"/>
                          </a:solidFill>
                          <a:latin typeface="Nunito"/>
                          <a:ea typeface="Nunito"/>
                          <a:cs typeface="Nunito"/>
                          <a:sym typeface="Nunito"/>
                        </a:rPr>
                        <a:t>Two fair spinners are spun and their</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scores multiplied. Use the sample space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to determine the probability that the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product is greater than ten:</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484030213"/>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rgbClr val="00BC89"/>
                              </a:solidFill>
                              <a:latin typeface="Nunito Sans"/>
                              <a:ea typeface="Nunito Sans"/>
                              <a:cs typeface="Nunito Sans"/>
                              <a:sym typeface="Nunito Sans"/>
                            </a:rPr>
                            <a:t>A)</a:t>
                          </a:r>
                          <a:r>
                            <a:rPr lang="en-US" sz="1600" u="none" strike="noStrike" cap="none" baseline="0" dirty="0">
                              <a:solidFill>
                                <a:srgbClr val="00BC89"/>
                              </a:solidFill>
                              <a:latin typeface="Nunito Sans"/>
                              <a:ea typeface="Nunito Sans"/>
                              <a:cs typeface="Nunito Sans"/>
                              <a:sym typeface="Nunito Sans"/>
                            </a:rPr>
                            <a:t> </a:t>
                          </a:r>
                          <a14:m>
                            <m:oMath xmlns:m="http://schemas.openxmlformats.org/officeDocument/2006/math">
                              <m:f>
                                <m:fPr>
                                  <m:ctrlPr>
                                    <a:rPr lang="en-GB" sz="1600" b="0" i="1" u="none" strike="noStrike" cap="none" baseline="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baseline="0" smtClean="0">
                                      <a:solidFill>
                                        <a:srgbClr val="00BC89"/>
                                      </a:solidFill>
                                      <a:latin typeface="Cambria Math" panose="02040503050406030204" pitchFamily="18" charset="0"/>
                                      <a:ea typeface="Nunito Sans"/>
                                      <a:cs typeface="Nunito Sans"/>
                                      <a:sym typeface="Nunito Sans"/>
                                    </a:rPr>
                                    <m:t>1</m:t>
                                  </m:r>
                                </m:num>
                                <m:den>
                                  <m:r>
                                    <a:rPr lang="en-GB" sz="1600" b="0" i="1" u="none" strike="noStrike" cap="none" baseline="0" smtClean="0">
                                      <a:solidFill>
                                        <a:srgbClr val="00BC89"/>
                                      </a:solidFill>
                                      <a:latin typeface="Cambria Math" panose="02040503050406030204" pitchFamily="18" charset="0"/>
                                      <a:ea typeface="Nunito Sans"/>
                                      <a:cs typeface="Nunito Sans"/>
                                      <a:sym typeface="Nunito Sans"/>
                                    </a:rPr>
                                    <m:t>4</m:t>
                                  </m:r>
                                </m:den>
                              </m:f>
                            </m:oMath>
                          </a14:m>
                          <a:endParaRPr lang="en-GB" sz="1600" b="0" dirty="0">
                            <a:solidFill>
                              <a:srgbClr val="00BC89"/>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B)</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1</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3</m:t>
                                  </m:r>
                                </m:den>
                              </m:f>
                            </m:oMath>
                          </a14:m>
                          <a:endParaRPr lang="en-GB" sz="140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Student included the occurrence of </a:t>
                          </a:r>
                          <a14:m>
                            <m:oMath xmlns:m="http://schemas.openxmlformats.org/officeDocument/2006/math">
                              <m:r>
                                <a:rPr lang="en-GB" sz="1400" b="0" i="1" u="none" strike="noStrike" cap="none" smtClean="0">
                                  <a:solidFill>
                                    <a:schemeClr val="tx1"/>
                                  </a:solidFill>
                                  <a:latin typeface="Cambria Math" panose="02040503050406030204" pitchFamily="18" charset="0"/>
                                  <a:ea typeface="Times New Roman"/>
                                  <a:cs typeface="Times New Roman"/>
                                  <a:sym typeface="Times New Roman"/>
                                </a:rPr>
                                <m:t>10</m:t>
                              </m:r>
                            </m:oMath>
                          </a14:m>
                          <a:r>
                            <a:rPr lang="en-US" sz="1400" u="none" strike="noStrike" cap="none" dirty="0">
                              <a:solidFill>
                                <a:schemeClr val="tx1"/>
                              </a:solidFill>
                              <a:latin typeface="Nunito" pitchFamily="2" charset="0"/>
                              <a:ea typeface="Times New Roman"/>
                              <a:cs typeface="Times New Roman"/>
                              <a:sym typeface="Times New Roman"/>
                            </a:rPr>
                            <a:t> in desired outcomes</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3</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19</m:t>
                                  </m:r>
                                </m:den>
                              </m:f>
                            </m:oMath>
                          </a14:m>
                          <a:r>
                            <a:rPr lang="en-GB" sz="1600" b="0" u="none" strike="noStrike" cap="none" dirty="0">
                              <a:solidFill>
                                <a:schemeClr val="tx1"/>
                              </a:solidFill>
                              <a:latin typeface="Nunito" pitchFamily="2" charset="0"/>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Student included row / column headings when working out the denominator</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8</m:t>
                                  </m:r>
                                </m:den>
                              </m:f>
                            </m:oMath>
                          </a14:m>
                          <a:endParaRPr lang="en-GB" sz="1600" b="0" dirty="0">
                            <a:solidFill>
                              <a:schemeClr val="tx1"/>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only used the bottom two rows of the sample space</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484030213"/>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3"/>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pic>
        <p:nvPicPr>
          <p:cNvPr id="2" name="Picture 1">
            <a:extLst>
              <a:ext uri="{FF2B5EF4-FFF2-40B4-BE49-F238E27FC236}">
                <a16:creationId xmlns:a16="http://schemas.microsoft.com/office/drawing/2014/main" id="{31F4196D-3A11-4238-B603-F8446DFD058A}"/>
              </a:ext>
            </a:extLst>
          </p:cNvPr>
          <p:cNvPicPr>
            <a:picLocks noChangeAspect="1"/>
          </p:cNvPicPr>
          <p:nvPr/>
        </p:nvPicPr>
        <p:blipFill rotWithShape="1">
          <a:blip r:embed="rId4"/>
          <a:srcRect r="55729"/>
          <a:stretch/>
        </p:blipFill>
        <p:spPr>
          <a:xfrm>
            <a:off x="1318209" y="2300747"/>
            <a:ext cx="2029625" cy="1156278"/>
          </a:xfrm>
          <a:prstGeom prst="rect">
            <a:avLst/>
          </a:prstGeom>
        </p:spPr>
      </p:pic>
      <p:pic>
        <p:nvPicPr>
          <p:cNvPr id="6" name="Picture 5">
            <a:extLst>
              <a:ext uri="{FF2B5EF4-FFF2-40B4-BE49-F238E27FC236}">
                <a16:creationId xmlns:a16="http://schemas.microsoft.com/office/drawing/2014/main" id="{65FD77AD-DA1A-4FDD-792E-A284FB50FDC9}"/>
              </a:ext>
            </a:extLst>
          </p:cNvPr>
          <p:cNvPicPr>
            <a:picLocks noChangeAspect="1"/>
          </p:cNvPicPr>
          <p:nvPr/>
        </p:nvPicPr>
        <p:blipFill rotWithShape="1">
          <a:blip r:embed="rId4"/>
          <a:srcRect l="47693"/>
          <a:stretch/>
        </p:blipFill>
        <p:spPr>
          <a:xfrm>
            <a:off x="1133997" y="3493157"/>
            <a:ext cx="2398048" cy="1156278"/>
          </a:xfrm>
          <a:prstGeom prst="rect">
            <a:avLst/>
          </a:prstGeom>
        </p:spPr>
      </p:pic>
    </p:spTree>
    <p:extLst>
      <p:ext uri="{BB962C8B-B14F-4D97-AF65-F5344CB8AC3E}">
        <p14:creationId xmlns:p14="http://schemas.microsoft.com/office/powerpoint/2010/main" val="7621211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3" name="Google Shape;255;g2191522ec10_0_108">
            <a:extLst>
              <a:ext uri="{FF2B5EF4-FFF2-40B4-BE49-F238E27FC236}">
                <a16:creationId xmlns:a16="http://schemas.microsoft.com/office/drawing/2014/main" id="{8F2AEB30-3C62-B2EA-478D-2CAF1457E3BC}"/>
              </a:ext>
            </a:extLst>
          </p:cNvPr>
          <p:cNvGraphicFramePr/>
          <p:nvPr>
            <p:extLst>
              <p:ext uri="{D42A27DB-BD31-4B8C-83A1-F6EECF244321}">
                <p14:modId xmlns:p14="http://schemas.microsoft.com/office/powerpoint/2010/main" val="2400919213"/>
              </p:ext>
            </p:extLst>
          </p:nvPr>
        </p:nvGraphicFramePr>
        <p:xfrm>
          <a:off x="241972" y="862525"/>
          <a:ext cx="4182100" cy="176785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10) </a:t>
                      </a:r>
                      <a:r>
                        <a:rPr lang="en-US" sz="1600" b="0" dirty="0">
                          <a:solidFill>
                            <a:schemeClr val="dk1"/>
                          </a:solidFill>
                          <a:latin typeface="Nunito"/>
                          <a:ea typeface="Nunito"/>
                          <a:cs typeface="Nunito"/>
                          <a:sym typeface="Nunito"/>
                        </a:rPr>
                        <a:t>A tetrahedral die is rolled twice, and</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the scores added together. Use the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sample space diagram to determine the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probability that the score is a multiple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of three:</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2897195247"/>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chemeClr val="tx1"/>
                              </a:solidFill>
                              <a:latin typeface="Nunito Sans"/>
                              <a:ea typeface="Nunito Sans"/>
                              <a:cs typeface="Nunito Sans"/>
                              <a:sym typeface="Nunito Sans"/>
                            </a:rPr>
                            <a:t>A)</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smtClean="0">
                                      <a:solidFill>
                                        <a:schemeClr val="tx1"/>
                                      </a:solidFill>
                                      <a:latin typeface="Cambria Math" panose="02040503050406030204" pitchFamily="18" charset="0"/>
                                      <a:ea typeface="Nunito Sans"/>
                                      <a:cs typeface="Nunito Sans"/>
                                      <a:sym typeface="Nunito Sans"/>
                                    </a:rPr>
                                    <m:t>7</m:t>
                                  </m:r>
                                </m:num>
                                <m:den>
                                  <m:r>
                                    <a:rPr lang="en-GB" sz="1600" b="0" i="1" u="none" strike="noStrike" cap="none" baseline="0" smtClean="0">
                                      <a:solidFill>
                                        <a:schemeClr val="tx1"/>
                                      </a:solidFill>
                                      <a:latin typeface="Cambria Math" panose="02040503050406030204" pitchFamily="18" charset="0"/>
                                      <a:ea typeface="Nunito Sans"/>
                                      <a:cs typeface="Nunito Sans"/>
                                      <a:sym typeface="Nunito Sans"/>
                                    </a:rPr>
                                    <m:t>24</m:t>
                                  </m:r>
                                </m:den>
                              </m:f>
                            </m:oMath>
                          </a14:m>
                          <a:endParaRPr lang="en-GB" sz="1600" b="0" dirty="0">
                            <a:solidFill>
                              <a:schemeClr val="tx1"/>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chemeClr val="tx1"/>
                              </a:solidFill>
                              <a:latin typeface="Nunito Sans"/>
                              <a:ea typeface="Nunito Sans"/>
                              <a:cs typeface="Nunito Sans"/>
                              <a:sym typeface="Nunito Sans"/>
                            </a:rPr>
                            <a:t>Student included row / column headings when working out the probability</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B)</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5</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24</m:t>
                                  </m:r>
                                </m:den>
                              </m:f>
                            </m:oMath>
                          </a14:m>
                          <a:endParaRPr lang="en-GB" sz="140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Student included row / column headings when working out the denominator</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1</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8</m:t>
                                  </m:r>
                                </m:den>
                              </m:f>
                            </m:oMath>
                          </a14:m>
                          <a:endParaRPr lang="en-GB" sz="1600" b="0" u="none" strike="noStrike" cap="none" baseline="0"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Student calculated the probability that the score is a three</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a:t>
                          </a:r>
                          <a:r>
                            <a:rPr lang="en-US" sz="1600" u="none" strike="noStrike" cap="none" baseline="0" dirty="0">
                              <a:solidFill>
                                <a:srgbClr val="00BC89"/>
                              </a:solidFill>
                              <a:latin typeface="Nunito Sans"/>
                              <a:ea typeface="Nunito Sans"/>
                              <a:cs typeface="Nunito Sans"/>
                              <a:sym typeface="Nunito Sans"/>
                            </a:rPr>
                            <a:t> </a:t>
                          </a:r>
                          <a14:m>
                            <m:oMath xmlns:m="http://schemas.openxmlformats.org/officeDocument/2006/math">
                              <m:f>
                                <m:fPr>
                                  <m:ctrlPr>
                                    <a:rPr lang="en-GB" sz="1600" b="0" i="1" u="none" strike="noStrike" cap="none" baseline="0"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baseline="0" dirty="0" smtClean="0">
                                      <a:solidFill>
                                        <a:srgbClr val="00BC89"/>
                                      </a:solidFill>
                                      <a:latin typeface="Cambria Math" panose="02040503050406030204" pitchFamily="18" charset="0"/>
                                      <a:ea typeface="Nunito Sans"/>
                                      <a:cs typeface="Nunito Sans"/>
                                      <a:sym typeface="Nunito Sans"/>
                                    </a:rPr>
                                    <m:t>5</m:t>
                                  </m:r>
                                </m:num>
                                <m:den>
                                  <m:r>
                                    <a:rPr lang="en-GB" sz="1600" b="0" i="1" u="none" strike="noStrike" cap="none" baseline="0" dirty="0" smtClean="0">
                                      <a:solidFill>
                                        <a:srgbClr val="00BC89"/>
                                      </a:solidFill>
                                      <a:latin typeface="Cambria Math" panose="02040503050406030204" pitchFamily="18" charset="0"/>
                                      <a:ea typeface="Nunito Sans"/>
                                      <a:cs typeface="Nunito Sans"/>
                                      <a:sym typeface="Nunito Sans"/>
                                    </a:rPr>
                                    <m:t>16</m:t>
                                  </m:r>
                                </m:den>
                              </m:f>
                            </m:oMath>
                          </a14:m>
                          <a:endParaRPr lang="en-GB" sz="1600" b="0" dirty="0">
                            <a:solidFill>
                              <a:srgbClr val="00BC89"/>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2897195247"/>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3"/>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pic>
        <p:nvPicPr>
          <p:cNvPr id="5" name="Picture 4">
            <a:extLst>
              <a:ext uri="{FF2B5EF4-FFF2-40B4-BE49-F238E27FC236}">
                <a16:creationId xmlns:a16="http://schemas.microsoft.com/office/drawing/2014/main" id="{46F5CD39-1617-68AD-97AB-3032B9F43A00}"/>
              </a:ext>
            </a:extLst>
          </p:cNvPr>
          <p:cNvPicPr>
            <a:picLocks noChangeAspect="1"/>
          </p:cNvPicPr>
          <p:nvPr/>
        </p:nvPicPr>
        <p:blipFill>
          <a:blip r:embed="rId4"/>
          <a:stretch>
            <a:fillRect/>
          </a:stretch>
        </p:blipFill>
        <p:spPr>
          <a:xfrm>
            <a:off x="734721" y="2714600"/>
            <a:ext cx="3254571" cy="1966482"/>
          </a:xfrm>
          <a:prstGeom prst="rect">
            <a:avLst/>
          </a:prstGeom>
        </p:spPr>
      </p:pic>
    </p:spTree>
    <p:extLst>
      <p:ext uri="{BB962C8B-B14F-4D97-AF65-F5344CB8AC3E}">
        <p14:creationId xmlns:p14="http://schemas.microsoft.com/office/powerpoint/2010/main" val="13388287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709336640"/>
                  </p:ext>
                </p:extLst>
              </p:nvPr>
            </p:nvGraphicFramePr>
            <p:xfrm>
              <a:off x="952500" y="2190750"/>
              <a:ext cx="7239000" cy="2174157"/>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considered five digits out of ten choices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0.00001</m:t>
                              </m:r>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0.00005</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combined multiplication and exponentiation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used the product of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0.1</m:t>
                              </m:r>
                            </m:oMath>
                          </a14:m>
                          <a:r>
                            <a:rPr lang="en-US" sz="1400" u="none" strike="noStrike" cap="none" dirty="0">
                              <a:solidFill>
                                <a:schemeClr val="tx1"/>
                              </a:solidFill>
                              <a:latin typeface="Nunito Sans"/>
                              <a:ea typeface="Nunito Sans"/>
                              <a:cs typeface="Nunito Sans"/>
                              <a:sym typeface="Nunito Sans"/>
                            </a:rPr>
                            <a:t> (from ten digits) and</a:t>
                          </a:r>
                          <a:r>
                            <a:rPr lang="en-US" sz="1400" u="none" strike="noStrike" cap="none" baseline="0" dirty="0">
                              <a:solidFill>
                                <a:schemeClr val="tx1"/>
                              </a:solidFill>
                              <a:latin typeface="Nunito Sans"/>
                              <a:ea typeface="Nunito Sans"/>
                              <a:cs typeface="Nunito Sans"/>
                              <a:sym typeface="Nunito Sans"/>
                            </a:rPr>
                            <a:t> </a:t>
                          </a:r>
                          <a14:m>
                            <m:oMath xmlns:m="http://schemas.openxmlformats.org/officeDocument/2006/math">
                              <m:r>
                                <a:rPr lang="en-GB" sz="1400" b="0" i="1" u="none" strike="noStrike" cap="none" baseline="0" smtClean="0">
                                  <a:solidFill>
                                    <a:schemeClr val="tx1"/>
                                  </a:solidFill>
                                  <a:latin typeface="Cambria Math" panose="02040503050406030204" pitchFamily="18" charset="0"/>
                                  <a:ea typeface="Nunito Sans"/>
                                  <a:cs typeface="Nunito Sans"/>
                                  <a:sym typeface="Nunito Sans"/>
                                </a:rPr>
                                <m:t>0.2</m:t>
                              </m:r>
                            </m:oMath>
                          </a14:m>
                          <a:r>
                            <a:rPr lang="en-US" sz="1400" u="none" strike="noStrike" cap="none" dirty="0">
                              <a:solidFill>
                                <a:schemeClr val="tx1"/>
                              </a:solidFill>
                              <a:latin typeface="Nunito Sans"/>
                              <a:ea typeface="Nunito Sans"/>
                              <a:cs typeface="Nunito Sans"/>
                              <a:sym typeface="Nunito Sans"/>
                            </a:rPr>
                            <a:t> (from five spaces in the passcode)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709336640"/>
                  </p:ext>
                </p:extLst>
              </p:nvPr>
            </p:nvGraphicFramePr>
            <p:xfrm>
              <a:off x="952500" y="2190750"/>
              <a:ext cx="7239000" cy="2174157"/>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considered five digits out of ten choices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0.00001</m:t>
                              </m:r>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0.00005</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combined multiplication and exponentiation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used the product of </a:t>
                          </a:r>
                          <a14:m xmlns:a14="http://schemas.microsoft.com/office/drawing/2010/main">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0.1</m:t>
                              </m:r>
                            </m:oMath>
                          </a14:m>
                          <a:r>
                            <a:rPr lang="en-US" sz="1400" u="none" strike="noStrike" cap="none" dirty="0">
                              <a:solidFill>
                                <a:schemeClr val="tx1"/>
                              </a:solidFill>
                              <a:latin typeface="Nunito Sans"/>
                              <a:ea typeface="Nunito Sans"/>
                              <a:cs typeface="Nunito Sans"/>
                              <a:sym typeface="Nunito Sans"/>
                            </a:rPr>
                            <a:t> (from ten digits) and</a:t>
                          </a:r>
                          <a:r>
                            <a:rPr lang="en-US" sz="1400" u="none" strike="noStrike" cap="none" baseline="0" dirty="0">
                              <a:solidFill>
                                <a:schemeClr val="tx1"/>
                              </a:solidFill>
                              <a:latin typeface="Nunito Sans"/>
                              <a:ea typeface="Nunito Sans"/>
                              <a:cs typeface="Nunito Sans"/>
                              <a:sym typeface="Nunito Sans"/>
                            </a:rPr>
                            <a:t> </a:t>
                          </a:r>
                          <a14:m xmlns:a14="http://schemas.microsoft.com/office/drawing/2010/main">
                            <m:oMath xmlns:m="http://schemas.openxmlformats.org/officeDocument/2006/math">
                              <m:r>
                                <a:rPr lang="en-GB" sz="1400" b="0" i="1" u="none" strike="noStrike" cap="none" baseline="0" smtClean="0">
                                  <a:solidFill>
                                    <a:schemeClr val="tx1"/>
                                  </a:solidFill>
                                  <a:latin typeface="Cambria Math" panose="02040503050406030204" pitchFamily="18" charset="0"/>
                                  <a:ea typeface="Nunito Sans"/>
                                  <a:cs typeface="Nunito Sans"/>
                                  <a:sym typeface="Nunito Sans"/>
                                </a:rPr>
                                <m:t>0.2</m:t>
                              </m:r>
                            </m:oMath>
                          </a14:m>
                          <a:r>
                            <a:rPr lang="en-US" sz="1400" u="none" strike="noStrike" cap="none" dirty="0">
                              <a:solidFill>
                                <a:schemeClr val="tx1"/>
                              </a:solidFill>
                              <a:latin typeface="Nunito Sans"/>
                              <a:ea typeface="Nunito Sans"/>
                              <a:cs typeface="Nunito Sans"/>
                              <a:sym typeface="Nunito Sans"/>
                            </a:rPr>
                            <a:t> (from five spaces in the passcode)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2273436181"/>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11) </a:t>
                          </a:r>
                          <a:r>
                            <a:rPr lang="en-GB" sz="1600" b="0" u="none" strike="noStrike" cap="none" dirty="0">
                              <a:solidFill>
                                <a:schemeClr val="dk1"/>
                              </a:solidFill>
                              <a:latin typeface="Nunito Sans"/>
                              <a:ea typeface="Nunito Sans"/>
                              <a:cs typeface="Nunito Sans"/>
                              <a:sym typeface="Nunito Sans"/>
                            </a:rPr>
                            <a:t>A numeric password for a mobile phone uses the digits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0−9</m:t>
                              </m:r>
                            </m:oMath>
                          </a14:m>
                          <a:r>
                            <a:rPr lang="en-GB" sz="1600" b="0" u="none" strike="noStrike" cap="none" dirty="0">
                              <a:solidFill>
                                <a:schemeClr val="dk1"/>
                              </a:solidFill>
                              <a:latin typeface="Nunito Sans"/>
                              <a:ea typeface="Nunito Sans"/>
                              <a:cs typeface="Nunito Sans"/>
                              <a:sym typeface="Nunito Sans"/>
                            </a:rPr>
                            <a:t>.</a:t>
                          </a:r>
                          <a:endParaRPr lang="en-GB" sz="1600" b="0" dirty="0">
                            <a:solidFill>
                              <a:schemeClr val="dk1"/>
                            </a:solidFill>
                            <a:latin typeface="Nunito"/>
                            <a:ea typeface="Nunito"/>
                            <a:cs typeface="Nunito"/>
                            <a:sym typeface="Nunito"/>
                          </a:endParaRP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What is the probability of “guessing” a five-digit passcode on the first attempt?</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2273436181"/>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11) </a:t>
                          </a:r>
                          <a:r>
                            <a:rPr lang="en-GB" sz="1600" b="0" u="none" strike="noStrike" cap="none" dirty="0">
                              <a:solidFill>
                                <a:schemeClr val="dk1"/>
                              </a:solidFill>
                              <a:latin typeface="Nunito Sans"/>
                              <a:ea typeface="Nunito Sans"/>
                              <a:cs typeface="Nunito Sans"/>
                              <a:sym typeface="Nunito Sans"/>
                            </a:rPr>
                            <a:t>A numeric password for a mobile phone uses the digits </a:t>
                          </a:r>
                          <a14:m xmlns:a14="http://schemas.microsoft.com/office/drawing/2010/main">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0−9</m:t>
                              </m:r>
                            </m:oMath>
                          </a14:m>
                          <a:r>
                            <a:rPr lang="en-GB" sz="1600" b="0" u="none" strike="noStrike" cap="none" dirty="0">
                              <a:solidFill>
                                <a:schemeClr val="dk1"/>
                              </a:solidFill>
                              <a:latin typeface="Nunito Sans"/>
                              <a:ea typeface="Nunito Sans"/>
                              <a:cs typeface="Nunito Sans"/>
                              <a:sym typeface="Nunito Sans"/>
                            </a:rPr>
                            <a:t>.</a:t>
                          </a:r>
                          <a:endParaRPr lang="en-GB" sz="1600" b="0" dirty="0">
                            <a:solidFill>
                              <a:schemeClr val="dk1"/>
                            </a:solidFill>
                            <a:latin typeface="Nunito"/>
                            <a:ea typeface="Nunito"/>
                            <a:cs typeface="Nunito"/>
                            <a:sym typeface="Nunito"/>
                          </a:endParaRP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What is the probability of “guessing” a five-digit passcode on the first attempt?</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pic>
        <p:nvPicPr>
          <p:cNvPr id="2" name="Picture 1">
            <a:extLst>
              <a:ext uri="{FF2B5EF4-FFF2-40B4-BE49-F238E27FC236}">
                <a16:creationId xmlns:a16="http://schemas.microsoft.com/office/drawing/2014/main" id="{BF5E42AB-F709-D2F7-6748-953F712BC762}"/>
              </a:ext>
            </a:extLst>
          </p:cNvPr>
          <p:cNvPicPr>
            <a:picLocks noChangeAspect="1"/>
          </p:cNvPicPr>
          <p:nvPr/>
        </p:nvPicPr>
        <p:blipFill>
          <a:blip r:embed="rId3"/>
          <a:stretch>
            <a:fillRect/>
          </a:stretch>
        </p:blipFill>
        <p:spPr>
          <a:xfrm>
            <a:off x="3470685" y="1669566"/>
            <a:ext cx="2202630" cy="360000"/>
          </a:xfrm>
          <a:prstGeom prst="rect">
            <a:avLst/>
          </a:prstGeom>
        </p:spPr>
      </p:pic>
    </p:spTree>
    <p:extLst>
      <p:ext uri="{BB962C8B-B14F-4D97-AF65-F5344CB8AC3E}">
        <p14:creationId xmlns:p14="http://schemas.microsoft.com/office/powerpoint/2010/main" val="3412687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397208485"/>
                  </p:ext>
                </p:extLst>
              </p:nvPr>
            </p:nvGraphicFramePr>
            <p:xfrm>
              <a:off x="952500" y="2190750"/>
              <a:ext cx="7239000" cy="212935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considered the numbers less than or equal to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3</m:t>
                              </m:r>
                            </m:oMath>
                          </a14:m>
                          <a:r>
                            <a:rPr lang="en-US" sz="1400" u="none" strike="noStrike" cap="none" dirty="0">
                              <a:solidFill>
                                <a:schemeClr val="tx1"/>
                              </a:solidFill>
                              <a:latin typeface="Nunito Sans"/>
                              <a:ea typeface="Nunito Sans"/>
                              <a:cs typeface="Nunito Sans"/>
                              <a:sym typeface="Nunito Sans"/>
                            </a:rPr>
                            <a:t> on the die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den>
                              </m:f>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found the sum of the given event probabilities without combining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den>
                              </m:f>
                            </m:oMath>
                          </a14:m>
                          <a:r>
                            <a:rPr lang="en-GB" sz="14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drew a tree diagram but added the wrong branches</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397208485"/>
                  </p:ext>
                </p:extLst>
              </p:nvPr>
            </p:nvGraphicFramePr>
            <p:xfrm>
              <a:off x="952500" y="2190750"/>
              <a:ext cx="7239000" cy="212935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considered the numbers less than or equal to </a:t>
                          </a:r>
                          <a14:m xmlns:a14="http://schemas.microsoft.com/office/drawing/2010/main">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3</m:t>
                              </m:r>
                            </m:oMath>
                          </a14:m>
                          <a:r>
                            <a:rPr lang="en-US" sz="1400" u="none" strike="noStrike" cap="none" dirty="0">
                              <a:solidFill>
                                <a:schemeClr val="tx1"/>
                              </a:solidFill>
                              <a:latin typeface="Nunito Sans"/>
                              <a:ea typeface="Nunito Sans"/>
                              <a:cs typeface="Nunito Sans"/>
                              <a:sym typeface="Nunito Sans"/>
                            </a:rPr>
                            <a:t> on the die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den>
                              </m:f>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found the sum of the given event probabilities without combining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den>
                              </m:f>
                            </m:oMath>
                          </a14:m>
                          <a:r>
                            <a:rPr lang="en-GB" sz="14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drew a tree diagram but added the wrong branches</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3754807367"/>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12) </a:t>
                          </a:r>
                          <a:r>
                            <a:rPr lang="en-GB" sz="1600" b="0" u="none" strike="noStrike" cap="none" dirty="0">
                              <a:solidFill>
                                <a:schemeClr val="dk1"/>
                              </a:solidFill>
                              <a:latin typeface="Nunito Sans"/>
                              <a:ea typeface="Nunito Sans"/>
                              <a:cs typeface="Nunito Sans"/>
                              <a:sym typeface="Nunito Sans"/>
                            </a:rPr>
                            <a:t>A fair coin is flipped at the same time as an unbiassed die is rolled. </a:t>
                          </a:r>
                          <a:r>
                            <a:rPr lang="en-GB" sz="1600" b="0" dirty="0">
                              <a:solidFill>
                                <a:schemeClr val="dk1"/>
                              </a:solidFill>
                              <a:latin typeface="Nunito"/>
                              <a:ea typeface="Nunito"/>
                              <a:cs typeface="Nunito"/>
                              <a:sym typeface="Nunito"/>
                            </a:rPr>
                            <a:t>What is the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probability of obtaining a number less than </a:t>
                          </a:r>
                          <a14:m>
                            <m:oMath xmlns:m="http://schemas.openxmlformats.org/officeDocument/2006/math">
                              <m:r>
                                <a:rPr lang="en-GB" sz="1600" b="0" i="1" smtClean="0">
                                  <a:solidFill>
                                    <a:schemeClr val="dk1"/>
                                  </a:solidFill>
                                  <a:latin typeface="Cambria Math" panose="02040503050406030204" pitchFamily="18" charset="0"/>
                                  <a:ea typeface="Nunito"/>
                                  <a:cs typeface="Nunito"/>
                                  <a:sym typeface="Nunito"/>
                                </a:rPr>
                                <m:t>3</m:t>
                              </m:r>
                            </m:oMath>
                          </a14:m>
                          <a:r>
                            <a:rPr lang="en-US" sz="1600" b="0" u="none" strike="noStrike" cap="none" dirty="0">
                              <a:solidFill>
                                <a:schemeClr val="dk1"/>
                              </a:solidFill>
                              <a:latin typeface="Nunito Sans" pitchFamily="2" charset="0"/>
                              <a:ea typeface="Nunito Sans"/>
                              <a:cs typeface="Nunito Sans"/>
                              <a:sym typeface="Nunito Sans"/>
                            </a:rPr>
                            <a:t> on the die or a head on the coin?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3754807367"/>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12) </a:t>
                          </a:r>
                          <a:r>
                            <a:rPr lang="en-GB" sz="1600" b="0" u="none" strike="noStrike" cap="none" dirty="0">
                              <a:solidFill>
                                <a:schemeClr val="dk1"/>
                              </a:solidFill>
                              <a:latin typeface="Nunito Sans"/>
                              <a:ea typeface="Nunito Sans"/>
                              <a:cs typeface="Nunito Sans"/>
                              <a:sym typeface="Nunito Sans"/>
                            </a:rPr>
                            <a:t>A fair coin is flipped at the same time as an unbiassed die is rolled. </a:t>
                          </a:r>
                          <a:r>
                            <a:rPr lang="en-GB" sz="1600" b="0" dirty="0">
                              <a:solidFill>
                                <a:schemeClr val="dk1"/>
                              </a:solidFill>
                              <a:latin typeface="Nunito"/>
                              <a:ea typeface="Nunito"/>
                              <a:cs typeface="Nunito"/>
                              <a:sym typeface="Nunito"/>
                            </a:rPr>
                            <a:t>What is the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probability of obtaining a number less than </a:t>
                          </a:r>
                          <a14:m xmlns:a14="http://schemas.microsoft.com/office/drawing/2010/main">
                            <m:oMath xmlns:m="http://schemas.openxmlformats.org/officeDocument/2006/math">
                              <m:r>
                                <a:rPr lang="en-GB" sz="1600" b="0" i="1" smtClean="0">
                                  <a:solidFill>
                                    <a:schemeClr val="dk1"/>
                                  </a:solidFill>
                                  <a:latin typeface="Cambria Math" panose="02040503050406030204" pitchFamily="18" charset="0"/>
                                  <a:ea typeface="Nunito"/>
                                  <a:cs typeface="Nunito"/>
                                  <a:sym typeface="Nunito"/>
                                </a:rPr>
                                <m:t>3</m:t>
                              </m:r>
                            </m:oMath>
                          </a14:m>
                          <a:r>
                            <a:rPr lang="en-US" sz="1600" b="0" u="none" strike="noStrike" cap="none" dirty="0">
                              <a:solidFill>
                                <a:schemeClr val="dk1"/>
                              </a:solidFill>
                              <a:latin typeface="Nunito Sans" pitchFamily="2" charset="0"/>
                              <a:ea typeface="Nunito Sans"/>
                              <a:cs typeface="Nunito Sans"/>
                              <a:sym typeface="Nunito Sans"/>
                            </a:rPr>
                            <a:t> on the die or a head on the coin?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7488735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8F2AEB30-3C62-B2EA-478D-2CAF1457E3BC}"/>
                  </a:ext>
                </a:extLst>
              </p:cNvPr>
              <p:cNvGraphicFramePr/>
              <p:nvPr>
                <p:extLst>
                  <p:ext uri="{D42A27DB-BD31-4B8C-83A1-F6EECF244321}">
                    <p14:modId xmlns:p14="http://schemas.microsoft.com/office/powerpoint/2010/main" val="199379729"/>
                  </p:ext>
                </p:extLst>
              </p:nvPr>
            </p:nvGraphicFramePr>
            <p:xfrm>
              <a:off x="241972" y="862525"/>
              <a:ext cx="4182100" cy="213361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13) </a:t>
                          </a:r>
                          <a:r>
                            <a:rPr lang="en-US" sz="1600" b="0" dirty="0">
                              <a:solidFill>
                                <a:schemeClr val="dk1"/>
                              </a:solidFill>
                              <a:latin typeface="Nunito"/>
                              <a:ea typeface="Nunito"/>
                              <a:cs typeface="Nunito"/>
                              <a:sym typeface="Nunito"/>
                            </a:rPr>
                            <a:t>The probability of it raining is </a:t>
                          </a:r>
                          <a14:m>
                            <m:oMath xmlns:m="http://schemas.openxmlformats.org/officeDocument/2006/math">
                              <m:r>
                                <a:rPr lang="en-GB" sz="1600" b="0" i="1" smtClean="0">
                                  <a:solidFill>
                                    <a:schemeClr val="dk1"/>
                                  </a:solidFill>
                                  <a:latin typeface="Cambria Math" panose="02040503050406030204" pitchFamily="18" charset="0"/>
                                  <a:ea typeface="Nunito"/>
                                  <a:cs typeface="Nunito"/>
                                  <a:sym typeface="Nunito"/>
                                </a:rPr>
                                <m:t>0.3</m:t>
                              </m:r>
                            </m:oMath>
                          </a14:m>
                          <a:r>
                            <a:rPr lang="en-US" sz="1600" b="0" dirty="0">
                              <a:solidFill>
                                <a:schemeClr val="dk1"/>
                              </a:solidFill>
                              <a:latin typeface="Nunito Sans"/>
                              <a:ea typeface="Nunito Sans"/>
                              <a:cs typeface="Nunito Sans"/>
                              <a:sym typeface="Nunito Sans"/>
                            </a:rPr>
                            <a:t>. If it</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rains, the probability of the bus being</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late is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0.4</m:t>
                              </m:r>
                            </m:oMath>
                          </a14:m>
                          <a:r>
                            <a:rPr lang="en-US" sz="1600" b="0" dirty="0">
                              <a:solidFill>
                                <a:schemeClr val="dk1"/>
                              </a:solidFill>
                              <a:latin typeface="Nunito Sans"/>
                              <a:ea typeface="Nunito Sans"/>
                              <a:cs typeface="Nunito Sans"/>
                              <a:sym typeface="Nunito Sans"/>
                            </a:rPr>
                            <a:t>. If it is not raining, the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probability of the bus</a:t>
                          </a:r>
                          <a:r>
                            <a:rPr lang="en-US" sz="1600" b="0" baseline="0" dirty="0">
                              <a:solidFill>
                                <a:schemeClr val="dk1"/>
                              </a:solidFill>
                              <a:latin typeface="Nunito Sans"/>
                              <a:ea typeface="Nunito Sans"/>
                              <a:cs typeface="Nunito Sans"/>
                              <a:sym typeface="Nunito Sans"/>
                            </a:rPr>
                            <a:t> being late is </a:t>
                          </a:r>
                          <a14:m>
                            <m:oMath xmlns:m="http://schemas.openxmlformats.org/officeDocument/2006/math">
                              <m:r>
                                <a:rPr lang="en-GB" sz="1600" b="0" i="1" baseline="0" smtClean="0">
                                  <a:solidFill>
                                    <a:schemeClr val="dk1"/>
                                  </a:solidFill>
                                  <a:latin typeface="Cambria Math" panose="02040503050406030204" pitchFamily="18" charset="0"/>
                                  <a:ea typeface="Nunito Sans"/>
                                  <a:cs typeface="Nunito Sans"/>
                                  <a:sym typeface="Nunito Sans"/>
                                </a:rPr>
                                <m:t>0.2</m:t>
                              </m:r>
                            </m:oMath>
                          </a14:m>
                          <a:r>
                            <a:rPr lang="en-US" sz="1600" b="0" dirty="0">
                              <a:solidFill>
                                <a:schemeClr val="dk1"/>
                              </a:solidFill>
                              <a:latin typeface="Nunito Sans"/>
                              <a:ea typeface="Nunito Sans"/>
                              <a:cs typeface="Nunito Sans"/>
                              <a:sym typeface="Nunito Sans"/>
                            </a:rPr>
                            <a:t>.</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What is the probability that the bus is</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on time?</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8F2AEB30-3C62-B2EA-478D-2CAF1457E3BC}"/>
                  </a:ext>
                </a:extLst>
              </p:cNvPr>
              <p:cNvGraphicFramePr/>
              <p:nvPr>
                <p:extLst>
                  <p:ext uri="{D42A27DB-BD31-4B8C-83A1-F6EECF244321}">
                    <p14:modId xmlns:p14="http://schemas.microsoft.com/office/powerpoint/2010/main" val="199379729"/>
                  </p:ext>
                </p:extLst>
              </p:nvPr>
            </p:nvGraphicFramePr>
            <p:xfrm>
              <a:off x="241972" y="862525"/>
              <a:ext cx="4182100" cy="213361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2133610">
                    <a:tc>
                      <a:txBody>
                        <a:bodyPr/>
                        <a:lstStyle/>
                        <a:p>
                          <a:endParaRPr lang="en-US"/>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blipFill>
                          <a:blip r:embed="rId3"/>
                          <a:stretch>
                            <a:fillRect t="-570" b="-3704"/>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2651067513"/>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rgbClr val="00BC89"/>
                              </a:solidFill>
                              <a:latin typeface="Nunito Sans"/>
                              <a:ea typeface="Nunito Sans"/>
                              <a:cs typeface="Nunito Sans"/>
                              <a:sym typeface="Nunito Sans"/>
                            </a:rPr>
                            <a:t>A)</a:t>
                          </a:r>
                          <a:r>
                            <a:rPr lang="en-US" sz="1600" u="none" strike="noStrike" cap="none" baseline="0" dirty="0">
                              <a:solidFill>
                                <a:srgbClr val="00BC89"/>
                              </a:solidFill>
                              <a:latin typeface="Nunito Sans"/>
                              <a:ea typeface="Nunito Sans"/>
                              <a:cs typeface="Nunito Sans"/>
                              <a:sym typeface="Nunito Sans"/>
                            </a:rPr>
                            <a:t> </a:t>
                          </a:r>
                          <a14:m>
                            <m:oMath xmlns:m="http://schemas.openxmlformats.org/officeDocument/2006/math">
                              <m:r>
                                <a:rPr lang="en-GB" sz="1600" b="0" i="1" u="none" strike="noStrike" cap="none" baseline="0" smtClean="0">
                                  <a:solidFill>
                                    <a:srgbClr val="00BC89"/>
                                  </a:solidFill>
                                  <a:latin typeface="Cambria Math" panose="02040503050406030204" pitchFamily="18" charset="0"/>
                                  <a:ea typeface="Nunito Sans"/>
                                  <a:cs typeface="Nunito Sans"/>
                                  <a:sym typeface="Nunito Sans"/>
                                </a:rPr>
                                <m:t>0.74</m:t>
                              </m:r>
                            </m:oMath>
                          </a14:m>
                          <a:endParaRPr lang="en-GB" sz="1600" b="0" dirty="0">
                            <a:solidFill>
                              <a:srgbClr val="00BC89"/>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B)</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0.18</m:t>
                              </m:r>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Student gave the probability of the bus being on time when it rains only</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0.56</m:t>
                              </m:r>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Student gave the probability of the bus being on time when it isn’t raining only</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0.68</m:t>
                              </m:r>
                            </m:oMath>
                          </a14:m>
                          <a:endParaRPr lang="en-GB" sz="1600" b="0" dirty="0">
                            <a:solidFill>
                              <a:schemeClr val="tx1"/>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the wrong branches of the tree diagram</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2651067513"/>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4"/>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pic>
        <p:nvPicPr>
          <p:cNvPr id="2" name="Picture 1">
            <a:extLst>
              <a:ext uri="{FF2B5EF4-FFF2-40B4-BE49-F238E27FC236}">
                <a16:creationId xmlns:a16="http://schemas.microsoft.com/office/drawing/2014/main" id="{56482DEF-C427-8E0C-7002-D4E07B135A10}"/>
              </a:ext>
            </a:extLst>
          </p:cNvPr>
          <p:cNvPicPr>
            <a:picLocks noChangeAspect="1"/>
          </p:cNvPicPr>
          <p:nvPr/>
        </p:nvPicPr>
        <p:blipFill>
          <a:blip r:embed="rId5"/>
          <a:stretch>
            <a:fillRect/>
          </a:stretch>
        </p:blipFill>
        <p:spPr>
          <a:xfrm>
            <a:off x="674604" y="2793461"/>
            <a:ext cx="2880000" cy="1815172"/>
          </a:xfrm>
          <a:prstGeom prst="rect">
            <a:avLst/>
          </a:prstGeom>
        </p:spPr>
      </p:pic>
    </p:spTree>
    <p:extLst>
      <p:ext uri="{BB962C8B-B14F-4D97-AF65-F5344CB8AC3E}">
        <p14:creationId xmlns:p14="http://schemas.microsoft.com/office/powerpoint/2010/main" val="37240746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94549214"/>
                  </p:ext>
                </p:extLst>
              </p:nvPr>
            </p:nvGraphicFramePr>
            <p:xfrm>
              <a:off x="952500" y="2352120"/>
              <a:ext cx="7239000" cy="2175999"/>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48</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formed the probabilities incorrectly </a:t>
                          </a:r>
                          <a14:m>
                            <m:oMath xmlns:m="http://schemas.openxmlformats.org/officeDocument/2006/math">
                              <m:d>
                                <m:d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dPr>
                                <m:e>
                                  <m:f>
                                    <m:f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fPr>
                                    <m:num>
                                      <m:r>
                                        <a:rPr lang="en-GB" sz="1400" b="0" i="1" u="none" strike="noStrike" cap="none" smtClean="0">
                                          <a:solidFill>
                                            <a:schemeClr val="tx1"/>
                                          </a:solidFill>
                                          <a:latin typeface="Cambria Math" panose="02040503050406030204" pitchFamily="18" charset="0"/>
                                          <a:ea typeface="Nunito Sans"/>
                                          <a:cs typeface="Nunito Sans"/>
                                          <a:sym typeface="Nunito Sans"/>
                                        </a:rPr>
                                        <m:t>1</m:t>
                                      </m:r>
                                    </m:num>
                                    <m:den>
                                      <m:r>
                                        <a:rPr lang="en-GB" sz="1400" b="0" i="1" u="none" strike="noStrike" cap="none" smtClean="0">
                                          <a:solidFill>
                                            <a:schemeClr val="tx1"/>
                                          </a:solidFill>
                                          <a:latin typeface="Cambria Math" panose="02040503050406030204" pitchFamily="18" charset="0"/>
                                          <a:ea typeface="Nunito Sans"/>
                                          <a:cs typeface="Nunito Sans"/>
                                          <a:sym typeface="Nunito Sans"/>
                                        </a:rPr>
                                        <m:t>2</m:t>
                                      </m:r>
                                    </m:den>
                                  </m:f>
                                  <m:r>
                                    <a:rPr lang="en-GB" sz="1400" b="0" i="1" u="none" strike="noStrike" cap="none" smtClean="0">
                                      <a:solidFill>
                                        <a:schemeClr val="tx1"/>
                                      </a:solidFill>
                                      <a:latin typeface="Cambria Math" panose="02040503050406030204" pitchFamily="18" charset="0"/>
                                      <a:ea typeface="Nunito Sans"/>
                                      <a:cs typeface="Nunito Sans"/>
                                      <a:sym typeface="Nunito Sans"/>
                                    </a:rPr>
                                    <m:t>×</m:t>
                                  </m:r>
                                  <m:f>
                                    <m:f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fPr>
                                    <m:num>
                                      <m:r>
                                        <a:rPr lang="en-GB" sz="1400" b="0" i="1" u="none" strike="noStrike" cap="none" smtClean="0">
                                          <a:solidFill>
                                            <a:schemeClr val="tx1"/>
                                          </a:solidFill>
                                          <a:latin typeface="Cambria Math" panose="02040503050406030204" pitchFamily="18" charset="0"/>
                                          <a:ea typeface="Nunito Sans"/>
                                          <a:cs typeface="Nunito Sans"/>
                                          <a:sym typeface="Nunito Sans"/>
                                        </a:rPr>
                                        <m:t>1</m:t>
                                      </m:r>
                                    </m:num>
                                    <m:den>
                                      <m:r>
                                        <a:rPr lang="en-GB" sz="1400" b="0" i="1" u="none" strike="noStrike" cap="none" smtClean="0">
                                          <a:solidFill>
                                            <a:schemeClr val="tx1"/>
                                          </a:solidFill>
                                          <a:latin typeface="Cambria Math" panose="02040503050406030204" pitchFamily="18" charset="0"/>
                                          <a:ea typeface="Nunito Sans"/>
                                          <a:cs typeface="Nunito Sans"/>
                                          <a:sym typeface="Nunito Sans"/>
                                        </a:rPr>
                                        <m:t>6</m:t>
                                      </m:r>
                                    </m:den>
                                  </m:f>
                                  <m:r>
                                    <a:rPr lang="en-GB" sz="1400" b="0" i="1" u="none" strike="noStrike" cap="none" smtClean="0">
                                      <a:solidFill>
                                        <a:schemeClr val="tx1"/>
                                      </a:solidFill>
                                      <a:latin typeface="Cambria Math" panose="02040503050406030204" pitchFamily="18" charset="0"/>
                                      <a:ea typeface="Nunito Sans"/>
                                      <a:cs typeface="Nunito Sans"/>
                                      <a:sym typeface="Nunito Sans"/>
                                    </a:rPr>
                                    <m:t>×</m:t>
                                  </m:r>
                                  <m:f>
                                    <m:f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fPr>
                                    <m:num>
                                      <m:r>
                                        <a:rPr lang="en-GB" sz="1400" b="0" i="1" u="none" strike="noStrike" cap="none" smtClean="0">
                                          <a:solidFill>
                                            <a:schemeClr val="tx1"/>
                                          </a:solidFill>
                                          <a:latin typeface="Cambria Math" panose="02040503050406030204" pitchFamily="18" charset="0"/>
                                          <a:ea typeface="Nunito Sans"/>
                                          <a:cs typeface="Nunito Sans"/>
                                          <a:sym typeface="Nunito Sans"/>
                                        </a:rPr>
                                        <m:t>1</m:t>
                                      </m:r>
                                    </m:num>
                                    <m:den>
                                      <m:r>
                                        <a:rPr lang="en-GB" sz="1400" b="0" i="1" u="none" strike="noStrike" cap="none" smtClean="0">
                                          <a:solidFill>
                                            <a:schemeClr val="tx1"/>
                                          </a:solidFill>
                                          <a:latin typeface="Cambria Math" panose="02040503050406030204" pitchFamily="18" charset="0"/>
                                          <a:ea typeface="Nunito Sans"/>
                                          <a:cs typeface="Nunito Sans"/>
                                          <a:sym typeface="Nunito Sans"/>
                                        </a:rPr>
                                        <m:t>4</m:t>
                                      </m:r>
                                    </m:den>
                                  </m:f>
                                </m:e>
                              </m:d>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probabilities instead of multiplying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72</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simplified fraction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1</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36</m:t>
                                  </m:r>
                                </m:den>
                              </m:f>
                            </m:oMath>
                          </a14:m>
                          <a:endParaRPr lang="en-US"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94549214"/>
                  </p:ext>
                </p:extLst>
              </p:nvPr>
            </p:nvGraphicFramePr>
            <p:xfrm>
              <a:off x="952500" y="2352120"/>
              <a:ext cx="7239000" cy="2175999"/>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48</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formed the probabilities incorrectly </a:t>
                          </a:r>
                          <a14:m xmlns:a14="http://schemas.microsoft.com/office/drawing/2010/main">
                            <m:oMath xmlns:m="http://schemas.openxmlformats.org/officeDocument/2006/math">
                              <m:d>
                                <m:d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dPr>
                                <m:e>
                                  <m:f>
                                    <m:f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fPr>
                                    <m:num>
                                      <m:r>
                                        <a:rPr lang="en-GB" sz="1400" b="0" i="1" u="none" strike="noStrike" cap="none" smtClean="0">
                                          <a:solidFill>
                                            <a:schemeClr val="tx1"/>
                                          </a:solidFill>
                                          <a:latin typeface="Cambria Math" panose="02040503050406030204" pitchFamily="18" charset="0"/>
                                          <a:ea typeface="Nunito Sans"/>
                                          <a:cs typeface="Nunito Sans"/>
                                          <a:sym typeface="Nunito Sans"/>
                                        </a:rPr>
                                        <m:t>1</m:t>
                                      </m:r>
                                    </m:num>
                                    <m:den>
                                      <m:r>
                                        <a:rPr lang="en-GB" sz="1400" b="0" i="1" u="none" strike="noStrike" cap="none" smtClean="0">
                                          <a:solidFill>
                                            <a:schemeClr val="tx1"/>
                                          </a:solidFill>
                                          <a:latin typeface="Cambria Math" panose="02040503050406030204" pitchFamily="18" charset="0"/>
                                          <a:ea typeface="Nunito Sans"/>
                                          <a:cs typeface="Nunito Sans"/>
                                          <a:sym typeface="Nunito Sans"/>
                                        </a:rPr>
                                        <m:t>2</m:t>
                                      </m:r>
                                    </m:den>
                                  </m:f>
                                  <m:r>
                                    <a:rPr lang="en-GB" sz="1400" b="0" i="1" u="none" strike="noStrike" cap="none" smtClean="0">
                                      <a:solidFill>
                                        <a:schemeClr val="tx1"/>
                                      </a:solidFill>
                                      <a:latin typeface="Cambria Math" panose="02040503050406030204" pitchFamily="18" charset="0"/>
                                      <a:ea typeface="Nunito Sans"/>
                                      <a:cs typeface="Nunito Sans"/>
                                      <a:sym typeface="Nunito Sans"/>
                                    </a:rPr>
                                    <m:t>×</m:t>
                                  </m:r>
                                  <m:f>
                                    <m:f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fPr>
                                    <m:num>
                                      <m:r>
                                        <a:rPr lang="en-GB" sz="1400" b="0" i="1" u="none" strike="noStrike" cap="none" smtClean="0">
                                          <a:solidFill>
                                            <a:schemeClr val="tx1"/>
                                          </a:solidFill>
                                          <a:latin typeface="Cambria Math" panose="02040503050406030204" pitchFamily="18" charset="0"/>
                                          <a:ea typeface="Nunito Sans"/>
                                          <a:cs typeface="Nunito Sans"/>
                                          <a:sym typeface="Nunito Sans"/>
                                        </a:rPr>
                                        <m:t>1</m:t>
                                      </m:r>
                                    </m:num>
                                    <m:den>
                                      <m:r>
                                        <a:rPr lang="en-GB" sz="1400" b="0" i="1" u="none" strike="noStrike" cap="none" smtClean="0">
                                          <a:solidFill>
                                            <a:schemeClr val="tx1"/>
                                          </a:solidFill>
                                          <a:latin typeface="Cambria Math" panose="02040503050406030204" pitchFamily="18" charset="0"/>
                                          <a:ea typeface="Nunito Sans"/>
                                          <a:cs typeface="Nunito Sans"/>
                                          <a:sym typeface="Nunito Sans"/>
                                        </a:rPr>
                                        <m:t>6</m:t>
                                      </m:r>
                                    </m:den>
                                  </m:f>
                                  <m:r>
                                    <a:rPr lang="en-GB" sz="1400" b="0" i="1" u="none" strike="noStrike" cap="none" smtClean="0">
                                      <a:solidFill>
                                        <a:schemeClr val="tx1"/>
                                      </a:solidFill>
                                      <a:latin typeface="Cambria Math" panose="02040503050406030204" pitchFamily="18" charset="0"/>
                                      <a:ea typeface="Nunito Sans"/>
                                      <a:cs typeface="Nunito Sans"/>
                                      <a:sym typeface="Nunito Sans"/>
                                    </a:rPr>
                                    <m:t>×</m:t>
                                  </m:r>
                                  <m:f>
                                    <m:f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fPr>
                                    <m:num>
                                      <m:r>
                                        <a:rPr lang="en-GB" sz="1400" b="0" i="1" u="none" strike="noStrike" cap="none" smtClean="0">
                                          <a:solidFill>
                                            <a:schemeClr val="tx1"/>
                                          </a:solidFill>
                                          <a:latin typeface="Cambria Math" panose="02040503050406030204" pitchFamily="18" charset="0"/>
                                          <a:ea typeface="Nunito Sans"/>
                                          <a:cs typeface="Nunito Sans"/>
                                          <a:sym typeface="Nunito Sans"/>
                                        </a:rPr>
                                        <m:t>1</m:t>
                                      </m:r>
                                    </m:num>
                                    <m:den>
                                      <m:r>
                                        <a:rPr lang="en-GB" sz="1400" b="0" i="1" u="none" strike="noStrike" cap="none" smtClean="0">
                                          <a:solidFill>
                                            <a:schemeClr val="tx1"/>
                                          </a:solidFill>
                                          <a:latin typeface="Cambria Math" panose="02040503050406030204" pitchFamily="18" charset="0"/>
                                          <a:ea typeface="Nunito Sans"/>
                                          <a:cs typeface="Nunito Sans"/>
                                          <a:sym typeface="Nunito Sans"/>
                                        </a:rPr>
                                        <m:t>4</m:t>
                                      </m:r>
                                    </m:den>
                                  </m:f>
                                </m:e>
                              </m:d>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probabilities instead of multiplying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72</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simplified fraction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1</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36</m:t>
                                  </m:r>
                                </m:den>
                              </m:f>
                            </m:oMath>
                          </a14:m>
                          <a:endParaRPr lang="en-US"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672522142"/>
                  </p:ext>
                </p:extLst>
              </p:nvPr>
            </p:nvGraphicFramePr>
            <p:xfrm>
              <a:off x="108044" y="862525"/>
              <a:ext cx="8750206" cy="1402090"/>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14) </a:t>
                          </a:r>
                          <a:r>
                            <a:rPr lang="en-GB" sz="1600" b="0" u="none" strike="noStrike" cap="none" dirty="0">
                              <a:solidFill>
                                <a:schemeClr val="dk1"/>
                              </a:solidFill>
                              <a:latin typeface="Nunito Sans"/>
                              <a:ea typeface="Nunito Sans"/>
                              <a:cs typeface="Nunito Sans"/>
                              <a:sym typeface="Nunito Sans"/>
                            </a:rPr>
                            <a:t>A box contains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u="none" strike="noStrike" cap="none" dirty="0">
                              <a:solidFill>
                                <a:schemeClr val="dk1"/>
                              </a:solidFill>
                              <a:latin typeface="Nunito Sans"/>
                              <a:ea typeface="Nunito Sans"/>
                              <a:cs typeface="Nunito Sans"/>
                              <a:sym typeface="Nunito Sans"/>
                            </a:rPr>
                            <a:t> blue balls,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600" b="0" u="none" strike="noStrike" cap="none" dirty="0">
                              <a:solidFill>
                                <a:schemeClr val="dk1"/>
                              </a:solidFill>
                              <a:latin typeface="Nunito Sans"/>
                              <a:ea typeface="Nunito Sans"/>
                              <a:cs typeface="Nunito Sans"/>
                              <a:sym typeface="Nunito Sans"/>
                            </a:rPr>
                            <a:t> green balls,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red balls. A ball is drawn at random,</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the colour is recorded and replaced, with the process repeated two more times. What is</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the probability of getting a blue ball on the first draw, a green ball on the second, and a</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red ball on the third?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672522142"/>
                  </p:ext>
                </p:extLst>
              </p:nvPr>
            </p:nvGraphicFramePr>
            <p:xfrm>
              <a:off x="108044" y="862525"/>
              <a:ext cx="8750206" cy="1402090"/>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14) </a:t>
                          </a:r>
                          <a:r>
                            <a:rPr lang="en-GB" sz="1600" b="0" u="none" strike="noStrike" cap="none" dirty="0">
                              <a:solidFill>
                                <a:schemeClr val="dk1"/>
                              </a:solidFill>
                              <a:latin typeface="Nunito Sans"/>
                              <a:ea typeface="Nunito Sans"/>
                              <a:cs typeface="Nunito Sans"/>
                              <a:sym typeface="Nunito Sans"/>
                            </a:rPr>
                            <a:t>A box contains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u="none" strike="noStrike" cap="none" dirty="0">
                              <a:solidFill>
                                <a:schemeClr val="dk1"/>
                              </a:solidFill>
                              <a:latin typeface="Nunito Sans"/>
                              <a:ea typeface="Nunito Sans"/>
                              <a:cs typeface="Nunito Sans"/>
                              <a:sym typeface="Nunito Sans"/>
                            </a:rPr>
                            <a:t> blue balls,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600" b="0" u="none" strike="noStrike" cap="none" dirty="0">
                              <a:solidFill>
                                <a:schemeClr val="dk1"/>
                              </a:solidFill>
                              <a:latin typeface="Nunito Sans"/>
                              <a:ea typeface="Nunito Sans"/>
                              <a:cs typeface="Nunito Sans"/>
                              <a:sym typeface="Nunito Sans"/>
                            </a:rPr>
                            <a:t> green balls, and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red balls. A ball is drawn at random,</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the colour is recorded and replaced, with the process repeated two more times. What is</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the probability of getting a blue ball on the first draw, a green ball on the second, and a</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baseline="0" dirty="0">
                              <a:solidFill>
                                <a:schemeClr val="dk1"/>
                              </a:solidFill>
                              <a:latin typeface="Nunito Sans"/>
                              <a:ea typeface="Nunito Sans"/>
                              <a:cs typeface="Nunito Sans"/>
                              <a:sym typeface="Nunito Sans"/>
                            </a:rPr>
                            <a:t>       red ball on the third?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8805405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8F2AEB30-3C62-B2EA-478D-2CAF1457E3BC}"/>
                  </a:ext>
                </a:extLst>
              </p:cNvPr>
              <p:cNvGraphicFramePr/>
              <p:nvPr>
                <p:extLst>
                  <p:ext uri="{D42A27DB-BD31-4B8C-83A1-F6EECF244321}">
                    <p14:modId xmlns:p14="http://schemas.microsoft.com/office/powerpoint/2010/main" val="1644273288"/>
                  </p:ext>
                </p:extLst>
              </p:nvPr>
            </p:nvGraphicFramePr>
            <p:xfrm>
              <a:off x="241971" y="862525"/>
              <a:ext cx="4330029" cy="3627892"/>
            </p:xfrm>
            <a:graphic>
              <a:graphicData uri="http://schemas.openxmlformats.org/drawingml/2006/table">
                <a:tbl>
                  <a:tblPr firstRow="1" bandRow="1">
                    <a:noFill/>
                  </a:tblPr>
                  <a:tblGrid>
                    <a:gridCol w="4330029">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15) </a:t>
                          </a:r>
                          <a:r>
                            <a:rPr lang="en-GB" sz="1600" b="0" dirty="0">
                              <a:solidFill>
                                <a:schemeClr val="dk1"/>
                              </a:solidFill>
                              <a:latin typeface="Nunito"/>
                              <a:ea typeface="Nunito"/>
                              <a:cs typeface="Nunito"/>
                              <a:sym typeface="Nunito"/>
                            </a:rPr>
                            <a:t>A bag contains red and blue disks. A</a:t>
                          </a:r>
                        </a:p>
                        <a:p>
                          <a:pPr marL="0" marR="0" lvl="0" indent="0" algn="l" rtl="0">
                            <a:lnSpc>
                              <a:spcPct val="150000"/>
                            </a:lnSpc>
                            <a:spcBef>
                              <a:spcPts val="0"/>
                            </a:spcBef>
                            <a:spcAft>
                              <a:spcPts val="0"/>
                            </a:spcAft>
                            <a:buClr>
                              <a:srgbClr val="000000"/>
                            </a:buClr>
                            <a:buSzPts val="1600"/>
                            <a:buFont typeface="Arial"/>
                            <a:buNone/>
                          </a:pPr>
                          <a:r>
                            <a:rPr lang="en-GB" sz="1600" b="0" dirty="0">
                              <a:solidFill>
                                <a:schemeClr val="dk1"/>
                              </a:solidFill>
                              <a:latin typeface="Nunito"/>
                              <a:ea typeface="Nunito"/>
                              <a:cs typeface="Nunito"/>
                              <a:sym typeface="Nunito"/>
                            </a:rPr>
                            <a:t>       disk is drawn, its colour recorded and</a:t>
                          </a:r>
                        </a:p>
                        <a:p>
                          <a:pPr marL="0" marR="0" lvl="0" indent="0" algn="l" rtl="0">
                            <a:lnSpc>
                              <a:spcPct val="150000"/>
                            </a:lnSpc>
                            <a:spcBef>
                              <a:spcPts val="0"/>
                            </a:spcBef>
                            <a:spcAft>
                              <a:spcPts val="0"/>
                            </a:spcAft>
                            <a:buClr>
                              <a:srgbClr val="000000"/>
                            </a:buClr>
                            <a:buSzPts val="1600"/>
                            <a:buFont typeface="Arial"/>
                            <a:buNone/>
                          </a:pPr>
                          <a:r>
                            <a:rPr lang="en-GB" sz="1600" b="0" dirty="0">
                              <a:solidFill>
                                <a:schemeClr val="dk1"/>
                              </a:solidFill>
                              <a:latin typeface="Nunito"/>
                              <a:ea typeface="Nunito"/>
                              <a:cs typeface="Nunito"/>
                              <a:sym typeface="Nunito"/>
                            </a:rPr>
                            <a:t>       replaced. A second disk is then drawn,</a:t>
                          </a:r>
                        </a:p>
                        <a:p>
                          <a:pPr marL="0" marR="0" lvl="0" indent="0" algn="l" rtl="0">
                            <a:lnSpc>
                              <a:spcPct val="150000"/>
                            </a:lnSpc>
                            <a:spcBef>
                              <a:spcPts val="0"/>
                            </a:spcBef>
                            <a:spcAft>
                              <a:spcPts val="0"/>
                            </a:spcAft>
                            <a:buClr>
                              <a:srgbClr val="000000"/>
                            </a:buClr>
                            <a:buSzPts val="1600"/>
                            <a:buFont typeface="Arial"/>
                            <a:buNone/>
                          </a:pPr>
                          <a:r>
                            <a:rPr lang="en-GB" sz="1600" b="0" dirty="0">
                              <a:solidFill>
                                <a:schemeClr val="dk1"/>
                              </a:solidFill>
                              <a:latin typeface="Nunito"/>
                              <a:ea typeface="Nunito"/>
                              <a:cs typeface="Nunito"/>
                              <a:sym typeface="Nunito"/>
                            </a:rPr>
                            <a:t>       its colour recorded and replaced.</a:t>
                          </a:r>
                        </a:p>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a:ea typeface="Nunito"/>
                              <a:cs typeface="Nunito"/>
                              <a:sym typeface="Nunito"/>
                            </a:rPr>
                            <a:t>   </a:t>
                          </a:r>
                        </a:p>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a:ea typeface="Nunito"/>
                              <a:cs typeface="Nunito"/>
                              <a:sym typeface="Nunito"/>
                            </a:rPr>
                            <a:t>       T</a:t>
                          </a:r>
                          <a:r>
                            <a:rPr lang="en-GB" sz="1600" b="0" dirty="0">
                              <a:solidFill>
                                <a:schemeClr val="dk1"/>
                              </a:solidFill>
                              <a:latin typeface="Nunito"/>
                              <a:ea typeface="Nunito Sans"/>
                              <a:cs typeface="Nunito Sans"/>
                              <a:sym typeface="Nunito"/>
                            </a:rPr>
                            <a:t>he probability of drawing a red disk,</a:t>
                          </a:r>
                        </a:p>
                        <a:p>
                          <a:pPr marL="0" marR="0" lvl="0" indent="0" algn="l" rtl="0">
                            <a:lnSpc>
                              <a:spcPct val="150000"/>
                            </a:lnSpc>
                            <a:spcBef>
                              <a:spcPts val="0"/>
                            </a:spcBef>
                            <a:spcAft>
                              <a:spcPts val="0"/>
                            </a:spcAft>
                            <a:buClr>
                              <a:srgbClr val="000000"/>
                            </a:buClr>
                            <a:buSzPts val="1600"/>
                            <a:buFont typeface="Arial"/>
                            <a:buNone/>
                          </a:pPr>
                          <a:r>
                            <a:rPr lang="en-GB" sz="1600" b="0" dirty="0">
                              <a:solidFill>
                                <a:schemeClr val="dk1"/>
                              </a:solidFill>
                              <a:latin typeface="Nunito"/>
                              <a:ea typeface="Nunito Sans"/>
                              <a:cs typeface="Nunito Sans"/>
                              <a:sym typeface="Nunito"/>
                            </a:rPr>
                            <a:t>       then a blue disk is </a:t>
                          </a:r>
                          <a14:m>
                            <m:oMath xmlns:m="http://schemas.openxmlformats.org/officeDocument/2006/math">
                              <m:f>
                                <m:fPr>
                                  <m:ctrlPr>
                                    <a:rPr lang="en-GB" sz="1600" b="0" i="1" smtClean="0">
                                      <a:solidFill>
                                        <a:schemeClr val="dk1"/>
                                      </a:solidFill>
                                      <a:latin typeface="Cambria Math" panose="02040503050406030204" pitchFamily="18" charset="0"/>
                                      <a:ea typeface="Nunito Sans"/>
                                      <a:cs typeface="Nunito Sans"/>
                                      <a:sym typeface="Nunito"/>
                                    </a:rPr>
                                  </m:ctrlPr>
                                </m:fPr>
                                <m:num>
                                  <m:r>
                                    <a:rPr lang="en-GB" sz="1600" b="0" i="1" smtClean="0">
                                      <a:solidFill>
                                        <a:schemeClr val="dk1"/>
                                      </a:solidFill>
                                      <a:latin typeface="Cambria Math" panose="02040503050406030204" pitchFamily="18" charset="0"/>
                                      <a:ea typeface="Nunito Sans"/>
                                      <a:cs typeface="Nunito Sans"/>
                                      <a:sym typeface="Nunito"/>
                                    </a:rPr>
                                    <m:t>14</m:t>
                                  </m:r>
                                </m:num>
                                <m:den>
                                  <m:r>
                                    <a:rPr lang="en-GB" sz="1600" b="0" i="1" smtClean="0">
                                      <a:solidFill>
                                        <a:schemeClr val="dk1"/>
                                      </a:solidFill>
                                      <a:latin typeface="Cambria Math" panose="02040503050406030204" pitchFamily="18" charset="0"/>
                                      <a:ea typeface="Nunito Sans"/>
                                      <a:cs typeface="Nunito Sans"/>
                                      <a:sym typeface="Nunito"/>
                                    </a:rPr>
                                    <m:t>81</m:t>
                                  </m:r>
                                </m:den>
                              </m:f>
                            </m:oMath>
                          </a14:m>
                          <a:r>
                            <a:rPr lang="en-US" sz="1600" b="0" dirty="0">
                              <a:solidFill>
                                <a:schemeClr val="dk1"/>
                              </a:solidFill>
                              <a:latin typeface="Nunito Sans"/>
                              <a:ea typeface="Nunito Sans"/>
                              <a:cs typeface="Nunito Sans"/>
                              <a:sym typeface="Nunito Sans"/>
                            </a:rPr>
                            <a:t>. </a:t>
                          </a:r>
                        </a:p>
                        <a:p>
                          <a:pPr marL="0" marR="0" lvl="0" indent="0" algn="l" rtl="0">
                            <a:lnSpc>
                              <a:spcPct val="100000"/>
                            </a:lnSpc>
                            <a:spcBef>
                              <a:spcPts val="0"/>
                            </a:spcBef>
                            <a:spcAft>
                              <a:spcPts val="0"/>
                            </a:spcAft>
                            <a:buClr>
                              <a:srgbClr val="000000"/>
                            </a:buClr>
                            <a:buSzPts val="1600"/>
                            <a:buFont typeface="Arial"/>
                            <a:buNone/>
                          </a:pPr>
                          <a:endParaRPr lang="en-US" sz="1600" b="0"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Given that there are more blue disks</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than red disks, what is the probability</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       of drawing a blue disk on the next draw?</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8F2AEB30-3C62-B2EA-478D-2CAF1457E3BC}"/>
                  </a:ext>
                </a:extLst>
              </p:cNvPr>
              <p:cNvGraphicFramePr/>
              <p:nvPr>
                <p:extLst>
                  <p:ext uri="{D42A27DB-BD31-4B8C-83A1-F6EECF244321}">
                    <p14:modId xmlns:p14="http://schemas.microsoft.com/office/powerpoint/2010/main" val="1644273288"/>
                  </p:ext>
                </p:extLst>
              </p:nvPr>
            </p:nvGraphicFramePr>
            <p:xfrm>
              <a:off x="241971" y="862525"/>
              <a:ext cx="4330029" cy="3627892"/>
            </p:xfrm>
            <a:graphic>
              <a:graphicData uri="http://schemas.openxmlformats.org/drawingml/2006/table">
                <a:tbl>
                  <a:tblPr firstRow="1" bandRow="1">
                    <a:noFill/>
                  </a:tblPr>
                  <a:tblGrid>
                    <a:gridCol w="4330029">
                      <a:extLst>
                        <a:ext uri="{9D8B030D-6E8A-4147-A177-3AD203B41FA5}">
                          <a16:colId xmlns:a16="http://schemas.microsoft.com/office/drawing/2014/main" val="20000"/>
                        </a:ext>
                      </a:extLst>
                    </a:gridCol>
                  </a:tblGrid>
                  <a:tr h="3627892">
                    <a:tc>
                      <a:txBody>
                        <a:bodyPr/>
                        <a:lstStyle/>
                        <a:p>
                          <a:endParaRPr lang="en-US"/>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blipFill>
                          <a:blip r:embed="rId3"/>
                          <a:stretch>
                            <a:fillRect t="-336" b="-2181"/>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449993910"/>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chemeClr val="tx1"/>
                              </a:solidFill>
                              <a:latin typeface="Nunito Sans"/>
                              <a:ea typeface="Nunito Sans"/>
                              <a:cs typeface="Nunito Sans"/>
                              <a:sym typeface="Nunito Sans"/>
                            </a:rPr>
                            <a:t>A)</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baseline="0" smtClean="0">
                                      <a:solidFill>
                                        <a:schemeClr val="tx1"/>
                                      </a:solidFill>
                                      <a:latin typeface="Cambria Math" panose="02040503050406030204" pitchFamily="18" charset="0"/>
                                      <a:ea typeface="Nunito Sans"/>
                                      <a:cs typeface="Nunito Sans"/>
                                      <a:sym typeface="Nunito Sans"/>
                                    </a:rPr>
                                    <m:t>9</m:t>
                                  </m:r>
                                </m:den>
                              </m:f>
                            </m:oMath>
                          </a14:m>
                          <a:endParaRPr lang="en-GB" sz="1600" b="0" dirty="0">
                            <a:solidFill>
                              <a:schemeClr val="tx1"/>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chemeClr val="tx1"/>
                              </a:solidFill>
                              <a:latin typeface="Nunito Sans"/>
                              <a:ea typeface="Nunito Sans"/>
                              <a:cs typeface="Nunito Sans"/>
                              <a:sym typeface="Nunito Sans"/>
                            </a:rPr>
                            <a:t>Student gave the probability of drawing a red disk</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pitchFamily="2" charset="0"/>
                              <a:ea typeface="Times New Roman"/>
                              <a:cs typeface="Times New Roman"/>
                              <a:sym typeface="Times New Roman"/>
                            </a:rPr>
                            <a:t>B)</a:t>
                          </a:r>
                          <a:r>
                            <a:rPr lang="en-US" sz="1600" u="none" strike="noStrike" cap="none" baseline="0" dirty="0">
                              <a:solidFill>
                                <a:srgbClr val="00BC89"/>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rgbClr val="00BC89"/>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rgbClr val="00BC89"/>
                                      </a:solidFill>
                                      <a:latin typeface="Cambria Math" panose="02040503050406030204" pitchFamily="18" charset="0"/>
                                      <a:ea typeface="Times New Roman"/>
                                      <a:cs typeface="Times New Roman"/>
                                      <a:sym typeface="Times New Roman"/>
                                    </a:rPr>
                                    <m:t>7</m:t>
                                  </m:r>
                                </m:num>
                                <m:den>
                                  <m:r>
                                    <a:rPr lang="en-GB" sz="1600" b="0" i="1" u="none" strike="noStrike" cap="none" baseline="0" dirty="0" smtClean="0">
                                      <a:solidFill>
                                        <a:srgbClr val="00BC89"/>
                                      </a:solidFill>
                                      <a:latin typeface="Cambria Math" panose="02040503050406030204" pitchFamily="18" charset="0"/>
                                      <a:ea typeface="Times New Roman"/>
                                      <a:cs typeface="Times New Roman"/>
                                      <a:sym typeface="Times New Roman"/>
                                    </a:rPr>
                                    <m:t>9</m:t>
                                  </m:r>
                                </m:den>
                              </m:f>
                            </m:oMath>
                          </a14:m>
                          <a:endParaRPr lang="en-GB" sz="1600" b="0" u="none" strike="noStrike" cap="none" dirty="0">
                            <a:solidFill>
                              <a:srgbClr val="00BC89"/>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pitchFamily="2" charset="0"/>
                              <a:ea typeface="Times New Roman"/>
                              <a:cs typeface="Times New Roman"/>
                              <a:sym typeface="Times New Roman"/>
                            </a:rPr>
                            <a:t>Correct answer</a:t>
                          </a:r>
                          <a:endParaRPr lang="en-US" sz="1400" u="none" strike="noStrike" cap="none" dirty="0">
                            <a:solidFill>
                              <a:srgbClr val="00BC89"/>
                            </a:solidFill>
                            <a:latin typeface="Nunito" pitchFamily="2" charset="0"/>
                            <a:ea typeface="Times New Roman"/>
                            <a:cs typeface="Times New Roman"/>
                            <a:sym typeface="Times New Roman"/>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67</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81</m:t>
                                  </m:r>
                                </m:den>
                              </m:f>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Student found the complement of the given probability</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20</m:t>
                                  </m:r>
                                </m:num>
                                <m:den>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27</m:t>
                                  </m:r>
                                </m:den>
                              </m:f>
                            </m:oMath>
                          </a14:m>
                          <a:endParaRPr lang="en-GB" sz="1600" b="0" dirty="0">
                            <a:solidFill>
                              <a:schemeClr val="tx1"/>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made errors setting up and solving an equation</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449993910"/>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4"/>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842146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17174004"/>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den>
                              </m:f>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den>
                              </m:f>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17174004"/>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den>
                              </m:f>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den>
                              </m:f>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 </a:t>
                      </a:r>
                      <a:r>
                        <a:rPr lang="en-US" sz="1600" b="0" dirty="0">
                          <a:solidFill>
                            <a:schemeClr val="dk1"/>
                          </a:solidFill>
                          <a:latin typeface="Nunito"/>
                          <a:ea typeface="Nunito"/>
                          <a:cs typeface="Nunito"/>
                          <a:sym typeface="Nunito"/>
                        </a:rPr>
                        <a:t>An unbiassed coin and a fair 6-sided dice are thrown simultaneously, with the result </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dirty="0">
                          <a:solidFill>
                            <a:schemeClr val="dk1"/>
                          </a:solidFill>
                          <a:latin typeface="Nunito"/>
                          <a:ea typeface="Nunito"/>
                          <a:cs typeface="Nunito"/>
                          <a:sym typeface="Nunito"/>
                        </a:rPr>
                        <a:t>    recorded. What is the probability of the result being heads on the coin and a six on the </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dirty="0">
                          <a:solidFill>
                            <a:schemeClr val="dk1"/>
                          </a:solidFill>
                          <a:latin typeface="Nunito"/>
                          <a:ea typeface="Nunito"/>
                          <a:cs typeface="Nunito"/>
                          <a:sym typeface="Nunito"/>
                        </a:rPr>
                        <a:t>    dice?</a:t>
                      </a:r>
                      <a:endParaRPr lang="en-US"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0181166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3881189318"/>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did not use correct method to square root given probability</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0.0072</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halved instead of square rooting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0.12</m:t>
                              </m:r>
                            </m:oMath>
                          </a14:m>
                          <a:endParaRPr lang="en-GB"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0.0144</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misunderstood the context, assuming the probability won’t change</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3881189318"/>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did not use correct method to square root given probability</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0.0072</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halved instead of square rooting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0.12</m:t>
                              </m:r>
                            </m:oMath>
                          </a14:m>
                          <a:endParaRPr lang="en-GB"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0.0144</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misunderstood the context, assuming the probability won’t change</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1833339097"/>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16) </a:t>
                          </a:r>
                          <a:r>
                            <a:rPr lang="en-GB" sz="1600" b="0" u="none" strike="noStrike" cap="none" dirty="0">
                              <a:solidFill>
                                <a:schemeClr val="dk1"/>
                              </a:solidFill>
                              <a:latin typeface="Nunito Sans"/>
                              <a:ea typeface="Nunito Sans"/>
                              <a:cs typeface="Nunito Sans"/>
                              <a:sym typeface="Nunito Sans"/>
                            </a:rPr>
                            <a:t>When a particular biassed die is rolled twice, the probability of getting a six both times</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       is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0.0144</m:t>
                              </m:r>
                            </m:oMath>
                          </a14:m>
                          <a:r>
                            <a:rPr lang="en-US" sz="1600" b="0" u="none" strike="noStrike" cap="none" dirty="0">
                              <a:solidFill>
                                <a:schemeClr val="dk1"/>
                              </a:solidFill>
                              <a:latin typeface="Nunito Sans" pitchFamily="2" charset="0"/>
                              <a:ea typeface="Nunito Sans"/>
                              <a:cs typeface="Nunito Sans"/>
                              <a:sym typeface="Nunito Sans"/>
                            </a:rPr>
                            <a:t>. What is the probability of getting a</a:t>
                          </a:r>
                          <a:r>
                            <a:rPr lang="en-US" sz="1600" b="0" u="none" strike="noStrike" cap="none" baseline="0" dirty="0">
                              <a:solidFill>
                                <a:schemeClr val="dk1"/>
                              </a:solidFill>
                              <a:latin typeface="Nunito Sans" pitchFamily="2" charset="0"/>
                              <a:ea typeface="Nunito Sans"/>
                              <a:cs typeface="Nunito Sans"/>
                              <a:sym typeface="Nunito Sans"/>
                            </a:rPr>
                            <a:t> six </a:t>
                          </a:r>
                          <a:r>
                            <a:rPr lang="en-US" sz="1600" b="0" u="none" strike="noStrike" cap="none" dirty="0">
                              <a:solidFill>
                                <a:schemeClr val="dk1"/>
                              </a:solidFill>
                              <a:latin typeface="Nunito Sans" pitchFamily="2" charset="0"/>
                              <a:ea typeface="Nunito Sans"/>
                              <a:cs typeface="Nunito Sans"/>
                              <a:sym typeface="Nunito Sans"/>
                            </a:rPr>
                            <a:t>on</a:t>
                          </a:r>
                          <a:r>
                            <a:rPr lang="en-US" sz="1600" b="0" u="none" strike="noStrike" cap="none" baseline="0" dirty="0">
                              <a:solidFill>
                                <a:schemeClr val="dk1"/>
                              </a:solidFill>
                              <a:latin typeface="Nunito Sans" pitchFamily="2" charset="0"/>
                              <a:ea typeface="Nunito Sans"/>
                              <a:cs typeface="Nunito Sans"/>
                              <a:sym typeface="Nunito Sans"/>
                            </a:rPr>
                            <a:t> a single roll?</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1833339097"/>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16) </a:t>
                          </a:r>
                          <a:r>
                            <a:rPr lang="en-GB" sz="1600" b="0" u="none" strike="noStrike" cap="none" dirty="0">
                              <a:solidFill>
                                <a:schemeClr val="dk1"/>
                              </a:solidFill>
                              <a:latin typeface="Nunito Sans"/>
                              <a:ea typeface="Nunito Sans"/>
                              <a:cs typeface="Nunito Sans"/>
                              <a:sym typeface="Nunito Sans"/>
                            </a:rPr>
                            <a:t>When a particular biassed die is rolled twice, the probability of getting a six both times</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       is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0.0144</m:t>
                              </m:r>
                            </m:oMath>
                          </a14:m>
                          <a:r>
                            <a:rPr lang="en-US" sz="1600" b="0" u="none" strike="noStrike" cap="none" dirty="0">
                              <a:solidFill>
                                <a:schemeClr val="dk1"/>
                              </a:solidFill>
                              <a:latin typeface="Nunito Sans" pitchFamily="2" charset="0"/>
                              <a:ea typeface="Nunito Sans"/>
                              <a:cs typeface="Nunito Sans"/>
                              <a:sym typeface="Nunito Sans"/>
                            </a:rPr>
                            <a:t>. What is the probability of getting a</a:t>
                          </a:r>
                          <a:r>
                            <a:rPr lang="en-US" sz="1600" b="0" u="none" strike="noStrike" cap="none" baseline="0" dirty="0">
                              <a:solidFill>
                                <a:schemeClr val="dk1"/>
                              </a:solidFill>
                              <a:latin typeface="Nunito Sans" pitchFamily="2" charset="0"/>
                              <a:ea typeface="Nunito Sans"/>
                              <a:cs typeface="Nunito Sans"/>
                              <a:sym typeface="Nunito Sans"/>
                            </a:rPr>
                            <a:t> six </a:t>
                          </a:r>
                          <a:r>
                            <a:rPr lang="en-US" sz="1600" b="0" u="none" strike="noStrike" cap="none" dirty="0">
                              <a:solidFill>
                                <a:schemeClr val="dk1"/>
                              </a:solidFill>
                              <a:latin typeface="Nunito Sans" pitchFamily="2" charset="0"/>
                              <a:ea typeface="Nunito Sans"/>
                              <a:cs typeface="Nunito Sans"/>
                              <a:sym typeface="Nunito Sans"/>
                            </a:rPr>
                            <a:t>on</a:t>
                          </a:r>
                          <a:r>
                            <a:rPr lang="en-US" sz="1600" b="0" u="none" strike="noStrike" cap="none" baseline="0" dirty="0">
                              <a:solidFill>
                                <a:schemeClr val="dk1"/>
                              </a:solidFill>
                              <a:latin typeface="Nunito Sans" pitchFamily="2" charset="0"/>
                              <a:ea typeface="Nunito Sans"/>
                              <a:cs typeface="Nunito Sans"/>
                              <a:sym typeface="Nunito Sans"/>
                            </a:rPr>
                            <a:t> a single roll?</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5400702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4075322398"/>
                  </p:ext>
                </p:extLst>
              </p:nvPr>
            </p:nvGraphicFramePr>
            <p:xfrm>
              <a:off x="952500" y="2190750"/>
              <a:ext cx="7239000" cy="212769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5</m:t>
                                  </m:r>
                                </m:den>
                              </m:f>
                            </m:oMath>
                          </a14:m>
                          <a:endParaRPr lang="en-US"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367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375</m:t>
                                  </m:r>
                                </m:den>
                              </m:f>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divided by three instead of cube rooting (then subtracted from one)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gave the probability of getting tails on the next coin flip</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117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125</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subtracted from one without first cube rooting</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4075322398"/>
                  </p:ext>
                </p:extLst>
              </p:nvPr>
            </p:nvGraphicFramePr>
            <p:xfrm>
              <a:off x="952500" y="2190750"/>
              <a:ext cx="7239000" cy="212769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5</m:t>
                                  </m:r>
                                </m:den>
                              </m:f>
                            </m:oMath>
                          </a14:m>
                          <a:endParaRPr lang="en-US"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367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375</m:t>
                                  </m:r>
                                </m:den>
                              </m:f>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divided by three instead of cube rooting (then subtracted from one)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gave the probability of getting tails on the next coin flip</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117</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125</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subtracted from one without first cube rooting</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1926341366"/>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17) </a:t>
                          </a:r>
                          <a:r>
                            <a:rPr lang="en-GB" sz="1600" b="0" u="none" strike="noStrike" cap="none" dirty="0">
                              <a:solidFill>
                                <a:schemeClr val="dk1"/>
                              </a:solidFill>
                              <a:latin typeface="Nunito Sans"/>
                              <a:ea typeface="Nunito Sans"/>
                              <a:cs typeface="Nunito Sans"/>
                              <a:sym typeface="Nunito Sans"/>
                            </a:rPr>
                            <a:t>When a biassed coin is flipped, the probability of getting three tails in a row is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8</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125</m:t>
                                  </m:r>
                                </m:den>
                              </m:f>
                            </m:oMath>
                          </a14:m>
                          <a:r>
                            <a:rPr lang="en-US" sz="1600" b="0" u="none" strike="noStrike" cap="none" dirty="0">
                              <a:solidFill>
                                <a:schemeClr val="dk1"/>
                              </a:solidFill>
                              <a:latin typeface="Nunito Sans" pitchFamily="2" charset="0"/>
                              <a:ea typeface="Nunito Sans"/>
                              <a:cs typeface="Nunito Sans"/>
                              <a:sym typeface="Nunito Sans"/>
                            </a:rPr>
                            <a:t>. </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What is the probability</a:t>
                          </a:r>
                          <a:r>
                            <a:rPr lang="en-US" sz="1600" b="0" u="none" strike="noStrike" cap="none" baseline="0" dirty="0">
                              <a:solidFill>
                                <a:schemeClr val="dk1"/>
                              </a:solidFill>
                              <a:latin typeface="Nunito Sans" pitchFamily="2" charset="0"/>
                              <a:ea typeface="Nunito Sans"/>
                              <a:cs typeface="Nunito Sans"/>
                              <a:sym typeface="Nunito Sans"/>
                            </a:rPr>
                            <a:t> of getting heads on the next flip of the coin?</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1926341366"/>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17) </a:t>
                          </a:r>
                          <a:r>
                            <a:rPr lang="en-GB" sz="1600" b="0" u="none" strike="noStrike" cap="none" dirty="0">
                              <a:solidFill>
                                <a:schemeClr val="dk1"/>
                              </a:solidFill>
                              <a:latin typeface="Nunito Sans"/>
                              <a:ea typeface="Nunito Sans"/>
                              <a:cs typeface="Nunito Sans"/>
                              <a:sym typeface="Nunito Sans"/>
                            </a:rPr>
                            <a:t>When a biassed coin is flipped, the probability of getting three tails in a row is </a:t>
                          </a:r>
                          <a14:m xmlns:a14="http://schemas.microsoft.com/office/drawing/2010/main">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8</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125</m:t>
                                  </m:r>
                                </m:den>
                              </m:f>
                            </m:oMath>
                          </a14:m>
                          <a:r>
                            <a:rPr lang="en-US" sz="1600" b="0" u="none" strike="noStrike" cap="none" dirty="0">
                              <a:solidFill>
                                <a:schemeClr val="dk1"/>
                              </a:solidFill>
                              <a:latin typeface="Nunito Sans" pitchFamily="2" charset="0"/>
                              <a:ea typeface="Nunito Sans"/>
                              <a:cs typeface="Nunito Sans"/>
                              <a:sym typeface="Nunito Sans"/>
                            </a:rPr>
                            <a:t>. </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What is the probability</a:t>
                          </a:r>
                          <a:r>
                            <a:rPr lang="en-US" sz="1600" b="0" u="none" strike="noStrike" cap="none" baseline="0" dirty="0">
                              <a:solidFill>
                                <a:schemeClr val="dk1"/>
                              </a:solidFill>
                              <a:latin typeface="Nunito Sans" pitchFamily="2" charset="0"/>
                              <a:ea typeface="Nunito Sans"/>
                              <a:cs typeface="Nunito Sans"/>
                              <a:sym typeface="Nunito Sans"/>
                            </a:rPr>
                            <a:t> of getting heads on the next flip of the coin?</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0325828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3942171179"/>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0.125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cubed the probability of getting heads</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0.375</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counted only the outcomes that had heads on the first flip</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0.875</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counted all outcomes where a heads occurred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0.5</m:t>
                              </m:r>
                            </m:oMath>
                          </a14:m>
                          <a:endParaRPr lang="en-US"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3942171179"/>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0.125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cubed the probability of getting heads</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0.375</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counted only the outcomes that had heads on the first flip</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0.875</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counted all outcomes where a heads occurred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0.5</m:t>
                              </m:r>
                            </m:oMath>
                          </a14:m>
                          <a:endParaRPr lang="en-US"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2035209534"/>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18) </a:t>
                          </a:r>
                          <a:r>
                            <a:rPr lang="en-GB" sz="1600" b="0" u="none" strike="noStrike" cap="none" dirty="0">
                              <a:solidFill>
                                <a:schemeClr val="dk1"/>
                              </a:solidFill>
                              <a:latin typeface="Nunito Sans"/>
                              <a:ea typeface="Nunito Sans"/>
                              <a:cs typeface="Nunito Sans"/>
                              <a:sym typeface="Nunito Sans"/>
                            </a:rPr>
                            <a:t>An unbiassed coin is flipped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US" sz="1600" b="0" u="none" strike="noStrike" cap="none" dirty="0">
                              <a:solidFill>
                                <a:schemeClr val="dk1"/>
                              </a:solidFill>
                              <a:latin typeface="Nunito Sans" pitchFamily="2" charset="0"/>
                              <a:ea typeface="Nunito Sans"/>
                              <a:cs typeface="Nunito Sans"/>
                              <a:sym typeface="Nunito Sans"/>
                            </a:rPr>
                            <a:t> times. What</a:t>
                          </a:r>
                          <a:r>
                            <a:rPr lang="en-US" sz="1600" b="0" u="none" strike="noStrike" cap="none" baseline="0" dirty="0">
                              <a:solidFill>
                                <a:schemeClr val="dk1"/>
                              </a:solidFill>
                              <a:latin typeface="Nunito Sans" pitchFamily="2" charset="0"/>
                              <a:ea typeface="Nunito Sans"/>
                              <a:cs typeface="Nunito Sans"/>
                              <a:sym typeface="Nunito Sans"/>
                            </a:rPr>
                            <a:t> is the probability that I get more heads than</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baseline="0" dirty="0">
                              <a:solidFill>
                                <a:schemeClr val="dk1"/>
                              </a:solidFill>
                              <a:latin typeface="Nunito Sans" pitchFamily="2" charset="0"/>
                              <a:ea typeface="Nunito Sans"/>
                              <a:cs typeface="Nunito Sans"/>
                              <a:sym typeface="Nunito Sans"/>
                            </a:rPr>
                            <a:t>       tails?</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2035209534"/>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18) </a:t>
                          </a:r>
                          <a:r>
                            <a:rPr lang="en-GB" sz="1600" b="0" u="none" strike="noStrike" cap="none" dirty="0">
                              <a:solidFill>
                                <a:schemeClr val="dk1"/>
                              </a:solidFill>
                              <a:latin typeface="Nunito Sans"/>
                              <a:ea typeface="Nunito Sans"/>
                              <a:cs typeface="Nunito Sans"/>
                              <a:sym typeface="Nunito Sans"/>
                            </a:rPr>
                            <a:t>An unbiassed coin is flipped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US" sz="1600" b="0" u="none" strike="noStrike" cap="none" dirty="0">
                              <a:solidFill>
                                <a:schemeClr val="dk1"/>
                              </a:solidFill>
                              <a:latin typeface="Nunito Sans" pitchFamily="2" charset="0"/>
                              <a:ea typeface="Nunito Sans"/>
                              <a:cs typeface="Nunito Sans"/>
                              <a:sym typeface="Nunito Sans"/>
                            </a:rPr>
                            <a:t> times. What</a:t>
                          </a:r>
                          <a:r>
                            <a:rPr lang="en-US" sz="1600" b="0" u="none" strike="noStrike" cap="none" baseline="0" dirty="0">
                              <a:solidFill>
                                <a:schemeClr val="dk1"/>
                              </a:solidFill>
                              <a:latin typeface="Nunito Sans" pitchFamily="2" charset="0"/>
                              <a:ea typeface="Nunito Sans"/>
                              <a:cs typeface="Nunito Sans"/>
                              <a:sym typeface="Nunito Sans"/>
                            </a:rPr>
                            <a:t> is the probability that I get more heads than</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baseline="0" dirty="0">
                              <a:solidFill>
                                <a:schemeClr val="dk1"/>
                              </a:solidFill>
                              <a:latin typeface="Nunito Sans" pitchFamily="2" charset="0"/>
                              <a:ea typeface="Nunito Sans"/>
                              <a:cs typeface="Nunito Sans"/>
                              <a:sym typeface="Nunito Sans"/>
                            </a:rPr>
                            <a:t>       tails?</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0419097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874239824"/>
                  </p:ext>
                </p:extLst>
              </p:nvPr>
            </p:nvGraphicFramePr>
            <p:xfrm>
              <a:off x="952500" y="2190750"/>
              <a:ext cx="7239000" cy="212731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included the outcome of having toast on both days</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24</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49</m:t>
                                  </m:r>
                                </m:den>
                              </m:f>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squared the probability of having toast on any given day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did not count both ways this outcome could happen</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2874239824"/>
                  </p:ext>
                </p:extLst>
              </p:nvPr>
            </p:nvGraphicFramePr>
            <p:xfrm>
              <a:off x="952500" y="2190750"/>
              <a:ext cx="7239000" cy="212731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included the outcome of having toast on both days</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xmlns:a14="http://schemas.microsoft.com/office/drawing/2010/main">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24</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49</m:t>
                                  </m:r>
                                </m:den>
                              </m:f>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squared the probability of having toast on any given day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49</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did not count both ways this outcome could happen</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853309677"/>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19) </a:t>
                          </a:r>
                          <a:r>
                            <a:rPr lang="en-GB" sz="1600" b="0" u="none" strike="noStrike" cap="none" dirty="0">
                              <a:solidFill>
                                <a:schemeClr val="dk1"/>
                              </a:solidFill>
                              <a:latin typeface="Nunito Sans"/>
                              <a:ea typeface="Nunito Sans"/>
                              <a:cs typeface="Nunito Sans"/>
                              <a:sym typeface="Nunito Sans"/>
                            </a:rPr>
                            <a:t>The probability that I have toast for breakfast on any given day is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7</m:t>
                                  </m:r>
                                </m:den>
                              </m:f>
                            </m:oMath>
                          </a14:m>
                          <a:r>
                            <a:rPr lang="en-US" sz="1600" b="0" u="none" strike="noStrike" cap="none" dirty="0">
                              <a:solidFill>
                                <a:schemeClr val="dk1"/>
                              </a:solidFill>
                              <a:latin typeface="Nunito Sans" pitchFamily="2" charset="0"/>
                              <a:ea typeface="Nunito Sans"/>
                              <a:cs typeface="Nunito Sans"/>
                              <a:sym typeface="Nunito Sans"/>
                            </a:rPr>
                            <a:t>. What is the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probability that</a:t>
                          </a:r>
                          <a:r>
                            <a:rPr lang="en-US" sz="1600" b="0" u="none" strike="noStrike" cap="none" baseline="0" dirty="0">
                              <a:solidFill>
                                <a:schemeClr val="dk1"/>
                              </a:solidFill>
                              <a:latin typeface="Nunito Sans" pitchFamily="2" charset="0"/>
                              <a:ea typeface="Nunito Sans"/>
                              <a:cs typeface="Nunito Sans"/>
                              <a:sym typeface="Nunito Sans"/>
                            </a:rPr>
                            <a:t> I have toast for breakfast only once over the weekend?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853309677"/>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19) </a:t>
                          </a:r>
                          <a:r>
                            <a:rPr lang="en-GB" sz="1600" b="0" u="none" strike="noStrike" cap="none" dirty="0">
                              <a:solidFill>
                                <a:schemeClr val="dk1"/>
                              </a:solidFill>
                              <a:latin typeface="Nunito Sans"/>
                              <a:ea typeface="Nunito Sans"/>
                              <a:cs typeface="Nunito Sans"/>
                              <a:sym typeface="Nunito Sans"/>
                            </a:rPr>
                            <a:t>The probability that I have toast for breakfast on any given day is </a:t>
                          </a:r>
                          <a14:m xmlns:a14="http://schemas.microsoft.com/office/drawing/2010/main">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7</m:t>
                                  </m:r>
                                </m:den>
                              </m:f>
                            </m:oMath>
                          </a14:m>
                          <a:r>
                            <a:rPr lang="en-US" sz="1600" b="0" u="none" strike="noStrike" cap="none" dirty="0">
                              <a:solidFill>
                                <a:schemeClr val="dk1"/>
                              </a:solidFill>
                              <a:latin typeface="Nunito Sans" pitchFamily="2" charset="0"/>
                              <a:ea typeface="Nunito Sans"/>
                              <a:cs typeface="Nunito Sans"/>
                              <a:sym typeface="Nunito Sans"/>
                            </a:rPr>
                            <a:t>. What is the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dirty="0">
                              <a:solidFill>
                                <a:schemeClr val="dk1"/>
                              </a:solidFill>
                              <a:latin typeface="Nunito Sans" pitchFamily="2" charset="0"/>
                              <a:ea typeface="Nunito Sans"/>
                              <a:cs typeface="Nunito Sans"/>
                              <a:sym typeface="Nunito Sans"/>
                            </a:rPr>
                            <a:t>       probability that</a:t>
                          </a:r>
                          <a:r>
                            <a:rPr lang="en-US" sz="1600" b="0" u="none" strike="noStrike" cap="none" baseline="0" dirty="0">
                              <a:solidFill>
                                <a:schemeClr val="dk1"/>
                              </a:solidFill>
                              <a:latin typeface="Nunito Sans" pitchFamily="2" charset="0"/>
                              <a:ea typeface="Nunito Sans"/>
                              <a:cs typeface="Nunito Sans"/>
                              <a:sym typeface="Nunito Sans"/>
                            </a:rPr>
                            <a:t> I have toast for breakfast only once over the weekend?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4392228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320946639"/>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0.32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calculated the probability that my alarm clock fails to wake me only once</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0.16</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forgot to add together all instances meeting the criteria</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0.36</m:t>
                              </m:r>
                            </m:oMath>
                          </a14:m>
                          <a:endParaRPr lang="en-GB"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0.04</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calculated the probability that my alarm clock fails to wake me on both days</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320946639"/>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0.32</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calculated the probability that my alarm clock fails to wake me only once</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0.16</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forgot to add together all instances meeting the criteria</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0.36</m:t>
                              </m:r>
                            </m:oMath>
                          </a14:m>
                          <a:endParaRPr lang="en-GB"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0.04</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calculated the probability that my alarm clock fails to wake me on both days</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2816353003"/>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20) </a:t>
                          </a:r>
                          <a:r>
                            <a:rPr lang="en-GB" sz="1600" b="0" u="none" strike="noStrike" cap="none" dirty="0">
                              <a:solidFill>
                                <a:schemeClr val="dk1"/>
                              </a:solidFill>
                              <a:latin typeface="Nunito Sans"/>
                              <a:ea typeface="Nunito Sans"/>
                              <a:cs typeface="Nunito Sans"/>
                              <a:sym typeface="Nunito Sans"/>
                            </a:rPr>
                            <a:t>The probability that my alarm clock wakes me is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0.8</m:t>
                              </m:r>
                            </m:oMath>
                          </a14:m>
                          <a:r>
                            <a:rPr lang="en-US" sz="1600" b="0" u="none" strike="noStrike" cap="none" dirty="0">
                              <a:solidFill>
                                <a:schemeClr val="dk1"/>
                              </a:solidFill>
                              <a:latin typeface="Nunito Sans" pitchFamily="2" charset="0"/>
                              <a:ea typeface="Nunito Sans"/>
                              <a:cs typeface="Nunito Sans"/>
                              <a:sym typeface="Nunito Sans"/>
                            </a:rPr>
                            <a:t>. What is</a:t>
                          </a:r>
                          <a:r>
                            <a:rPr lang="en-US" sz="1600" b="0" u="none" strike="noStrike" cap="none" baseline="0" dirty="0">
                              <a:solidFill>
                                <a:schemeClr val="dk1"/>
                              </a:solidFill>
                              <a:latin typeface="Nunito Sans" pitchFamily="2" charset="0"/>
                              <a:ea typeface="Nunito Sans"/>
                              <a:cs typeface="Nunito Sans"/>
                              <a:sym typeface="Nunito Sans"/>
                            </a:rPr>
                            <a:t> the probability that my</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baseline="0" dirty="0">
                              <a:solidFill>
                                <a:schemeClr val="dk1"/>
                              </a:solidFill>
                              <a:latin typeface="Nunito Sans" pitchFamily="2" charset="0"/>
                              <a:ea typeface="Nunito Sans"/>
                              <a:cs typeface="Nunito Sans"/>
                              <a:sym typeface="Nunito Sans"/>
                            </a:rPr>
                            <a:t>       alarm clock fails to wake me at least once over the weekend?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extLst>
                  <p:ext uri="{D42A27DB-BD31-4B8C-83A1-F6EECF244321}">
                    <p14:modId xmlns:p14="http://schemas.microsoft.com/office/powerpoint/2010/main" val="2816353003"/>
                  </p:ext>
                </p:extLst>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20) </a:t>
                          </a:r>
                          <a:r>
                            <a:rPr lang="en-GB" sz="1600" b="0" u="none" strike="noStrike" cap="none" dirty="0">
                              <a:solidFill>
                                <a:schemeClr val="dk1"/>
                              </a:solidFill>
                              <a:latin typeface="Nunito Sans"/>
                              <a:ea typeface="Nunito Sans"/>
                              <a:cs typeface="Nunito Sans"/>
                              <a:sym typeface="Nunito Sans"/>
                            </a:rPr>
                            <a:t>The probability that my alarm clock wakes me is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0.8</m:t>
                              </m:r>
                            </m:oMath>
                          </a14:m>
                          <a:r>
                            <a:rPr lang="en-US" sz="1600" b="0" u="none" strike="noStrike" cap="none" dirty="0">
                              <a:solidFill>
                                <a:schemeClr val="dk1"/>
                              </a:solidFill>
                              <a:latin typeface="Nunito Sans" pitchFamily="2" charset="0"/>
                              <a:ea typeface="Nunito Sans"/>
                              <a:cs typeface="Nunito Sans"/>
                              <a:sym typeface="Nunito Sans"/>
                            </a:rPr>
                            <a:t>. What is</a:t>
                          </a:r>
                          <a:r>
                            <a:rPr lang="en-US" sz="1600" b="0" u="none" strike="noStrike" cap="none" baseline="0" dirty="0">
                              <a:solidFill>
                                <a:schemeClr val="dk1"/>
                              </a:solidFill>
                              <a:latin typeface="Nunito Sans" pitchFamily="2" charset="0"/>
                              <a:ea typeface="Nunito Sans"/>
                              <a:cs typeface="Nunito Sans"/>
                              <a:sym typeface="Nunito Sans"/>
                            </a:rPr>
                            <a:t> the probability that my</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US" sz="1600" b="0" u="none" strike="noStrike" cap="none" baseline="0" dirty="0">
                              <a:solidFill>
                                <a:schemeClr val="dk1"/>
                              </a:solidFill>
                              <a:latin typeface="Nunito Sans" pitchFamily="2" charset="0"/>
                              <a:ea typeface="Nunito Sans"/>
                              <a:cs typeface="Nunito Sans"/>
                              <a:sym typeface="Nunito Sans"/>
                            </a:rPr>
                            <a:t>       alarm clock fails to wake me at least once over the weekend?</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7764837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493954558"/>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0.13</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0.013</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493954558"/>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0.13</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0.013</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2) </a:t>
                          </a:r>
                          <a:r>
                            <a:rPr lang="en-GB" sz="1600" b="0" dirty="0">
                              <a:solidFill>
                                <a:schemeClr val="dk1"/>
                              </a:solidFill>
                              <a:latin typeface="Nunito Sans" pitchFamily="2" charset="0"/>
                              <a:ea typeface="Nunito"/>
                              <a:cs typeface="Nunito"/>
                              <a:sym typeface="Nunito"/>
                            </a:rPr>
                            <a:t>Events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𝐴</m:t>
                              </m:r>
                            </m:oMath>
                          </a14:m>
                          <a:r>
                            <a:rPr lang="en-GB" sz="1600" b="0" dirty="0">
                              <a:solidFill>
                                <a:schemeClr val="dk1"/>
                              </a:solidFill>
                              <a:latin typeface="Nunito Sans" pitchFamily="2" charset="0"/>
                              <a:ea typeface="Nunito"/>
                              <a:cs typeface="Nunito"/>
                              <a:sym typeface="Nunito"/>
                            </a:rPr>
                            <a:t> and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𝐵</m:t>
                              </m:r>
                            </m:oMath>
                          </a14:m>
                          <a:r>
                            <a:rPr lang="en-GB" sz="1600" b="0" dirty="0">
                              <a:solidFill>
                                <a:schemeClr val="dk1"/>
                              </a:solidFill>
                              <a:latin typeface="Nunito Sans" pitchFamily="2" charset="0"/>
                              <a:ea typeface="Nunito"/>
                              <a:cs typeface="Nunito"/>
                              <a:sym typeface="Nunito"/>
                            </a:rPr>
                            <a:t> are independent. Given that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𝐴</m:t>
                              </m:r>
                              <m:r>
                                <a:rPr lang="en-GB" sz="1600" b="0" i="1" dirty="0" smtClean="0">
                                  <a:solidFill>
                                    <a:schemeClr val="dk1"/>
                                  </a:solidFill>
                                  <a:latin typeface="Cambria Math" panose="02040503050406030204" pitchFamily="18" charset="0"/>
                                  <a:ea typeface="Nunito"/>
                                  <a:cs typeface="Nunito"/>
                                  <a:sym typeface="Nunito"/>
                                </a:rPr>
                                <m:t>)=0.2</m:t>
                              </m:r>
                            </m:oMath>
                          </a14:m>
                          <a:r>
                            <a:rPr lang="en-GB" sz="1600" b="0" dirty="0">
                              <a:solidFill>
                                <a:schemeClr val="dk1"/>
                              </a:solidFill>
                              <a:latin typeface="Nunito Sans" pitchFamily="2" charset="0"/>
                              <a:ea typeface="Nunito"/>
                              <a:cs typeface="Nunito"/>
                              <a:sym typeface="Nunito"/>
                            </a:rPr>
                            <a:t> and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𝐵</m:t>
                              </m:r>
                              <m:r>
                                <a:rPr lang="en-GB" sz="1600" b="0" i="1" dirty="0" smtClean="0">
                                  <a:solidFill>
                                    <a:schemeClr val="dk1"/>
                                  </a:solidFill>
                                  <a:latin typeface="Cambria Math" panose="02040503050406030204" pitchFamily="18" charset="0"/>
                                  <a:ea typeface="Nunito"/>
                                  <a:cs typeface="Nunito"/>
                                  <a:sym typeface="Nunito"/>
                                </a:rPr>
                                <m:t>)=0.65</m:t>
                              </m:r>
                            </m:oMath>
                          </a14:m>
                          <a:r>
                            <a:rPr lang="en-GB" sz="1600" b="0" dirty="0">
                              <a:solidFill>
                                <a:schemeClr val="dk1"/>
                              </a:solidFill>
                              <a:latin typeface="Nunito Sans" pitchFamily="2" charset="0"/>
                              <a:ea typeface="Nunito"/>
                              <a:cs typeface="Nunito"/>
                              <a:sym typeface="Nunito"/>
                            </a:rPr>
                            <a:t>, determine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Sans" pitchFamily="2" charset="0"/>
                              <a:ea typeface="Nunito"/>
                              <a:cs typeface="Nunito"/>
                              <a:sym typeface="Nunito"/>
                            </a:rPr>
                            <a:t>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𝐴</m:t>
                              </m:r>
                              <m:r>
                                <a:rPr lang="en-GB" sz="1600" b="0" i="1" dirty="0" smtClean="0">
                                  <a:solidFill>
                                    <a:schemeClr val="dk1"/>
                                  </a:solidFill>
                                  <a:latin typeface="Cambria Math" panose="02040503050406030204" pitchFamily="18" charset="0"/>
                                  <a:ea typeface="Nunito"/>
                                  <a:cs typeface="Nunito"/>
                                  <a:sym typeface="Nunito"/>
                                </a:rPr>
                                <m:t> </m:t>
                              </m:r>
                            </m:oMath>
                          </a14:m>
                          <a:r>
                            <a:rPr lang="en-GB" sz="1600" b="0" i="0" dirty="0">
                              <a:solidFill>
                                <a:schemeClr val="dk1"/>
                              </a:solidFill>
                              <a:latin typeface="Nunito Sans" pitchFamily="2" charset="0"/>
                              <a:ea typeface="Nunito"/>
                              <a:cs typeface="Nunito"/>
                              <a:sym typeface="Nunito"/>
                            </a:rPr>
                            <a:t>and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𝐵</m:t>
                              </m:r>
                              <m:r>
                                <a:rPr lang="en-GB" sz="1600" b="0" i="1" dirty="0" smtClean="0">
                                  <a:solidFill>
                                    <a:schemeClr val="dk1"/>
                                  </a:solidFill>
                                  <a:latin typeface="Cambria Math" panose="02040503050406030204" pitchFamily="18" charset="0"/>
                                  <a:ea typeface="Nunito"/>
                                  <a:cs typeface="Nunito"/>
                                  <a:sym typeface="Nunito"/>
                                </a:rPr>
                                <m:t>)</m:t>
                              </m:r>
                            </m:oMath>
                          </a14:m>
                          <a:r>
                            <a:rPr lang="en-GB" sz="1600" b="0" dirty="0">
                              <a:solidFill>
                                <a:schemeClr val="dk1"/>
                              </a:solidFill>
                              <a:latin typeface="Nunito Sans" pitchFamily="2" charset="0"/>
                              <a:ea typeface="Nunito"/>
                              <a:cs typeface="Nunito"/>
                              <a:sym typeface="Nunito"/>
                            </a:rPr>
                            <a:t>:</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2) </a:t>
                          </a:r>
                          <a:r>
                            <a:rPr lang="en-GB" sz="1600" b="0" dirty="0">
                              <a:solidFill>
                                <a:schemeClr val="dk1"/>
                              </a:solidFill>
                              <a:latin typeface="Nunito Sans" pitchFamily="2" charset="0"/>
                              <a:ea typeface="Nunito"/>
                              <a:cs typeface="Nunito"/>
                              <a:sym typeface="Nunito"/>
                            </a:rPr>
                            <a:t>Events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𝐴</m:t>
                              </m:r>
                            </m:oMath>
                          </a14:m>
                          <a:r>
                            <a:rPr lang="en-GB" sz="1600" b="0" dirty="0">
                              <a:solidFill>
                                <a:schemeClr val="dk1"/>
                              </a:solidFill>
                              <a:latin typeface="Nunito Sans" pitchFamily="2" charset="0"/>
                              <a:ea typeface="Nunito"/>
                              <a:cs typeface="Nunito"/>
                              <a:sym typeface="Nunito"/>
                            </a:rPr>
                            <a:t> and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𝐵</m:t>
                              </m:r>
                            </m:oMath>
                          </a14:m>
                          <a:r>
                            <a:rPr lang="en-GB" sz="1600" b="0" dirty="0">
                              <a:solidFill>
                                <a:schemeClr val="dk1"/>
                              </a:solidFill>
                              <a:latin typeface="Nunito Sans" pitchFamily="2" charset="0"/>
                              <a:ea typeface="Nunito"/>
                              <a:cs typeface="Nunito"/>
                              <a:sym typeface="Nunito"/>
                            </a:rPr>
                            <a:t> are independent. Given that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𝐴</m:t>
                              </m:r>
                              <m:r>
                                <a:rPr lang="en-GB" sz="1600" b="0" i="1" dirty="0" smtClean="0">
                                  <a:solidFill>
                                    <a:schemeClr val="dk1"/>
                                  </a:solidFill>
                                  <a:latin typeface="Cambria Math" panose="02040503050406030204" pitchFamily="18" charset="0"/>
                                  <a:ea typeface="Nunito"/>
                                  <a:cs typeface="Nunito"/>
                                  <a:sym typeface="Nunito"/>
                                </a:rPr>
                                <m:t>)=0.2</m:t>
                              </m:r>
                            </m:oMath>
                          </a14:m>
                          <a:r>
                            <a:rPr lang="en-GB" sz="1600" b="0" dirty="0">
                              <a:solidFill>
                                <a:schemeClr val="dk1"/>
                              </a:solidFill>
                              <a:latin typeface="Nunito Sans" pitchFamily="2" charset="0"/>
                              <a:ea typeface="Nunito"/>
                              <a:cs typeface="Nunito"/>
                              <a:sym typeface="Nunito"/>
                            </a:rPr>
                            <a:t> and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𝐵</m:t>
                              </m:r>
                              <m:r>
                                <a:rPr lang="en-GB" sz="1600" b="0" i="1" dirty="0" smtClean="0">
                                  <a:solidFill>
                                    <a:schemeClr val="dk1"/>
                                  </a:solidFill>
                                  <a:latin typeface="Cambria Math" panose="02040503050406030204" pitchFamily="18" charset="0"/>
                                  <a:ea typeface="Nunito"/>
                                  <a:cs typeface="Nunito"/>
                                  <a:sym typeface="Nunito"/>
                                </a:rPr>
                                <m:t>)=0.65</m:t>
                              </m:r>
                            </m:oMath>
                          </a14:m>
                          <a:r>
                            <a:rPr lang="en-GB" sz="1600" b="0" dirty="0">
                              <a:solidFill>
                                <a:schemeClr val="dk1"/>
                              </a:solidFill>
                              <a:latin typeface="Nunito Sans" pitchFamily="2" charset="0"/>
                              <a:ea typeface="Nunito"/>
                              <a:cs typeface="Nunito"/>
                              <a:sym typeface="Nunito"/>
                            </a:rPr>
                            <a:t>, determine</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Sans" pitchFamily="2" charset="0"/>
                              <a:ea typeface="Nunito"/>
                              <a:cs typeface="Nunito"/>
                              <a:sym typeface="Nunito"/>
                            </a:rPr>
                            <a:t>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𝑃</m:t>
                              </m:r>
                              <m:r>
                                <a:rPr lang="en-GB" sz="1600" b="0" i="1" dirty="0" smtClean="0">
                                  <a:solidFill>
                                    <a:schemeClr val="dk1"/>
                                  </a:solidFill>
                                  <a:latin typeface="Cambria Math" panose="02040503050406030204" pitchFamily="18" charset="0"/>
                                  <a:ea typeface="Nunito"/>
                                  <a:cs typeface="Nunito"/>
                                  <a:sym typeface="Nunito"/>
                                </a:rPr>
                                <m:t>(</m:t>
                              </m:r>
                              <m:r>
                                <a:rPr lang="en-GB" sz="1600" b="0" i="1" dirty="0" smtClean="0">
                                  <a:solidFill>
                                    <a:schemeClr val="dk1"/>
                                  </a:solidFill>
                                  <a:latin typeface="Cambria Math" panose="02040503050406030204" pitchFamily="18" charset="0"/>
                                  <a:ea typeface="Times New Roman"/>
                                  <a:cs typeface="Times New Roman"/>
                                  <a:sym typeface="Times New Roman"/>
                                </a:rPr>
                                <m:t>𝐴</m:t>
                              </m:r>
                              <m:r>
                                <a:rPr lang="en-GB" sz="1600" b="0" i="1" dirty="0" smtClean="0">
                                  <a:solidFill>
                                    <a:schemeClr val="dk1"/>
                                  </a:solidFill>
                                  <a:latin typeface="Cambria Math" panose="02040503050406030204" pitchFamily="18" charset="0"/>
                                  <a:ea typeface="Nunito"/>
                                  <a:cs typeface="Nunito"/>
                                  <a:sym typeface="Nunito"/>
                                </a:rPr>
                                <m:t> </m:t>
                              </m:r>
                            </m:oMath>
                          </a14:m>
                          <a:r>
                            <a:rPr lang="en-GB" sz="1600" b="0" i="0" dirty="0">
                              <a:solidFill>
                                <a:schemeClr val="dk1"/>
                              </a:solidFill>
                              <a:latin typeface="Nunito Sans" pitchFamily="2" charset="0"/>
                              <a:ea typeface="Nunito"/>
                              <a:cs typeface="Nunito"/>
                              <a:sym typeface="Nunito"/>
                            </a:rPr>
                            <a:t>and </a:t>
                          </a:r>
                          <a14:m xmlns:a14="http://schemas.microsoft.com/office/drawing/2010/main">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𝐵</m:t>
                              </m:r>
                              <m:r>
                                <a:rPr lang="en-GB" sz="1600" b="0" i="1" dirty="0" smtClean="0">
                                  <a:solidFill>
                                    <a:schemeClr val="dk1"/>
                                  </a:solidFill>
                                  <a:latin typeface="Cambria Math" panose="02040503050406030204" pitchFamily="18" charset="0"/>
                                  <a:ea typeface="Nunito"/>
                                  <a:cs typeface="Nunito"/>
                                  <a:sym typeface="Nunito"/>
                                </a:rPr>
                                <m:t>)</m:t>
                              </m:r>
                            </m:oMath>
                          </a14:m>
                          <a:r>
                            <a:rPr lang="en-GB" sz="1600" b="0" dirty="0">
                              <a:solidFill>
                                <a:schemeClr val="dk1"/>
                              </a:solidFill>
                              <a:latin typeface="Nunito Sans" pitchFamily="2" charset="0"/>
                              <a:ea typeface="Nunito"/>
                              <a:cs typeface="Nunito"/>
                              <a:sym typeface="Nunito"/>
                            </a:rPr>
                            <a:t>:</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136897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883668374"/>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883668374"/>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3) </a:t>
                      </a:r>
                      <a:r>
                        <a:rPr lang="en-GB" sz="1600" b="0" dirty="0">
                          <a:solidFill>
                            <a:schemeClr val="dk1"/>
                          </a:solidFill>
                          <a:latin typeface="Nunito"/>
                          <a:ea typeface="Nunito"/>
                          <a:cs typeface="Nunito"/>
                          <a:sym typeface="Nunito"/>
                        </a:rPr>
                        <a:t>A fair coin is flipped two times. What is the probability of getting tails twice?</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491841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p:graphicFrame>
        <p:nvGraphicFramePr>
          <p:cNvPr id="3" name="Google Shape;255;g2191522ec10_0_108">
            <a:extLst>
              <a:ext uri="{FF2B5EF4-FFF2-40B4-BE49-F238E27FC236}">
                <a16:creationId xmlns:a16="http://schemas.microsoft.com/office/drawing/2014/main" id="{8F2AEB30-3C62-B2EA-478D-2CAF1457E3BC}"/>
              </a:ext>
            </a:extLst>
          </p:cNvPr>
          <p:cNvGraphicFramePr/>
          <p:nvPr/>
        </p:nvGraphicFramePr>
        <p:xfrm>
          <a:off x="241972" y="862525"/>
          <a:ext cx="4182100" cy="140209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4) </a:t>
                      </a:r>
                      <a:r>
                        <a:rPr lang="en-US" sz="1600" b="0" dirty="0">
                          <a:solidFill>
                            <a:schemeClr val="dk1"/>
                          </a:solidFill>
                          <a:latin typeface="Nunito"/>
                          <a:ea typeface="Nunito"/>
                          <a:cs typeface="Nunito"/>
                          <a:sym typeface="Nunito"/>
                        </a:rPr>
                        <a:t>Two words are spelled using tiles. A tile</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is taken at random from word T and</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word U. </a:t>
                      </a:r>
                      <a:r>
                        <a:rPr lang="en-US" sz="1600" b="0" dirty="0">
                          <a:solidFill>
                            <a:schemeClr val="dk1"/>
                          </a:solidFill>
                          <a:latin typeface="Nunito"/>
                          <a:ea typeface="Nunito Sans"/>
                          <a:cs typeface="Nunito Sans"/>
                          <a:sym typeface="Nunito"/>
                        </a:rPr>
                        <a:t>What is the probability that the</a:t>
                      </a:r>
                    </a:p>
                    <a:p>
                      <a:pPr marL="0" lvl="0" indent="0" algn="l" rtl="0">
                        <a:lnSpc>
                          <a:spcPct val="150000"/>
                        </a:lnSpc>
                        <a:spcBef>
                          <a:spcPts val="0"/>
                        </a:spcBef>
                        <a:spcAft>
                          <a:spcPts val="0"/>
                        </a:spcAft>
                        <a:buNone/>
                      </a:pPr>
                      <a:r>
                        <a:rPr lang="en-US" sz="1600" b="0" dirty="0">
                          <a:solidFill>
                            <a:schemeClr val="dk1"/>
                          </a:solidFill>
                          <a:latin typeface="Nunito"/>
                          <a:ea typeface="Nunito Sans"/>
                          <a:cs typeface="Nunito Sans"/>
                          <a:sym typeface="Nunito"/>
                        </a:rPr>
                        <a:t>     letter displayed on both tiles is a vowel?</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1767943048"/>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chemeClr val="tx1"/>
                              </a:solidFill>
                              <a:latin typeface="Nunito Sans"/>
                              <a:ea typeface="Nunito Sans"/>
                              <a:cs typeface="Nunito Sans"/>
                              <a:sym typeface="Nunito Sans"/>
                            </a:rPr>
                            <a:t>A)</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smtClean="0">
                                      <a:solidFill>
                                        <a:schemeClr val="tx1"/>
                                      </a:solidFill>
                                      <a:latin typeface="Cambria Math" panose="02040503050406030204" pitchFamily="18" charset="0"/>
                                      <a:ea typeface="Nunito Sans"/>
                                      <a:cs typeface="Nunito Sans"/>
                                      <a:sym typeface="Nunito Sans"/>
                                    </a:rPr>
                                    <m:t>31</m:t>
                                  </m:r>
                                </m:num>
                                <m:den>
                                  <m:r>
                                    <a:rPr lang="en-GB" sz="1600" b="0" i="1" u="none" strike="noStrike" cap="none" baseline="0" smtClean="0">
                                      <a:solidFill>
                                        <a:schemeClr val="tx1"/>
                                      </a:solidFill>
                                      <a:latin typeface="Cambria Math" panose="02040503050406030204" pitchFamily="18" charset="0"/>
                                      <a:ea typeface="Nunito Sans"/>
                                      <a:cs typeface="Nunito Sans"/>
                                      <a:sym typeface="Nunito Sans"/>
                                    </a:rPr>
                                    <m:t>40</m:t>
                                  </m:r>
                                </m:den>
                              </m:f>
                            </m:oMath>
                          </a14:m>
                          <a:endParaRPr lang="en-GB" sz="1600" b="0" dirty="0">
                            <a:solidFill>
                              <a:schemeClr val="tx1"/>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B)</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US" sz="160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US" sz="1600" i="1" u="none" strike="noStrike" cap="none" baseline="0" dirty="0" smtClean="0">
                                      <a:solidFill>
                                        <a:schemeClr val="tx1"/>
                                      </a:solidFill>
                                      <a:latin typeface="Cambria Math" panose="02040503050406030204" pitchFamily="18" charset="0"/>
                                      <a:ea typeface="Times New Roman"/>
                                      <a:cs typeface="Times New Roman"/>
                                      <a:sym typeface="Times New Roman"/>
                                    </a:rPr>
                                    <m:t>3</m:t>
                                  </m:r>
                                </m:num>
                                <m:den>
                                  <m:r>
                                    <a:rPr lang="en-US" sz="1600" i="1" u="none" strike="noStrike" cap="none" baseline="0" dirty="0" smtClean="0">
                                      <a:solidFill>
                                        <a:schemeClr val="tx1"/>
                                      </a:solidFill>
                                      <a:latin typeface="Cambria Math" panose="02040503050406030204" pitchFamily="18" charset="0"/>
                                      <a:ea typeface="Times New Roman"/>
                                      <a:cs typeface="Times New Roman"/>
                                      <a:sym typeface="Times New Roman"/>
                                    </a:rPr>
                                    <m:t>20</m:t>
                                  </m:r>
                                </m:den>
                              </m:f>
                            </m:oMath>
                          </a14:m>
                          <a:r>
                            <a:rPr lang="en-US" sz="1600" u="none" strike="noStrike" cap="none" baseline="0" dirty="0">
                              <a:solidFill>
                                <a:schemeClr val="tx1"/>
                              </a:solidFill>
                              <a:latin typeface="Nunito" pitchFamily="2" charset="0"/>
                              <a:ea typeface="Times New Roman"/>
                              <a:cs typeface="Times New Roman"/>
                              <a:sym typeface="Times New Roman"/>
                            </a:rPr>
                            <a:t> </a:t>
                          </a:r>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5</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13</m:t>
                                  </m:r>
                                </m:den>
                              </m:f>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5</m:t>
                                  </m:r>
                                </m:num>
                                <m:den>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8</m:t>
                                  </m:r>
                                </m:den>
                              </m:f>
                            </m:oMath>
                          </a14:m>
                          <a:endParaRPr lang="en-GB" sz="1600" b="0" dirty="0">
                            <a:solidFill>
                              <a:schemeClr val="tx1"/>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1767943048"/>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3"/>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pic>
        <p:nvPicPr>
          <p:cNvPr id="2" name="Picture 1">
            <a:extLst>
              <a:ext uri="{FF2B5EF4-FFF2-40B4-BE49-F238E27FC236}">
                <a16:creationId xmlns:a16="http://schemas.microsoft.com/office/drawing/2014/main" id="{E186B6AD-98C6-D6A1-B92C-8DE08D0ECB70}"/>
              </a:ext>
            </a:extLst>
          </p:cNvPr>
          <p:cNvPicPr>
            <a:picLocks noChangeAspect="1"/>
          </p:cNvPicPr>
          <p:nvPr/>
        </p:nvPicPr>
        <p:blipFill>
          <a:blip r:embed="rId4"/>
          <a:stretch>
            <a:fillRect/>
          </a:stretch>
        </p:blipFill>
        <p:spPr>
          <a:xfrm>
            <a:off x="360021" y="2649104"/>
            <a:ext cx="3960000" cy="1177297"/>
          </a:xfrm>
          <a:prstGeom prst="rect">
            <a:avLst/>
          </a:prstGeom>
        </p:spPr>
      </p:pic>
    </p:spTree>
    <p:extLst>
      <p:ext uri="{BB962C8B-B14F-4D97-AF65-F5344CB8AC3E}">
        <p14:creationId xmlns:p14="http://schemas.microsoft.com/office/powerpoint/2010/main" val="2552945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2517bee3f31_0_26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342592205"/>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0.125</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0.75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8854ED52-D361-4D55-1042-A4E00FC7E136}"/>
                  </a:ext>
                </a:extLst>
              </p:cNvPr>
              <p:cNvGraphicFramePr/>
              <p:nvPr>
                <p:extLst>
                  <p:ext uri="{D42A27DB-BD31-4B8C-83A1-F6EECF244321}">
                    <p14:modId xmlns:p14="http://schemas.microsoft.com/office/powerpoint/2010/main" val="1342592205"/>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0.5</m:t>
                              </m:r>
                            </m:oMath>
                          </a14:m>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0.125</m:t>
                              </m:r>
                            </m:oMath>
                          </a14:m>
                          <a:r>
                            <a:rPr lang="en-GB"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0.75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6" name="Google Shape;105;p20">
            <a:extLst>
              <a:ext uri="{FF2B5EF4-FFF2-40B4-BE49-F238E27FC236}">
                <a16:creationId xmlns:a16="http://schemas.microsoft.com/office/drawing/2014/main" id="{B5EB8D96-9A51-1549-AF9C-BA00698DBBAC}"/>
              </a:ext>
            </a:extLst>
          </p:cNvPr>
          <p:cNvGraphicFramePr/>
          <p:nvPr/>
        </p:nvGraphicFramePr>
        <p:xfrm>
          <a:off x="108044" y="862525"/>
          <a:ext cx="8750206" cy="1082816"/>
        </p:xfrm>
        <a:graphic>
          <a:graphicData uri="http://schemas.openxmlformats.org/drawingml/2006/table">
            <a:tbl>
              <a:tblPr firstRow="1" bandRow="1">
                <a:noFill/>
              </a:tblPr>
              <a:tblGrid>
                <a:gridCol w="8750206">
                  <a:extLst>
                    <a:ext uri="{9D8B030D-6E8A-4147-A177-3AD203B41FA5}">
                      <a16:colId xmlns:a16="http://schemas.microsoft.com/office/drawing/2014/main" val="20000"/>
                    </a:ext>
                  </a:extLst>
                </a:gridCol>
              </a:tblGrid>
              <a:tr h="1082816">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dirty="0">
                          <a:solidFill>
                            <a:schemeClr val="dk1"/>
                          </a:solidFill>
                          <a:latin typeface="Nunito Sans"/>
                          <a:ea typeface="Nunito Sans"/>
                          <a:cs typeface="Nunito Sans"/>
                          <a:sym typeface="Nunito Sans"/>
                        </a:rPr>
                        <a:t>5) </a:t>
                      </a:r>
                      <a:r>
                        <a:rPr lang="en-GB" sz="1600" b="0" dirty="0">
                          <a:solidFill>
                            <a:schemeClr val="dk1"/>
                          </a:solidFill>
                          <a:latin typeface="Nunito"/>
                          <a:ea typeface="Nunito"/>
                          <a:cs typeface="Nunito"/>
                          <a:sym typeface="Nunito"/>
                        </a:rPr>
                        <a:t>A £2 coin, £1 coin and a 50p coin are flipped simultaneously and the result recorded.</a:t>
                      </a:r>
                    </a:p>
                    <a:p>
                      <a:pPr marL="127000" marR="0" lvl="0" indent="0" algn="l" defTabSz="914400" rtl="0" eaLnBrk="1" fontAlgn="auto" latinLnBrk="0" hangingPunct="1">
                        <a:lnSpc>
                          <a:spcPct val="150000"/>
                        </a:lnSpc>
                        <a:spcBef>
                          <a:spcPts val="0"/>
                        </a:spcBef>
                        <a:spcAft>
                          <a:spcPts val="0"/>
                        </a:spcAft>
                        <a:buClr>
                          <a:schemeClr val="dk1"/>
                        </a:buClr>
                        <a:buSzPts val="1600"/>
                        <a:buFont typeface="Nunito Sans"/>
                        <a:buNone/>
                        <a:tabLst/>
                        <a:defRPr/>
                      </a:pPr>
                      <a:r>
                        <a:rPr lang="en-GB" sz="1600" b="0" dirty="0">
                          <a:solidFill>
                            <a:schemeClr val="dk1"/>
                          </a:solidFill>
                          <a:latin typeface="Nunito"/>
                          <a:ea typeface="Nunito"/>
                          <a:cs typeface="Nunito"/>
                          <a:sym typeface="Nunito"/>
                        </a:rPr>
                        <a:t>    Giving your answer as a decimal, find the probability that all three coins land heads up:</a:t>
                      </a:r>
                      <a:r>
                        <a:rPr lang="en-GB" sz="1600" b="0" dirty="0">
                          <a:solidFill>
                            <a:schemeClr val="dk1"/>
                          </a:solidFill>
                          <a:latin typeface="+mn-lt"/>
                          <a:ea typeface="Arial"/>
                          <a:cs typeface="Arial"/>
                          <a:sym typeface="Arial"/>
                        </a:rPr>
                        <a:t> </a:t>
                      </a:r>
                      <a:endParaRPr lang="en-US" sz="1600" b="0" u="none" strike="noStrike" cap="none" dirty="0">
                        <a:solidFill>
                          <a:schemeClr val="dk1"/>
                        </a:solidFill>
                        <a:latin typeface="Nunito Sans" pitchFamily="2" charset="0"/>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111554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2517bee3f31_0_1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Combined Events</a:t>
            </a:r>
            <a:endParaRPr sz="1400" b="1" i="0" u="none" strike="noStrike" cap="none" dirty="0">
              <a:solidFill>
                <a:srgbClr val="FFFFFF"/>
              </a:solidFill>
              <a:latin typeface="Nunito Sans"/>
              <a:ea typeface="Nunito Sans"/>
              <a:cs typeface="Nunito Sans"/>
              <a:sym typeface="Nunito Sans"/>
            </a:endParaRPr>
          </a:p>
        </p:txBody>
      </p:sp>
      <p:graphicFrame>
        <p:nvGraphicFramePr>
          <p:cNvPr id="3" name="Google Shape;255;g2191522ec10_0_108">
            <a:extLst>
              <a:ext uri="{FF2B5EF4-FFF2-40B4-BE49-F238E27FC236}">
                <a16:creationId xmlns:a16="http://schemas.microsoft.com/office/drawing/2014/main" id="{8F2AEB30-3C62-B2EA-478D-2CAF1457E3BC}"/>
              </a:ext>
            </a:extLst>
          </p:cNvPr>
          <p:cNvGraphicFramePr/>
          <p:nvPr/>
        </p:nvGraphicFramePr>
        <p:xfrm>
          <a:off x="241972" y="862525"/>
          <a:ext cx="4182100" cy="1036330"/>
        </p:xfrm>
        <a:graphic>
          <a:graphicData uri="http://schemas.openxmlformats.org/drawingml/2006/table">
            <a:tbl>
              <a:tblPr firstRow="1" bandRow="1">
                <a:noFill/>
              </a:tblPr>
              <a:tblGrid>
                <a:gridCol w="4182100">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Clr>
                          <a:srgbClr val="000000"/>
                        </a:buClr>
                        <a:buSzPts val="1600"/>
                        <a:buFont typeface="Arial"/>
                        <a:buNone/>
                      </a:pPr>
                      <a:r>
                        <a:rPr lang="en-US" sz="1600" b="0" dirty="0">
                          <a:solidFill>
                            <a:schemeClr val="dk1"/>
                          </a:solidFill>
                          <a:latin typeface="Nunito Sans"/>
                          <a:ea typeface="Nunito Sans"/>
                          <a:cs typeface="Nunito Sans"/>
                          <a:sym typeface="Nunito Sans"/>
                        </a:rPr>
                        <a:t>6) </a:t>
                      </a:r>
                      <a:r>
                        <a:rPr lang="en-US" sz="1600" b="0" dirty="0">
                          <a:solidFill>
                            <a:schemeClr val="dk1"/>
                          </a:solidFill>
                          <a:latin typeface="Nunito"/>
                          <a:ea typeface="Nunito"/>
                          <a:cs typeface="Nunito"/>
                          <a:sym typeface="Nunito"/>
                        </a:rPr>
                        <a:t>You spin these two fair spinners and add</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the numbers together. What is the</a:t>
                      </a:r>
                    </a:p>
                    <a:p>
                      <a:pPr marL="0" marR="0" lvl="0" indent="0" algn="l" rtl="0">
                        <a:lnSpc>
                          <a:spcPct val="150000"/>
                        </a:lnSpc>
                        <a:spcBef>
                          <a:spcPts val="0"/>
                        </a:spcBef>
                        <a:spcAft>
                          <a:spcPts val="0"/>
                        </a:spcAft>
                        <a:buClr>
                          <a:srgbClr val="000000"/>
                        </a:buClr>
                        <a:buSzPts val="1600"/>
                        <a:buFont typeface="Arial"/>
                        <a:buNone/>
                      </a:pPr>
                      <a:r>
                        <a:rPr lang="en-US" sz="1600" b="0" dirty="0">
                          <a:solidFill>
                            <a:schemeClr val="dk1"/>
                          </a:solidFill>
                          <a:latin typeface="Nunito"/>
                          <a:ea typeface="Nunito"/>
                          <a:cs typeface="Nunito"/>
                          <a:sym typeface="Nunito"/>
                        </a:rPr>
                        <a:t>     probability of getting a total score of 5?</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333762453"/>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lvl="0" indent="0" algn="l" rtl="0">
                            <a:lnSpc>
                              <a:spcPct val="115000"/>
                            </a:lnSpc>
                            <a:spcBef>
                              <a:spcPts val="0"/>
                            </a:spcBef>
                            <a:spcAft>
                              <a:spcPts val="0"/>
                            </a:spcAft>
                            <a:buNone/>
                          </a:pPr>
                          <a:r>
                            <a:rPr lang="en-US" sz="1600" u="none" strike="noStrike" cap="none" dirty="0">
                              <a:solidFill>
                                <a:schemeClr val="tx1"/>
                              </a:solidFill>
                              <a:latin typeface="Nunito Sans"/>
                              <a:ea typeface="Nunito Sans"/>
                              <a:cs typeface="Nunito Sans"/>
                              <a:sym typeface="Nunito Sans"/>
                            </a:rPr>
                            <a:t>A)</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baseline="0" smtClean="0">
                                      <a:solidFill>
                                        <a:schemeClr val="tx1"/>
                                      </a:solidFill>
                                      <a:latin typeface="Cambria Math" panose="02040503050406030204" pitchFamily="18" charset="0"/>
                                      <a:ea typeface="Nunito Sans"/>
                                      <a:cs typeface="Nunito Sans"/>
                                      <a:sym typeface="Nunito Sans"/>
                                    </a:rPr>
                                    <m:t>12</m:t>
                                  </m:r>
                                </m:den>
                              </m:f>
                            </m:oMath>
                          </a14:m>
                          <a:endParaRPr lang="en-GB" sz="1600" b="0" dirty="0">
                            <a:solidFill>
                              <a:schemeClr val="tx1"/>
                            </a:solidFill>
                            <a:latin typeface="Nunito Sans"/>
                            <a:ea typeface="Times New Roman"/>
                            <a:cs typeface="Times New Roman"/>
                            <a:sym typeface="Times New Roman"/>
                          </a:endParaRPr>
                        </a:p>
                        <a:p>
                          <a:pPr marL="0" lvl="0" indent="0" algn="l" rtl="0">
                            <a:lnSpc>
                              <a:spcPct val="115000"/>
                            </a:lnSpc>
                            <a:spcBef>
                              <a:spcPts val="0"/>
                            </a:spcBef>
                            <a:spcAft>
                              <a:spcPts val="0"/>
                            </a:spcAft>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B)</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0</m:t>
                              </m:r>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pitchFamily="2" charset="0"/>
                              <a:ea typeface="Times New Roman"/>
                              <a:cs typeface="Times New Roman"/>
                              <a:sym typeface="Times New Roman"/>
                            </a:rPr>
                            <a:t>C)</a:t>
                          </a:r>
                          <a:r>
                            <a:rPr lang="en-US" sz="1600" u="none" strike="noStrike" cap="none" baseline="0" dirty="0">
                              <a:solidFill>
                                <a:schemeClr val="tx1"/>
                              </a:solidFill>
                              <a:latin typeface="Nunito" pitchFamily="2" charset="0"/>
                              <a:ea typeface="Times New Roman"/>
                              <a:cs typeface="Times New Roman"/>
                              <a:sym typeface="Times New Roman"/>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ctrlPr>
                                </m:fPr>
                                <m:num>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1</m:t>
                                  </m:r>
                                </m:num>
                                <m:den>
                                  <m:r>
                                    <a:rPr lang="en-GB" sz="1600" b="0" i="1" u="none" strike="noStrike" cap="none" baseline="0" dirty="0" smtClean="0">
                                      <a:solidFill>
                                        <a:schemeClr val="tx1"/>
                                      </a:solidFill>
                                      <a:latin typeface="Cambria Math" panose="02040503050406030204" pitchFamily="18" charset="0"/>
                                      <a:ea typeface="Times New Roman"/>
                                      <a:cs typeface="Times New Roman"/>
                                      <a:sym typeface="Times New Roman"/>
                                    </a:rPr>
                                    <m:t>7</m:t>
                                  </m:r>
                                </m:den>
                              </m:f>
                            </m:oMath>
                          </a14:m>
                          <a:endParaRPr lang="en-GB" sz="1600" b="0" u="none" strike="noStrike" cap="none" dirty="0">
                            <a:solidFill>
                              <a:schemeClr val="tx1"/>
                            </a:solidFill>
                            <a:latin typeface="Nunito"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pitchFamily="2" charset="0"/>
                              <a:ea typeface="Times New Roman"/>
                              <a:cs typeface="Times New Roman"/>
                              <a:sym typeface="Times New Roman"/>
                            </a:rPr>
                            <a:t> </a:t>
                          </a:r>
                          <a:endParaRPr lang="en-US" sz="1400" u="none" strike="noStrike" cap="none" dirty="0">
                            <a:solidFill>
                              <a:schemeClr val="tx1"/>
                            </a:solidFill>
                            <a:latin typeface="Nunito"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f>
                                <m:fPr>
                                  <m:ctrlP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baseline="0" dirty="0" smtClean="0">
                                      <a:solidFill>
                                        <a:schemeClr val="tx1"/>
                                      </a:solidFill>
                                      <a:latin typeface="Cambria Math" panose="02040503050406030204" pitchFamily="18" charset="0"/>
                                      <a:ea typeface="Nunito Sans"/>
                                      <a:cs typeface="Nunito Sans"/>
                                      <a:sym typeface="Nunito Sans"/>
                                    </a:rPr>
                                    <m:t>7</m:t>
                                  </m:r>
                                </m:den>
                              </m:f>
                            </m:oMath>
                          </a14:m>
                          <a:endParaRPr lang="en-GB" sz="1600" b="0" dirty="0">
                            <a:solidFill>
                              <a:schemeClr val="tx1"/>
                            </a:solidFill>
                            <a:latin typeface="Nunito Sans"/>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73800E1-B862-3FAE-80DD-F960CAA11455}"/>
                  </a:ext>
                </a:extLst>
              </p:cNvPr>
              <p:cNvGraphicFramePr/>
              <p:nvPr>
                <p:extLst>
                  <p:ext uri="{D42A27DB-BD31-4B8C-83A1-F6EECF244321}">
                    <p14:modId xmlns:p14="http://schemas.microsoft.com/office/powerpoint/2010/main" val="3333762453"/>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332" r="-100000" b="-100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lgn="ctr">
                          <a:solidFill>
                            <a:srgbClr val="09217B"/>
                          </a:solidFill>
                          <a:prstDash val="solid"/>
                          <a:round/>
                          <a:headEnd type="none" w="sm" len="sm"/>
                          <a:tailEnd type="none" w="sm" len="sm"/>
                        </a:lnB>
                        <a:blipFill>
                          <a:blip r:embed="rId3"/>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100332" r="-100000" b="-664"/>
                          </a:stretch>
                        </a:blipFill>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pic>
        <p:nvPicPr>
          <p:cNvPr id="5" name="Picture 4">
            <a:extLst>
              <a:ext uri="{FF2B5EF4-FFF2-40B4-BE49-F238E27FC236}">
                <a16:creationId xmlns:a16="http://schemas.microsoft.com/office/drawing/2014/main" id="{70F279EB-011F-6536-EAC2-37BD0BA3DE84}"/>
              </a:ext>
            </a:extLst>
          </p:cNvPr>
          <p:cNvPicPr>
            <a:picLocks noChangeAspect="1"/>
          </p:cNvPicPr>
          <p:nvPr/>
        </p:nvPicPr>
        <p:blipFill>
          <a:blip r:embed="rId4"/>
          <a:stretch>
            <a:fillRect/>
          </a:stretch>
        </p:blipFill>
        <p:spPr>
          <a:xfrm>
            <a:off x="360773" y="2330722"/>
            <a:ext cx="3936239" cy="1353772"/>
          </a:xfrm>
          <a:prstGeom prst="rect">
            <a:avLst/>
          </a:prstGeom>
        </p:spPr>
      </p:pic>
    </p:spTree>
    <p:extLst>
      <p:ext uri="{BB962C8B-B14F-4D97-AF65-F5344CB8AC3E}">
        <p14:creationId xmlns:p14="http://schemas.microsoft.com/office/powerpoint/2010/main" val="320685472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3323</Words>
  <Application>Microsoft Office PowerPoint</Application>
  <PresentationFormat>On-screen Show (16:9)</PresentationFormat>
  <Paragraphs>507</Paragraphs>
  <Slides>45</Slides>
  <Notes>45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Cambria Math</vt:lpstr>
      <vt:lpstr>Nunito</vt:lpstr>
      <vt:lpstr>Nunito Sans</vt:lpstr>
      <vt:lpstr>Calibri</vt:lpstr>
      <vt:lpstr>Arial</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3</cp:revision>
  <dcterms:modified xsi:type="dcterms:W3CDTF">2023-07-04T09:32:10Z</dcterms:modified>
</cp:coreProperties>
</file>