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1" roundtripDataSignature="AMtx7mif4hiG0FanUpfZ63X3suWXqEuV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8BB8B4-6C11-414B-96E7-C9B042333375}" v="727" dt="2023-07-10T09:58:26.476"/>
  </p1510:revLst>
</p1510:revInfo>
</file>

<file path=ppt/tableStyles.xml><?xml version="1.0" encoding="utf-8"?>
<a:tblStyleLst xmlns:a="http://schemas.openxmlformats.org/drawingml/2006/main" def="{F67379CE-2D24-4AC5-9B6B-EE3CA60C061E}">
  <a:tblStyle styleId="{F67379CE-2D24-4AC5-9B6B-EE3CA60C061E}"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3CF67ED9-971E-4DEB-8A0D-88EDB0CE94C1}"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16"/>
    <p:restoredTop sz="94656"/>
  </p:normalViewPr>
  <p:slideViewPr>
    <p:cSldViewPr snapToGrid="0">
      <p:cViewPr varScale="1">
        <p:scale>
          <a:sx n="68" d="100"/>
          <a:sy n="68" d="100"/>
        </p:scale>
        <p:origin x="52" y="1148"/>
      </p:cViewPr>
      <p:guideLst>
        <p:guide orient="horz" pos="1620"/>
        <p:guide pos="2880"/>
      </p:guideLst>
    </p:cSldViewPr>
  </p:slideViewPr>
  <p:notesTextViewPr>
    <p:cViewPr>
      <p:scale>
        <a:sx n="1" d="1"/>
        <a:sy n="1" d="1"/>
      </p:scale>
      <p:origin x="0" y="0"/>
    </p:cViewPr>
  </p:notesTextViewPr>
  <p:notesViewPr>
    <p:cSldViewPr snapToGrid="0">
      <p:cViewPr varScale="1">
        <p:scale>
          <a:sx n="86" d="100"/>
          <a:sy n="86" d="100"/>
        </p:scale>
        <p:origin x="2720"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microsoft.com/office/2016/11/relationships/changesInfo" Target="changesInfos/changesInfo1.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228BB8B4-6C11-414B-96E7-C9B042333375}"/>
    <pc:docChg chg="undo custSel addSld delSld modSld">
      <pc:chgData name="Janette Warburton" userId="3e27661f259abf4c" providerId="LiveId" clId="{228BB8B4-6C11-414B-96E7-C9B042333375}" dt="2023-07-10T11:21:55.855" v="1397" actId="20577"/>
      <pc:docMkLst>
        <pc:docMk/>
      </pc:docMkLst>
      <pc:sldChg chg="modSp mod">
        <pc:chgData name="Janette Warburton" userId="3e27661f259abf4c" providerId="LiveId" clId="{228BB8B4-6C11-414B-96E7-C9B042333375}" dt="2023-07-10T09:24:10.283" v="1211" actId="242"/>
        <pc:sldMkLst>
          <pc:docMk/>
          <pc:sldMk cId="0" sldId="258"/>
        </pc:sldMkLst>
        <pc:spChg chg="mod">
          <ac:chgData name="Janette Warburton" userId="3e27661f259abf4c" providerId="LiveId" clId="{228BB8B4-6C11-414B-96E7-C9B042333375}" dt="2023-07-10T09:24:10.283" v="1211" actId="242"/>
          <ac:spMkLst>
            <pc:docMk/>
            <pc:sldMk cId="0" sldId="258"/>
            <ac:spMk id="95" creationId="{00000000-0000-0000-0000-000000000000}"/>
          </ac:spMkLst>
        </pc:spChg>
      </pc:sldChg>
      <pc:sldChg chg="del">
        <pc:chgData name="Janette Warburton" userId="3e27661f259abf4c" providerId="LiveId" clId="{228BB8B4-6C11-414B-96E7-C9B042333375}" dt="2023-07-07T13:24:03.983" v="13" actId="47"/>
        <pc:sldMkLst>
          <pc:docMk/>
          <pc:sldMk cId="0" sldId="259"/>
        </pc:sldMkLst>
      </pc:sldChg>
      <pc:sldChg chg="del">
        <pc:chgData name="Janette Warburton" userId="3e27661f259abf4c" providerId="LiveId" clId="{228BB8B4-6C11-414B-96E7-C9B042333375}" dt="2023-07-07T13:24:03.983" v="13" actId="47"/>
        <pc:sldMkLst>
          <pc:docMk/>
          <pc:sldMk cId="0" sldId="260"/>
        </pc:sldMkLst>
      </pc:sldChg>
      <pc:sldChg chg="del">
        <pc:chgData name="Janette Warburton" userId="3e27661f259abf4c" providerId="LiveId" clId="{228BB8B4-6C11-414B-96E7-C9B042333375}" dt="2023-07-07T13:24:03.983" v="13" actId="47"/>
        <pc:sldMkLst>
          <pc:docMk/>
          <pc:sldMk cId="0" sldId="261"/>
        </pc:sldMkLst>
      </pc:sldChg>
      <pc:sldChg chg="del">
        <pc:chgData name="Janette Warburton" userId="3e27661f259abf4c" providerId="LiveId" clId="{228BB8B4-6C11-414B-96E7-C9B042333375}" dt="2023-07-07T13:24:03.983" v="13" actId="47"/>
        <pc:sldMkLst>
          <pc:docMk/>
          <pc:sldMk cId="0" sldId="262"/>
        </pc:sldMkLst>
      </pc:sldChg>
      <pc:sldChg chg="del">
        <pc:chgData name="Janette Warburton" userId="3e27661f259abf4c" providerId="LiveId" clId="{228BB8B4-6C11-414B-96E7-C9B042333375}" dt="2023-07-07T13:24:03.983" v="13" actId="47"/>
        <pc:sldMkLst>
          <pc:docMk/>
          <pc:sldMk cId="0" sldId="263"/>
        </pc:sldMkLst>
      </pc:sldChg>
      <pc:sldChg chg="del">
        <pc:chgData name="Janette Warburton" userId="3e27661f259abf4c" providerId="LiveId" clId="{228BB8B4-6C11-414B-96E7-C9B042333375}" dt="2023-07-07T13:24:03.983" v="13" actId="47"/>
        <pc:sldMkLst>
          <pc:docMk/>
          <pc:sldMk cId="0" sldId="264"/>
        </pc:sldMkLst>
      </pc:sldChg>
      <pc:sldChg chg="del">
        <pc:chgData name="Janette Warburton" userId="3e27661f259abf4c" providerId="LiveId" clId="{228BB8B4-6C11-414B-96E7-C9B042333375}" dt="2023-07-07T13:24:03.983" v="13" actId="47"/>
        <pc:sldMkLst>
          <pc:docMk/>
          <pc:sldMk cId="0" sldId="265"/>
        </pc:sldMkLst>
      </pc:sldChg>
      <pc:sldChg chg="del">
        <pc:chgData name="Janette Warburton" userId="3e27661f259abf4c" providerId="LiveId" clId="{228BB8B4-6C11-414B-96E7-C9B042333375}" dt="2023-07-07T13:24:03.983" v="13" actId="47"/>
        <pc:sldMkLst>
          <pc:docMk/>
          <pc:sldMk cId="0" sldId="266"/>
        </pc:sldMkLst>
      </pc:sldChg>
      <pc:sldChg chg="del">
        <pc:chgData name="Janette Warburton" userId="3e27661f259abf4c" providerId="LiveId" clId="{228BB8B4-6C11-414B-96E7-C9B042333375}" dt="2023-07-07T13:24:03.983" v="13" actId="47"/>
        <pc:sldMkLst>
          <pc:docMk/>
          <pc:sldMk cId="0" sldId="267"/>
        </pc:sldMkLst>
      </pc:sldChg>
      <pc:sldChg chg="del">
        <pc:chgData name="Janette Warburton" userId="3e27661f259abf4c" providerId="LiveId" clId="{228BB8B4-6C11-414B-96E7-C9B042333375}" dt="2023-07-07T13:24:03.983" v="13" actId="47"/>
        <pc:sldMkLst>
          <pc:docMk/>
          <pc:sldMk cId="0" sldId="268"/>
        </pc:sldMkLst>
      </pc:sldChg>
      <pc:sldChg chg="del">
        <pc:chgData name="Janette Warburton" userId="3e27661f259abf4c" providerId="LiveId" clId="{228BB8B4-6C11-414B-96E7-C9B042333375}" dt="2023-07-07T13:24:03.983" v="13" actId="47"/>
        <pc:sldMkLst>
          <pc:docMk/>
          <pc:sldMk cId="0" sldId="269"/>
        </pc:sldMkLst>
      </pc:sldChg>
      <pc:sldChg chg="del">
        <pc:chgData name="Janette Warburton" userId="3e27661f259abf4c" providerId="LiveId" clId="{228BB8B4-6C11-414B-96E7-C9B042333375}" dt="2023-07-07T13:24:03.983" v="13" actId="47"/>
        <pc:sldMkLst>
          <pc:docMk/>
          <pc:sldMk cId="0" sldId="270"/>
        </pc:sldMkLst>
      </pc:sldChg>
      <pc:sldChg chg="del">
        <pc:chgData name="Janette Warburton" userId="3e27661f259abf4c" providerId="LiveId" clId="{228BB8B4-6C11-414B-96E7-C9B042333375}" dt="2023-07-07T13:24:03.983" v="13" actId="47"/>
        <pc:sldMkLst>
          <pc:docMk/>
          <pc:sldMk cId="0" sldId="271"/>
        </pc:sldMkLst>
      </pc:sldChg>
      <pc:sldChg chg="del">
        <pc:chgData name="Janette Warburton" userId="3e27661f259abf4c" providerId="LiveId" clId="{228BB8B4-6C11-414B-96E7-C9B042333375}" dt="2023-07-07T13:24:03.983" v="13" actId="47"/>
        <pc:sldMkLst>
          <pc:docMk/>
          <pc:sldMk cId="0" sldId="272"/>
        </pc:sldMkLst>
      </pc:sldChg>
      <pc:sldChg chg="del">
        <pc:chgData name="Janette Warburton" userId="3e27661f259abf4c" providerId="LiveId" clId="{228BB8B4-6C11-414B-96E7-C9B042333375}" dt="2023-07-07T13:24:03.983" v="13" actId="47"/>
        <pc:sldMkLst>
          <pc:docMk/>
          <pc:sldMk cId="0" sldId="273"/>
        </pc:sldMkLst>
      </pc:sldChg>
      <pc:sldChg chg="del">
        <pc:chgData name="Janette Warburton" userId="3e27661f259abf4c" providerId="LiveId" clId="{228BB8B4-6C11-414B-96E7-C9B042333375}" dt="2023-07-07T13:24:03.983" v="13" actId="47"/>
        <pc:sldMkLst>
          <pc:docMk/>
          <pc:sldMk cId="0" sldId="274"/>
        </pc:sldMkLst>
      </pc:sldChg>
      <pc:sldChg chg="del">
        <pc:chgData name="Janette Warburton" userId="3e27661f259abf4c" providerId="LiveId" clId="{228BB8B4-6C11-414B-96E7-C9B042333375}" dt="2023-07-07T13:24:03.983" v="13" actId="47"/>
        <pc:sldMkLst>
          <pc:docMk/>
          <pc:sldMk cId="0" sldId="275"/>
        </pc:sldMkLst>
      </pc:sldChg>
      <pc:sldChg chg="del">
        <pc:chgData name="Janette Warburton" userId="3e27661f259abf4c" providerId="LiveId" clId="{228BB8B4-6C11-414B-96E7-C9B042333375}" dt="2023-07-07T13:24:03.983" v="13" actId="47"/>
        <pc:sldMkLst>
          <pc:docMk/>
          <pc:sldMk cId="0" sldId="276"/>
        </pc:sldMkLst>
      </pc:sldChg>
      <pc:sldChg chg="del">
        <pc:chgData name="Janette Warburton" userId="3e27661f259abf4c" providerId="LiveId" clId="{228BB8B4-6C11-414B-96E7-C9B042333375}" dt="2023-07-07T13:24:03.983" v="13" actId="47"/>
        <pc:sldMkLst>
          <pc:docMk/>
          <pc:sldMk cId="0" sldId="277"/>
        </pc:sldMkLst>
      </pc:sldChg>
      <pc:sldChg chg="del">
        <pc:chgData name="Janette Warburton" userId="3e27661f259abf4c" providerId="LiveId" clId="{228BB8B4-6C11-414B-96E7-C9B042333375}" dt="2023-07-07T13:24:03.983" v="13" actId="47"/>
        <pc:sldMkLst>
          <pc:docMk/>
          <pc:sldMk cId="0" sldId="278"/>
        </pc:sldMkLst>
      </pc:sldChg>
      <pc:sldChg chg="addSp delSp modSp mod">
        <pc:chgData name="Janette Warburton" userId="3e27661f259abf4c" providerId="LiveId" clId="{228BB8B4-6C11-414B-96E7-C9B042333375}" dt="2023-07-10T09:24:42.999" v="1214" actId="20577"/>
        <pc:sldMkLst>
          <pc:docMk/>
          <pc:sldMk cId="0" sldId="280"/>
        </pc:sldMkLst>
        <pc:spChg chg="add del mod">
          <ac:chgData name="Janette Warburton" userId="3e27661f259abf4c" providerId="LiveId" clId="{228BB8B4-6C11-414B-96E7-C9B042333375}" dt="2023-07-07T13:53:23.225" v="988" actId="478"/>
          <ac:spMkLst>
            <pc:docMk/>
            <pc:sldMk cId="0" sldId="280"/>
            <ac:spMk id="3" creationId="{A3CD0734-EA63-6FFF-B663-3C11830B8ABD}"/>
          </ac:spMkLst>
        </pc:spChg>
        <pc:graphicFrameChg chg="add mod ord modGraphic">
          <ac:chgData name="Janette Warburton" userId="3e27661f259abf4c" providerId="LiveId" clId="{228BB8B4-6C11-414B-96E7-C9B042333375}" dt="2023-07-10T09:24:42.999" v="1214" actId="20577"/>
          <ac:graphicFrameMkLst>
            <pc:docMk/>
            <pc:sldMk cId="0" sldId="280"/>
            <ac:graphicFrameMk id="4" creationId="{670BD2A5-1B44-A5A6-2C4A-6F3407B50E53}"/>
          </ac:graphicFrameMkLst>
        </pc:graphicFrameChg>
        <pc:graphicFrameChg chg="del mod modGraphic">
          <ac:chgData name="Janette Warburton" userId="3e27661f259abf4c" providerId="LiveId" clId="{228BB8B4-6C11-414B-96E7-C9B042333375}" dt="2023-07-07T13:52:16.786" v="862" actId="478"/>
          <ac:graphicFrameMkLst>
            <pc:docMk/>
            <pc:sldMk cId="0" sldId="280"/>
            <ac:graphicFrameMk id="270" creationId="{00000000-0000-0000-0000-000000000000}"/>
          </ac:graphicFrameMkLst>
        </pc:graphicFrameChg>
        <pc:graphicFrameChg chg="mod modGraphic">
          <ac:chgData name="Janette Warburton" userId="3e27661f259abf4c" providerId="LiveId" clId="{228BB8B4-6C11-414B-96E7-C9B042333375}" dt="2023-07-07T13:24:34.460" v="20"/>
          <ac:graphicFrameMkLst>
            <pc:docMk/>
            <pc:sldMk cId="0" sldId="280"/>
            <ac:graphicFrameMk id="271" creationId="{00000000-0000-0000-0000-000000000000}"/>
          </ac:graphicFrameMkLst>
        </pc:graphicFrameChg>
      </pc:sldChg>
      <pc:sldChg chg="modSp mod">
        <pc:chgData name="Janette Warburton" userId="3e27661f259abf4c" providerId="LiveId" clId="{228BB8B4-6C11-414B-96E7-C9B042333375}" dt="2023-07-07T13:51:58.011" v="852" actId="20577"/>
        <pc:sldMkLst>
          <pc:docMk/>
          <pc:sldMk cId="0" sldId="281"/>
        </pc:sldMkLst>
        <pc:graphicFrameChg chg="mod">
          <ac:chgData name="Janette Warburton" userId="3e27661f259abf4c" providerId="LiveId" clId="{228BB8B4-6C11-414B-96E7-C9B042333375}" dt="2023-07-07T13:51:58.011" v="852" actId="20577"/>
          <ac:graphicFrameMkLst>
            <pc:docMk/>
            <pc:sldMk cId="0" sldId="281"/>
            <ac:graphicFrameMk id="277" creationId="{00000000-0000-0000-0000-000000000000}"/>
          </ac:graphicFrameMkLst>
        </pc:graphicFrameChg>
        <pc:graphicFrameChg chg="mod modGraphic">
          <ac:chgData name="Janette Warburton" userId="3e27661f259abf4c" providerId="LiveId" clId="{228BB8B4-6C11-414B-96E7-C9B042333375}" dt="2023-07-07T13:25:07.890" v="32"/>
          <ac:graphicFrameMkLst>
            <pc:docMk/>
            <pc:sldMk cId="0" sldId="281"/>
            <ac:graphicFrameMk id="278" creationId="{00000000-0000-0000-0000-000000000000}"/>
          </ac:graphicFrameMkLst>
        </pc:graphicFrameChg>
      </pc:sldChg>
      <pc:sldChg chg="modSp mod">
        <pc:chgData name="Janette Warburton" userId="3e27661f259abf4c" providerId="LiveId" clId="{228BB8B4-6C11-414B-96E7-C9B042333375}" dt="2023-07-07T13:51:52.579" v="845" actId="20577"/>
        <pc:sldMkLst>
          <pc:docMk/>
          <pc:sldMk cId="0" sldId="282"/>
        </pc:sldMkLst>
        <pc:graphicFrameChg chg="mod">
          <ac:chgData name="Janette Warburton" userId="3e27661f259abf4c" providerId="LiveId" clId="{228BB8B4-6C11-414B-96E7-C9B042333375}" dt="2023-07-07T13:51:52.579" v="845" actId="20577"/>
          <ac:graphicFrameMkLst>
            <pc:docMk/>
            <pc:sldMk cId="0" sldId="282"/>
            <ac:graphicFrameMk id="284" creationId="{00000000-0000-0000-0000-000000000000}"/>
          </ac:graphicFrameMkLst>
        </pc:graphicFrameChg>
        <pc:graphicFrameChg chg="mod modGraphic">
          <ac:chgData name="Janette Warburton" userId="3e27661f259abf4c" providerId="LiveId" clId="{228BB8B4-6C11-414B-96E7-C9B042333375}" dt="2023-07-07T13:27:05.289" v="74"/>
          <ac:graphicFrameMkLst>
            <pc:docMk/>
            <pc:sldMk cId="0" sldId="282"/>
            <ac:graphicFrameMk id="285" creationId="{00000000-0000-0000-0000-000000000000}"/>
          </ac:graphicFrameMkLst>
        </pc:graphicFrameChg>
      </pc:sldChg>
      <pc:sldChg chg="modSp mod">
        <pc:chgData name="Janette Warburton" userId="3e27661f259abf4c" providerId="LiveId" clId="{228BB8B4-6C11-414B-96E7-C9B042333375}" dt="2023-07-07T13:51:43.192" v="834" actId="20577"/>
        <pc:sldMkLst>
          <pc:docMk/>
          <pc:sldMk cId="0" sldId="283"/>
        </pc:sldMkLst>
        <pc:graphicFrameChg chg="mod modGraphic">
          <ac:chgData name="Janette Warburton" userId="3e27661f259abf4c" providerId="LiveId" clId="{228BB8B4-6C11-414B-96E7-C9B042333375}" dt="2023-07-07T13:51:43.192" v="834" actId="20577"/>
          <ac:graphicFrameMkLst>
            <pc:docMk/>
            <pc:sldMk cId="0" sldId="283"/>
            <ac:graphicFrameMk id="291" creationId="{00000000-0000-0000-0000-000000000000}"/>
          </ac:graphicFrameMkLst>
        </pc:graphicFrameChg>
        <pc:graphicFrameChg chg="mod modGraphic">
          <ac:chgData name="Janette Warburton" userId="3e27661f259abf4c" providerId="LiveId" clId="{228BB8B4-6C11-414B-96E7-C9B042333375}" dt="2023-07-07T13:27:53.724" v="88" actId="404"/>
          <ac:graphicFrameMkLst>
            <pc:docMk/>
            <pc:sldMk cId="0" sldId="283"/>
            <ac:graphicFrameMk id="292" creationId="{00000000-0000-0000-0000-000000000000}"/>
          </ac:graphicFrameMkLst>
        </pc:graphicFrameChg>
      </pc:sldChg>
      <pc:sldChg chg="modSp mod">
        <pc:chgData name="Janette Warburton" userId="3e27661f259abf4c" providerId="LiveId" clId="{228BB8B4-6C11-414B-96E7-C9B042333375}" dt="2023-07-07T13:51:35.257" v="827" actId="20577"/>
        <pc:sldMkLst>
          <pc:docMk/>
          <pc:sldMk cId="0" sldId="284"/>
        </pc:sldMkLst>
        <pc:graphicFrameChg chg="mod modGraphic">
          <ac:chgData name="Janette Warburton" userId="3e27661f259abf4c" providerId="LiveId" clId="{228BB8B4-6C11-414B-96E7-C9B042333375}" dt="2023-07-07T13:51:35.257" v="827" actId="20577"/>
          <ac:graphicFrameMkLst>
            <pc:docMk/>
            <pc:sldMk cId="0" sldId="284"/>
            <ac:graphicFrameMk id="298" creationId="{00000000-0000-0000-0000-000000000000}"/>
          </ac:graphicFrameMkLst>
        </pc:graphicFrameChg>
        <pc:graphicFrameChg chg="mod modGraphic">
          <ac:chgData name="Janette Warburton" userId="3e27661f259abf4c" providerId="LiveId" clId="{228BB8B4-6C11-414B-96E7-C9B042333375}" dt="2023-07-07T13:28:03.582" v="92" actId="404"/>
          <ac:graphicFrameMkLst>
            <pc:docMk/>
            <pc:sldMk cId="0" sldId="284"/>
            <ac:graphicFrameMk id="299" creationId="{00000000-0000-0000-0000-000000000000}"/>
          </ac:graphicFrameMkLst>
        </pc:graphicFrameChg>
      </pc:sldChg>
      <pc:sldChg chg="modSp mod">
        <pc:chgData name="Janette Warburton" userId="3e27661f259abf4c" providerId="LiveId" clId="{228BB8B4-6C11-414B-96E7-C9B042333375}" dt="2023-07-07T13:51:28.963" v="820" actId="20577"/>
        <pc:sldMkLst>
          <pc:docMk/>
          <pc:sldMk cId="0" sldId="285"/>
        </pc:sldMkLst>
        <pc:graphicFrameChg chg="mod modGraphic">
          <ac:chgData name="Janette Warburton" userId="3e27661f259abf4c" providerId="LiveId" clId="{228BB8B4-6C11-414B-96E7-C9B042333375}" dt="2023-07-07T13:51:28.963" v="820" actId="20577"/>
          <ac:graphicFrameMkLst>
            <pc:docMk/>
            <pc:sldMk cId="0" sldId="285"/>
            <ac:graphicFrameMk id="305" creationId="{00000000-0000-0000-0000-000000000000}"/>
          </ac:graphicFrameMkLst>
        </pc:graphicFrameChg>
        <pc:graphicFrameChg chg="mod modGraphic">
          <ac:chgData name="Janette Warburton" userId="3e27661f259abf4c" providerId="LiveId" clId="{228BB8B4-6C11-414B-96E7-C9B042333375}" dt="2023-07-07T13:41:25.133" v="483"/>
          <ac:graphicFrameMkLst>
            <pc:docMk/>
            <pc:sldMk cId="0" sldId="285"/>
            <ac:graphicFrameMk id="306" creationId="{00000000-0000-0000-0000-000000000000}"/>
          </ac:graphicFrameMkLst>
        </pc:graphicFrameChg>
      </pc:sldChg>
      <pc:sldChg chg="modSp mod">
        <pc:chgData name="Janette Warburton" userId="3e27661f259abf4c" providerId="LiveId" clId="{228BB8B4-6C11-414B-96E7-C9B042333375}" dt="2023-07-10T09:44:38.674" v="1252" actId="20577"/>
        <pc:sldMkLst>
          <pc:docMk/>
          <pc:sldMk cId="0" sldId="286"/>
        </pc:sldMkLst>
        <pc:graphicFrameChg chg="mod">
          <ac:chgData name="Janette Warburton" userId="3e27661f259abf4c" providerId="LiveId" clId="{228BB8B4-6C11-414B-96E7-C9B042333375}" dt="2023-07-10T09:44:38.674" v="1252" actId="20577"/>
          <ac:graphicFrameMkLst>
            <pc:docMk/>
            <pc:sldMk cId="0" sldId="286"/>
            <ac:graphicFrameMk id="312" creationId="{00000000-0000-0000-0000-000000000000}"/>
          </ac:graphicFrameMkLst>
        </pc:graphicFrameChg>
        <pc:graphicFrameChg chg="mod modGraphic">
          <ac:chgData name="Janette Warburton" userId="3e27661f259abf4c" providerId="LiveId" clId="{228BB8B4-6C11-414B-96E7-C9B042333375}" dt="2023-07-07T13:29:36.011" v="168" actId="404"/>
          <ac:graphicFrameMkLst>
            <pc:docMk/>
            <pc:sldMk cId="0" sldId="286"/>
            <ac:graphicFrameMk id="313" creationId="{00000000-0000-0000-0000-000000000000}"/>
          </ac:graphicFrameMkLst>
        </pc:graphicFrameChg>
      </pc:sldChg>
      <pc:sldChg chg="delSp modSp mod">
        <pc:chgData name="Janette Warburton" userId="3e27661f259abf4c" providerId="LiveId" clId="{228BB8B4-6C11-414B-96E7-C9B042333375}" dt="2023-07-10T09:45:20.727" v="1254" actId="20577"/>
        <pc:sldMkLst>
          <pc:docMk/>
          <pc:sldMk cId="0" sldId="287"/>
        </pc:sldMkLst>
        <pc:spChg chg="del">
          <ac:chgData name="Janette Warburton" userId="3e27661f259abf4c" providerId="LiveId" clId="{228BB8B4-6C11-414B-96E7-C9B042333375}" dt="2023-07-07T13:29:12.774" v="157" actId="478"/>
          <ac:spMkLst>
            <pc:docMk/>
            <pc:sldMk cId="0" sldId="287"/>
            <ac:spMk id="326" creationId="{00000000-0000-0000-0000-000000000000}"/>
          </ac:spMkLst>
        </pc:spChg>
        <pc:spChg chg="del">
          <ac:chgData name="Janette Warburton" userId="3e27661f259abf4c" providerId="LiveId" clId="{228BB8B4-6C11-414B-96E7-C9B042333375}" dt="2023-07-07T13:29:12.774" v="157" actId="478"/>
          <ac:spMkLst>
            <pc:docMk/>
            <pc:sldMk cId="0" sldId="287"/>
            <ac:spMk id="327" creationId="{00000000-0000-0000-0000-000000000000}"/>
          </ac:spMkLst>
        </pc:spChg>
        <pc:grpChg chg="del">
          <ac:chgData name="Janette Warburton" userId="3e27661f259abf4c" providerId="LiveId" clId="{228BB8B4-6C11-414B-96E7-C9B042333375}" dt="2023-07-07T13:29:01.160" v="139" actId="478"/>
          <ac:grpSpMkLst>
            <pc:docMk/>
            <pc:sldMk cId="0" sldId="287"/>
            <ac:grpSpMk id="321" creationId="{00000000-0000-0000-0000-000000000000}"/>
          </ac:grpSpMkLst>
        </pc:grpChg>
        <pc:graphicFrameChg chg="modGraphic">
          <ac:chgData name="Janette Warburton" userId="3e27661f259abf4c" providerId="LiveId" clId="{228BB8B4-6C11-414B-96E7-C9B042333375}" dt="2023-07-07T13:51:18.875" v="809" actId="20577"/>
          <ac:graphicFrameMkLst>
            <pc:docMk/>
            <pc:sldMk cId="0" sldId="287"/>
            <ac:graphicFrameMk id="319" creationId="{00000000-0000-0000-0000-000000000000}"/>
          </ac:graphicFrameMkLst>
        </pc:graphicFrameChg>
        <pc:graphicFrameChg chg="mod modGraphic">
          <ac:chgData name="Janette Warburton" userId="3e27661f259abf4c" providerId="LiveId" clId="{228BB8B4-6C11-414B-96E7-C9B042333375}" dt="2023-07-10T09:45:20.727" v="1254" actId="20577"/>
          <ac:graphicFrameMkLst>
            <pc:docMk/>
            <pc:sldMk cId="0" sldId="287"/>
            <ac:graphicFrameMk id="320" creationId="{00000000-0000-0000-0000-000000000000}"/>
          </ac:graphicFrameMkLst>
        </pc:graphicFrameChg>
        <pc:cxnChg chg="del">
          <ac:chgData name="Janette Warburton" userId="3e27661f259abf4c" providerId="LiveId" clId="{228BB8B4-6C11-414B-96E7-C9B042333375}" dt="2023-07-07T13:29:12.774" v="157" actId="478"/>
          <ac:cxnSpMkLst>
            <pc:docMk/>
            <pc:sldMk cId="0" sldId="287"/>
            <ac:cxnSpMk id="325" creationId="{00000000-0000-0000-0000-000000000000}"/>
          </ac:cxnSpMkLst>
        </pc:cxnChg>
      </pc:sldChg>
      <pc:sldChg chg="delSp modSp mod">
        <pc:chgData name="Janette Warburton" userId="3e27661f259abf4c" providerId="LiveId" clId="{228BB8B4-6C11-414B-96E7-C9B042333375}" dt="2023-07-07T13:51:16.330" v="808" actId="20577"/>
        <pc:sldMkLst>
          <pc:docMk/>
          <pc:sldMk cId="0" sldId="288"/>
        </pc:sldMkLst>
        <pc:spChg chg="del">
          <ac:chgData name="Janette Warburton" userId="3e27661f259abf4c" providerId="LiveId" clId="{228BB8B4-6C11-414B-96E7-C9B042333375}" dt="2023-07-07T13:30:15.037" v="198" actId="478"/>
          <ac:spMkLst>
            <pc:docMk/>
            <pc:sldMk cId="0" sldId="288"/>
            <ac:spMk id="345" creationId="{00000000-0000-0000-0000-000000000000}"/>
          </ac:spMkLst>
        </pc:spChg>
        <pc:spChg chg="del">
          <ac:chgData name="Janette Warburton" userId="3e27661f259abf4c" providerId="LiveId" clId="{228BB8B4-6C11-414B-96E7-C9B042333375}" dt="2023-07-07T13:30:15.037" v="198" actId="478"/>
          <ac:spMkLst>
            <pc:docMk/>
            <pc:sldMk cId="0" sldId="288"/>
            <ac:spMk id="346" creationId="{00000000-0000-0000-0000-000000000000}"/>
          </ac:spMkLst>
        </pc:spChg>
        <pc:grpChg chg="del">
          <ac:chgData name="Janette Warburton" userId="3e27661f259abf4c" providerId="LiveId" clId="{228BB8B4-6C11-414B-96E7-C9B042333375}" dt="2023-07-07T13:30:15.037" v="198" actId="478"/>
          <ac:grpSpMkLst>
            <pc:docMk/>
            <pc:sldMk cId="0" sldId="288"/>
            <ac:grpSpMk id="336" creationId="{00000000-0000-0000-0000-000000000000}"/>
          </ac:grpSpMkLst>
        </pc:grpChg>
        <pc:grpChg chg="del">
          <ac:chgData name="Janette Warburton" userId="3e27661f259abf4c" providerId="LiveId" clId="{228BB8B4-6C11-414B-96E7-C9B042333375}" dt="2023-07-07T13:30:15.037" v="198" actId="478"/>
          <ac:grpSpMkLst>
            <pc:docMk/>
            <pc:sldMk cId="0" sldId="288"/>
            <ac:grpSpMk id="340" creationId="{00000000-0000-0000-0000-000000000000}"/>
          </ac:grpSpMkLst>
        </pc:grpChg>
        <pc:graphicFrameChg chg="mod modGraphic">
          <ac:chgData name="Janette Warburton" userId="3e27661f259abf4c" providerId="LiveId" clId="{228BB8B4-6C11-414B-96E7-C9B042333375}" dt="2023-07-07T13:51:16.330" v="808" actId="20577"/>
          <ac:graphicFrameMkLst>
            <pc:docMk/>
            <pc:sldMk cId="0" sldId="288"/>
            <ac:graphicFrameMk id="334" creationId="{00000000-0000-0000-0000-000000000000}"/>
          </ac:graphicFrameMkLst>
        </pc:graphicFrameChg>
        <pc:graphicFrameChg chg="mod modGraphic">
          <ac:chgData name="Janette Warburton" userId="3e27661f259abf4c" providerId="LiveId" clId="{228BB8B4-6C11-414B-96E7-C9B042333375}" dt="2023-07-07T13:30:24.258" v="202" actId="404"/>
          <ac:graphicFrameMkLst>
            <pc:docMk/>
            <pc:sldMk cId="0" sldId="288"/>
            <ac:graphicFrameMk id="335" creationId="{00000000-0000-0000-0000-000000000000}"/>
          </ac:graphicFrameMkLst>
        </pc:graphicFrameChg>
        <pc:cxnChg chg="del">
          <ac:chgData name="Janette Warburton" userId="3e27661f259abf4c" providerId="LiveId" clId="{228BB8B4-6C11-414B-96E7-C9B042333375}" dt="2023-07-07T13:30:15.037" v="198" actId="478"/>
          <ac:cxnSpMkLst>
            <pc:docMk/>
            <pc:sldMk cId="0" sldId="288"/>
            <ac:cxnSpMk id="344" creationId="{00000000-0000-0000-0000-000000000000}"/>
          </ac:cxnSpMkLst>
        </pc:cxnChg>
      </pc:sldChg>
      <pc:sldChg chg="modSp mod">
        <pc:chgData name="Janette Warburton" userId="3e27661f259abf4c" providerId="LiveId" clId="{228BB8B4-6C11-414B-96E7-C9B042333375}" dt="2023-07-10T09:29:51.461" v="1219" actId="20577"/>
        <pc:sldMkLst>
          <pc:docMk/>
          <pc:sldMk cId="0" sldId="289"/>
        </pc:sldMkLst>
        <pc:graphicFrameChg chg="mod">
          <ac:chgData name="Janette Warburton" userId="3e27661f259abf4c" providerId="LiveId" clId="{228BB8B4-6C11-414B-96E7-C9B042333375}" dt="2023-07-10T09:29:51.461" v="1219" actId="20577"/>
          <ac:graphicFrameMkLst>
            <pc:docMk/>
            <pc:sldMk cId="0" sldId="289"/>
            <ac:graphicFrameMk id="352" creationId="{00000000-0000-0000-0000-000000000000}"/>
          </ac:graphicFrameMkLst>
        </pc:graphicFrameChg>
        <pc:graphicFrameChg chg="mod modGraphic">
          <ac:chgData name="Janette Warburton" userId="3e27661f259abf4c" providerId="LiveId" clId="{228BB8B4-6C11-414B-96E7-C9B042333375}" dt="2023-07-07T13:41:34.784" v="484"/>
          <ac:graphicFrameMkLst>
            <pc:docMk/>
            <pc:sldMk cId="0" sldId="289"/>
            <ac:graphicFrameMk id="353" creationId="{00000000-0000-0000-0000-000000000000}"/>
          </ac:graphicFrameMkLst>
        </pc:graphicFrameChg>
      </pc:sldChg>
      <pc:sldChg chg="modSp mod">
        <pc:chgData name="Janette Warburton" userId="3e27661f259abf4c" providerId="LiveId" clId="{228BB8B4-6C11-414B-96E7-C9B042333375}" dt="2023-07-10T09:30:00.724" v="1224" actId="20577"/>
        <pc:sldMkLst>
          <pc:docMk/>
          <pc:sldMk cId="0" sldId="290"/>
        </pc:sldMkLst>
        <pc:graphicFrameChg chg="mod">
          <ac:chgData name="Janette Warburton" userId="3e27661f259abf4c" providerId="LiveId" clId="{228BB8B4-6C11-414B-96E7-C9B042333375}" dt="2023-07-10T09:30:00.724" v="1224" actId="20577"/>
          <ac:graphicFrameMkLst>
            <pc:docMk/>
            <pc:sldMk cId="0" sldId="290"/>
            <ac:graphicFrameMk id="359" creationId="{00000000-0000-0000-0000-000000000000}"/>
          </ac:graphicFrameMkLst>
        </pc:graphicFrameChg>
        <pc:graphicFrameChg chg="mod modGraphic">
          <ac:chgData name="Janette Warburton" userId="3e27661f259abf4c" providerId="LiveId" clId="{228BB8B4-6C11-414B-96E7-C9B042333375}" dt="2023-07-07T13:41:47.230" v="485"/>
          <ac:graphicFrameMkLst>
            <pc:docMk/>
            <pc:sldMk cId="0" sldId="290"/>
            <ac:graphicFrameMk id="360" creationId="{00000000-0000-0000-0000-000000000000}"/>
          </ac:graphicFrameMkLst>
        </pc:graphicFrameChg>
      </pc:sldChg>
      <pc:sldChg chg="modSp mod">
        <pc:chgData name="Janette Warburton" userId="3e27661f259abf4c" providerId="LiveId" clId="{228BB8B4-6C11-414B-96E7-C9B042333375}" dt="2023-07-10T09:30:07.938" v="1229" actId="20577"/>
        <pc:sldMkLst>
          <pc:docMk/>
          <pc:sldMk cId="0" sldId="291"/>
        </pc:sldMkLst>
        <pc:graphicFrameChg chg="mod modGraphic">
          <ac:chgData name="Janette Warburton" userId="3e27661f259abf4c" providerId="LiveId" clId="{228BB8B4-6C11-414B-96E7-C9B042333375}" dt="2023-07-10T09:30:07.938" v="1229" actId="20577"/>
          <ac:graphicFrameMkLst>
            <pc:docMk/>
            <pc:sldMk cId="0" sldId="291"/>
            <ac:graphicFrameMk id="366" creationId="{00000000-0000-0000-0000-000000000000}"/>
          </ac:graphicFrameMkLst>
        </pc:graphicFrameChg>
        <pc:graphicFrameChg chg="mod modGraphic">
          <ac:chgData name="Janette Warburton" userId="3e27661f259abf4c" providerId="LiveId" clId="{228BB8B4-6C11-414B-96E7-C9B042333375}" dt="2023-07-07T13:41:54.336" v="486"/>
          <ac:graphicFrameMkLst>
            <pc:docMk/>
            <pc:sldMk cId="0" sldId="291"/>
            <ac:graphicFrameMk id="367" creationId="{00000000-0000-0000-0000-000000000000}"/>
          </ac:graphicFrameMkLst>
        </pc:graphicFrameChg>
      </pc:sldChg>
      <pc:sldChg chg="modSp mod">
        <pc:chgData name="Janette Warburton" userId="3e27661f259abf4c" providerId="LiveId" clId="{228BB8B4-6C11-414B-96E7-C9B042333375}" dt="2023-07-07T13:50:30.618" v="733" actId="6549"/>
        <pc:sldMkLst>
          <pc:docMk/>
          <pc:sldMk cId="0" sldId="292"/>
        </pc:sldMkLst>
        <pc:graphicFrameChg chg="mod modGraphic">
          <ac:chgData name="Janette Warburton" userId="3e27661f259abf4c" providerId="LiveId" clId="{228BB8B4-6C11-414B-96E7-C9B042333375}" dt="2023-07-07T13:50:30.618" v="733" actId="6549"/>
          <ac:graphicFrameMkLst>
            <pc:docMk/>
            <pc:sldMk cId="0" sldId="292"/>
            <ac:graphicFrameMk id="373" creationId="{00000000-0000-0000-0000-000000000000}"/>
          </ac:graphicFrameMkLst>
        </pc:graphicFrameChg>
        <pc:graphicFrameChg chg="mod modGraphic">
          <ac:chgData name="Janette Warburton" userId="3e27661f259abf4c" providerId="LiveId" clId="{228BB8B4-6C11-414B-96E7-C9B042333375}" dt="2023-07-07T13:34:49.089" v="303" actId="404"/>
          <ac:graphicFrameMkLst>
            <pc:docMk/>
            <pc:sldMk cId="0" sldId="292"/>
            <ac:graphicFrameMk id="374" creationId="{00000000-0000-0000-0000-000000000000}"/>
          </ac:graphicFrameMkLst>
        </pc:graphicFrameChg>
      </pc:sldChg>
      <pc:sldChg chg="modSp mod">
        <pc:chgData name="Janette Warburton" userId="3e27661f259abf4c" providerId="LiveId" clId="{228BB8B4-6C11-414B-96E7-C9B042333375}" dt="2023-07-10T09:48:16.058" v="1255" actId="33524"/>
        <pc:sldMkLst>
          <pc:docMk/>
          <pc:sldMk cId="0" sldId="293"/>
        </pc:sldMkLst>
        <pc:graphicFrameChg chg="mod">
          <ac:chgData name="Janette Warburton" userId="3e27661f259abf4c" providerId="LiveId" clId="{228BB8B4-6C11-414B-96E7-C9B042333375}" dt="2023-07-10T09:30:50.901" v="1236" actId="20577"/>
          <ac:graphicFrameMkLst>
            <pc:docMk/>
            <pc:sldMk cId="0" sldId="293"/>
            <ac:graphicFrameMk id="381" creationId="{00000000-0000-0000-0000-000000000000}"/>
          </ac:graphicFrameMkLst>
        </pc:graphicFrameChg>
        <pc:graphicFrameChg chg="mod modGraphic">
          <ac:chgData name="Janette Warburton" userId="3e27661f259abf4c" providerId="LiveId" clId="{228BB8B4-6C11-414B-96E7-C9B042333375}" dt="2023-07-10T09:48:16.058" v="1255" actId="33524"/>
          <ac:graphicFrameMkLst>
            <pc:docMk/>
            <pc:sldMk cId="0" sldId="293"/>
            <ac:graphicFrameMk id="382" creationId="{00000000-0000-0000-0000-000000000000}"/>
          </ac:graphicFrameMkLst>
        </pc:graphicFrameChg>
      </pc:sldChg>
      <pc:sldChg chg="modSp mod">
        <pc:chgData name="Janette Warburton" userId="3e27661f259abf4c" providerId="LiveId" clId="{228BB8B4-6C11-414B-96E7-C9B042333375}" dt="2023-07-10T09:32:05.364" v="1243" actId="20577"/>
        <pc:sldMkLst>
          <pc:docMk/>
          <pc:sldMk cId="0" sldId="294"/>
        </pc:sldMkLst>
        <pc:graphicFrameChg chg="mod">
          <ac:chgData name="Janette Warburton" userId="3e27661f259abf4c" providerId="LiveId" clId="{228BB8B4-6C11-414B-96E7-C9B042333375}" dt="2023-07-10T09:32:05.364" v="1243" actId="20577"/>
          <ac:graphicFrameMkLst>
            <pc:docMk/>
            <pc:sldMk cId="0" sldId="294"/>
            <ac:graphicFrameMk id="388" creationId="{00000000-0000-0000-0000-000000000000}"/>
          </ac:graphicFrameMkLst>
        </pc:graphicFrameChg>
        <pc:graphicFrameChg chg="mod modGraphic">
          <ac:chgData name="Janette Warburton" userId="3e27661f259abf4c" providerId="LiveId" clId="{228BB8B4-6C11-414B-96E7-C9B042333375}" dt="2023-07-07T13:42:03.326" v="487"/>
          <ac:graphicFrameMkLst>
            <pc:docMk/>
            <pc:sldMk cId="0" sldId="294"/>
            <ac:graphicFrameMk id="389" creationId="{00000000-0000-0000-0000-000000000000}"/>
          </ac:graphicFrameMkLst>
        </pc:graphicFrameChg>
      </pc:sldChg>
      <pc:sldChg chg="modSp mod">
        <pc:chgData name="Janette Warburton" userId="3e27661f259abf4c" providerId="LiveId" clId="{228BB8B4-6C11-414B-96E7-C9B042333375}" dt="2023-07-10T09:35:05.038" v="1248" actId="20577"/>
        <pc:sldMkLst>
          <pc:docMk/>
          <pc:sldMk cId="0" sldId="295"/>
        </pc:sldMkLst>
        <pc:graphicFrameChg chg="mod">
          <ac:chgData name="Janette Warburton" userId="3e27661f259abf4c" providerId="LiveId" clId="{228BB8B4-6C11-414B-96E7-C9B042333375}" dt="2023-07-10T09:35:05.038" v="1248" actId="20577"/>
          <ac:graphicFrameMkLst>
            <pc:docMk/>
            <pc:sldMk cId="0" sldId="295"/>
            <ac:graphicFrameMk id="395" creationId="{00000000-0000-0000-0000-000000000000}"/>
          </ac:graphicFrameMkLst>
        </pc:graphicFrameChg>
        <pc:graphicFrameChg chg="mod modGraphic">
          <ac:chgData name="Janette Warburton" userId="3e27661f259abf4c" providerId="LiveId" clId="{228BB8B4-6C11-414B-96E7-C9B042333375}" dt="2023-07-07T13:36:45.653" v="357"/>
          <ac:graphicFrameMkLst>
            <pc:docMk/>
            <pc:sldMk cId="0" sldId="295"/>
            <ac:graphicFrameMk id="396" creationId="{00000000-0000-0000-0000-000000000000}"/>
          </ac:graphicFrameMkLst>
        </pc:graphicFrameChg>
      </pc:sldChg>
      <pc:sldChg chg="modSp mod">
        <pc:chgData name="Janette Warburton" userId="3e27661f259abf4c" providerId="LiveId" clId="{228BB8B4-6C11-414B-96E7-C9B042333375}" dt="2023-07-10T09:35:54.682" v="1251" actId="20577"/>
        <pc:sldMkLst>
          <pc:docMk/>
          <pc:sldMk cId="0" sldId="296"/>
        </pc:sldMkLst>
        <pc:graphicFrameChg chg="mod modGraphic">
          <ac:chgData name="Janette Warburton" userId="3e27661f259abf4c" providerId="LiveId" clId="{228BB8B4-6C11-414B-96E7-C9B042333375}" dt="2023-07-10T09:35:54.682" v="1251" actId="20577"/>
          <ac:graphicFrameMkLst>
            <pc:docMk/>
            <pc:sldMk cId="0" sldId="296"/>
            <ac:graphicFrameMk id="402" creationId="{00000000-0000-0000-0000-000000000000}"/>
          </ac:graphicFrameMkLst>
        </pc:graphicFrameChg>
        <pc:graphicFrameChg chg="mod modGraphic">
          <ac:chgData name="Janette Warburton" userId="3e27661f259abf4c" providerId="LiveId" clId="{228BB8B4-6C11-414B-96E7-C9B042333375}" dt="2023-07-07T13:42:10.176" v="488"/>
          <ac:graphicFrameMkLst>
            <pc:docMk/>
            <pc:sldMk cId="0" sldId="296"/>
            <ac:graphicFrameMk id="403" creationId="{00000000-0000-0000-0000-000000000000}"/>
          </ac:graphicFrameMkLst>
        </pc:graphicFrameChg>
      </pc:sldChg>
      <pc:sldChg chg="delSp modSp mod">
        <pc:chgData name="Janette Warburton" userId="3e27661f259abf4c" providerId="LiveId" clId="{228BB8B4-6C11-414B-96E7-C9B042333375}" dt="2023-07-07T13:49:21.279" v="640" actId="20577"/>
        <pc:sldMkLst>
          <pc:docMk/>
          <pc:sldMk cId="0" sldId="297"/>
        </pc:sldMkLst>
        <pc:graphicFrameChg chg="mod modGraphic">
          <ac:chgData name="Janette Warburton" userId="3e27661f259abf4c" providerId="LiveId" clId="{228BB8B4-6C11-414B-96E7-C9B042333375}" dt="2023-07-07T13:49:07.773" v="632" actId="20577"/>
          <ac:graphicFrameMkLst>
            <pc:docMk/>
            <pc:sldMk cId="0" sldId="297"/>
            <ac:graphicFrameMk id="409" creationId="{00000000-0000-0000-0000-000000000000}"/>
          </ac:graphicFrameMkLst>
        </pc:graphicFrameChg>
        <pc:graphicFrameChg chg="mod modGraphic">
          <ac:chgData name="Janette Warburton" userId="3e27661f259abf4c" providerId="LiveId" clId="{228BB8B4-6C11-414B-96E7-C9B042333375}" dt="2023-07-07T13:49:21.279" v="640" actId="20577"/>
          <ac:graphicFrameMkLst>
            <pc:docMk/>
            <pc:sldMk cId="0" sldId="297"/>
            <ac:graphicFrameMk id="410" creationId="{00000000-0000-0000-0000-000000000000}"/>
          </ac:graphicFrameMkLst>
        </pc:graphicFrameChg>
        <pc:picChg chg="del">
          <ac:chgData name="Janette Warburton" userId="3e27661f259abf4c" providerId="LiveId" clId="{228BB8B4-6C11-414B-96E7-C9B042333375}" dt="2023-07-07T13:48:53.419" v="620" actId="478"/>
          <ac:picMkLst>
            <pc:docMk/>
            <pc:sldMk cId="0" sldId="297"/>
            <ac:picMk id="411" creationId="{00000000-0000-0000-0000-000000000000}"/>
          </ac:picMkLst>
        </pc:picChg>
      </pc:sldChg>
      <pc:sldChg chg="modSp mod">
        <pc:chgData name="Janette Warburton" userId="3e27661f259abf4c" providerId="LiveId" clId="{228BB8B4-6C11-414B-96E7-C9B042333375}" dt="2023-07-07T13:49:25.257" v="643" actId="5793"/>
        <pc:sldMkLst>
          <pc:docMk/>
          <pc:sldMk cId="0" sldId="298"/>
        </pc:sldMkLst>
        <pc:graphicFrameChg chg="modGraphic">
          <ac:chgData name="Janette Warburton" userId="3e27661f259abf4c" providerId="LiveId" clId="{228BB8B4-6C11-414B-96E7-C9B042333375}" dt="2023-07-07T13:49:25.257" v="643" actId="5793"/>
          <ac:graphicFrameMkLst>
            <pc:docMk/>
            <pc:sldMk cId="0" sldId="298"/>
            <ac:graphicFrameMk id="417" creationId="{00000000-0000-0000-0000-000000000000}"/>
          </ac:graphicFrameMkLst>
        </pc:graphicFrameChg>
        <pc:graphicFrameChg chg="mod modGraphic">
          <ac:chgData name="Janette Warburton" userId="3e27661f259abf4c" providerId="LiveId" clId="{228BB8B4-6C11-414B-96E7-C9B042333375}" dt="2023-07-07T13:39:02.884" v="434"/>
          <ac:graphicFrameMkLst>
            <pc:docMk/>
            <pc:sldMk cId="0" sldId="298"/>
            <ac:graphicFrameMk id="418" creationId="{00000000-0000-0000-0000-000000000000}"/>
          </ac:graphicFrameMkLst>
        </pc:graphicFrameChg>
        <pc:picChg chg="mod ord">
          <ac:chgData name="Janette Warburton" userId="3e27661f259abf4c" providerId="LiveId" clId="{228BB8B4-6C11-414B-96E7-C9B042333375}" dt="2023-07-07T13:38:26.686" v="420" actId="1036"/>
          <ac:picMkLst>
            <pc:docMk/>
            <pc:sldMk cId="0" sldId="298"/>
            <ac:picMk id="6" creationId="{57322B84-70B9-6047-86F3-A1714C88FF5E}"/>
          </ac:picMkLst>
        </pc:picChg>
        <pc:picChg chg="mod ord">
          <ac:chgData name="Janette Warburton" userId="3e27661f259abf4c" providerId="LiveId" clId="{228BB8B4-6C11-414B-96E7-C9B042333375}" dt="2023-07-07T13:38:26.686" v="420" actId="1036"/>
          <ac:picMkLst>
            <pc:docMk/>
            <pc:sldMk cId="0" sldId="298"/>
            <ac:picMk id="7" creationId="{4E3853EB-5AA5-B94F-A6E8-56796E005FA9}"/>
          </ac:picMkLst>
        </pc:picChg>
        <pc:picChg chg="mod ord">
          <ac:chgData name="Janette Warburton" userId="3e27661f259abf4c" providerId="LiveId" clId="{228BB8B4-6C11-414B-96E7-C9B042333375}" dt="2023-07-07T13:38:26.686" v="420" actId="1036"/>
          <ac:picMkLst>
            <pc:docMk/>
            <pc:sldMk cId="0" sldId="298"/>
            <ac:picMk id="8" creationId="{35DCC2F3-D09E-0440-8389-46E8B871D81C}"/>
          </ac:picMkLst>
        </pc:picChg>
        <pc:picChg chg="mod ord">
          <ac:chgData name="Janette Warburton" userId="3e27661f259abf4c" providerId="LiveId" clId="{228BB8B4-6C11-414B-96E7-C9B042333375}" dt="2023-07-07T13:38:26.686" v="420" actId="1036"/>
          <ac:picMkLst>
            <pc:docMk/>
            <pc:sldMk cId="0" sldId="298"/>
            <ac:picMk id="9" creationId="{4A99AB40-4CAF-8E44-A185-5AF0AD6E2E5D}"/>
          </ac:picMkLst>
        </pc:picChg>
      </pc:sldChg>
      <pc:sldChg chg="addSp delSp modSp mod">
        <pc:chgData name="Janette Warburton" userId="3e27661f259abf4c" providerId="LiveId" clId="{228BB8B4-6C11-414B-96E7-C9B042333375}" dt="2023-07-07T13:49:27.455" v="646" actId="5793"/>
        <pc:sldMkLst>
          <pc:docMk/>
          <pc:sldMk cId="0" sldId="299"/>
        </pc:sldMkLst>
        <pc:graphicFrameChg chg="modGraphic">
          <ac:chgData name="Janette Warburton" userId="3e27661f259abf4c" providerId="LiveId" clId="{228BB8B4-6C11-414B-96E7-C9B042333375}" dt="2023-07-07T13:49:27.455" v="646" actId="5793"/>
          <ac:graphicFrameMkLst>
            <pc:docMk/>
            <pc:sldMk cId="0" sldId="299"/>
            <ac:graphicFrameMk id="425" creationId="{00000000-0000-0000-0000-000000000000}"/>
          </ac:graphicFrameMkLst>
        </pc:graphicFrameChg>
        <pc:graphicFrameChg chg="mod modGraphic">
          <ac:chgData name="Janette Warburton" userId="3e27661f259abf4c" providerId="LiveId" clId="{228BB8B4-6C11-414B-96E7-C9B042333375}" dt="2023-07-07T13:40:56.768" v="482" actId="33524"/>
          <ac:graphicFrameMkLst>
            <pc:docMk/>
            <pc:sldMk cId="0" sldId="299"/>
            <ac:graphicFrameMk id="426" creationId="{00000000-0000-0000-0000-000000000000}"/>
          </ac:graphicFrameMkLst>
        </pc:graphicFrameChg>
        <pc:picChg chg="add mod">
          <ac:chgData name="Janette Warburton" userId="3e27661f259abf4c" providerId="LiveId" clId="{228BB8B4-6C11-414B-96E7-C9B042333375}" dt="2023-07-07T13:39:58.284" v="456"/>
          <ac:picMkLst>
            <pc:docMk/>
            <pc:sldMk cId="0" sldId="299"/>
            <ac:picMk id="2" creationId="{BC6B2357-DE81-0504-1C5C-3EBF98A3804C}"/>
          </ac:picMkLst>
        </pc:picChg>
        <pc:picChg chg="add del mod">
          <ac:chgData name="Janette Warburton" userId="3e27661f259abf4c" providerId="LiveId" clId="{228BB8B4-6C11-414B-96E7-C9B042333375}" dt="2023-07-07T13:40:14.153" v="469" actId="478"/>
          <ac:picMkLst>
            <pc:docMk/>
            <pc:sldMk cId="0" sldId="299"/>
            <ac:picMk id="3" creationId="{ACCF9CB1-3D92-57ED-4227-973090FF4C6F}"/>
          </ac:picMkLst>
        </pc:picChg>
        <pc:picChg chg="del mod">
          <ac:chgData name="Janette Warburton" userId="3e27661f259abf4c" providerId="LiveId" clId="{228BB8B4-6C11-414B-96E7-C9B042333375}" dt="2023-07-07T13:39:57.106" v="455" actId="478"/>
          <ac:picMkLst>
            <pc:docMk/>
            <pc:sldMk cId="0" sldId="299"/>
            <ac:picMk id="6" creationId="{CE3BC780-1494-F944-93F9-2CB218B573D4}"/>
          </ac:picMkLst>
        </pc:picChg>
        <pc:picChg chg="mod">
          <ac:chgData name="Janette Warburton" userId="3e27661f259abf4c" providerId="LiveId" clId="{228BB8B4-6C11-414B-96E7-C9B042333375}" dt="2023-07-07T13:40:19.117" v="470" actId="1076"/>
          <ac:picMkLst>
            <pc:docMk/>
            <pc:sldMk cId="0" sldId="299"/>
            <ac:picMk id="7" creationId="{7E8E04CF-B4F2-5548-BE89-0EF4BF29B9AB}"/>
          </ac:picMkLst>
        </pc:picChg>
        <pc:picChg chg="mod">
          <ac:chgData name="Janette Warburton" userId="3e27661f259abf4c" providerId="LiveId" clId="{228BB8B4-6C11-414B-96E7-C9B042333375}" dt="2023-07-07T13:40:20.663" v="471" actId="1076"/>
          <ac:picMkLst>
            <pc:docMk/>
            <pc:sldMk cId="0" sldId="299"/>
            <ac:picMk id="8" creationId="{0DA61A38-6098-324B-BAED-5D06FBD97816}"/>
          </ac:picMkLst>
        </pc:picChg>
        <pc:picChg chg="mod">
          <ac:chgData name="Janette Warburton" userId="3e27661f259abf4c" providerId="LiveId" clId="{228BB8B4-6C11-414B-96E7-C9B042333375}" dt="2023-07-07T13:40:10.345" v="465" actId="1037"/>
          <ac:picMkLst>
            <pc:docMk/>
            <pc:sldMk cId="0" sldId="299"/>
            <ac:picMk id="9" creationId="{F43AEBB6-3D21-8E48-9241-ED226E6E5DD9}"/>
          </ac:picMkLst>
        </pc:picChg>
      </pc:sldChg>
      <pc:sldChg chg="modSp add mod">
        <pc:chgData name="Janette Warburton" userId="3e27661f259abf4c" providerId="LiveId" clId="{228BB8B4-6C11-414B-96E7-C9B042333375}" dt="2023-07-10T11:21:34.134" v="1378" actId="20577"/>
        <pc:sldMkLst>
          <pc:docMk/>
          <pc:sldMk cId="2293918175" sldId="301"/>
        </pc:sldMkLst>
        <pc:spChg chg="mod">
          <ac:chgData name="Janette Warburton" userId="3e27661f259abf4c" providerId="LiveId" clId="{228BB8B4-6C11-414B-96E7-C9B042333375}" dt="2023-07-10T11:21:34.134" v="1378" actId="20577"/>
          <ac:spMkLst>
            <pc:docMk/>
            <pc:sldMk cId="2293918175" sldId="301"/>
            <ac:spMk id="269" creationId="{00000000-0000-0000-0000-000000000000}"/>
          </ac:spMkLst>
        </pc:spChg>
        <pc:graphicFrameChg chg="mod modGraphic">
          <ac:chgData name="Janette Warburton" userId="3e27661f259abf4c" providerId="LiveId" clId="{228BB8B4-6C11-414B-96E7-C9B042333375}" dt="2023-07-10T09:56:57.540" v="1359" actId="20577"/>
          <ac:graphicFrameMkLst>
            <pc:docMk/>
            <pc:sldMk cId="2293918175" sldId="301"/>
            <ac:graphicFrameMk id="271" creationId="{00000000-0000-0000-0000-000000000000}"/>
          </ac:graphicFrameMkLst>
        </pc:graphicFrameChg>
      </pc:sldChg>
      <pc:sldChg chg="modSp add mod">
        <pc:chgData name="Janette Warburton" userId="3e27661f259abf4c" providerId="LiveId" clId="{228BB8B4-6C11-414B-96E7-C9B042333375}" dt="2023-07-10T11:21:35.053" v="1379" actId="20577"/>
        <pc:sldMkLst>
          <pc:docMk/>
          <pc:sldMk cId="1301807479" sldId="302"/>
        </pc:sldMkLst>
        <pc:spChg chg="mod">
          <ac:chgData name="Janette Warburton" userId="3e27661f259abf4c" providerId="LiveId" clId="{228BB8B4-6C11-414B-96E7-C9B042333375}" dt="2023-07-10T11:21:35.053" v="1379" actId="20577"/>
          <ac:spMkLst>
            <pc:docMk/>
            <pc:sldMk cId="1301807479" sldId="302"/>
            <ac:spMk id="276" creationId="{00000000-0000-0000-0000-000000000000}"/>
          </ac:spMkLst>
        </pc:spChg>
        <pc:graphicFrameChg chg="mod modGraphic">
          <ac:chgData name="Janette Warburton" userId="3e27661f259abf4c" providerId="LiveId" clId="{228BB8B4-6C11-414B-96E7-C9B042333375}" dt="2023-07-10T09:57:18.337" v="1363" actId="20577"/>
          <ac:graphicFrameMkLst>
            <pc:docMk/>
            <pc:sldMk cId="1301807479" sldId="302"/>
            <ac:graphicFrameMk id="278" creationId="{00000000-0000-0000-0000-000000000000}"/>
          </ac:graphicFrameMkLst>
        </pc:graphicFrameChg>
      </pc:sldChg>
      <pc:sldChg chg="modSp add mod">
        <pc:chgData name="Janette Warburton" userId="3e27661f259abf4c" providerId="LiveId" clId="{228BB8B4-6C11-414B-96E7-C9B042333375}" dt="2023-07-10T11:21:36.300" v="1380" actId="20577"/>
        <pc:sldMkLst>
          <pc:docMk/>
          <pc:sldMk cId="2356957851" sldId="303"/>
        </pc:sldMkLst>
        <pc:spChg chg="mod">
          <ac:chgData name="Janette Warburton" userId="3e27661f259abf4c" providerId="LiveId" clId="{228BB8B4-6C11-414B-96E7-C9B042333375}" dt="2023-07-10T11:21:36.300" v="1380" actId="20577"/>
          <ac:spMkLst>
            <pc:docMk/>
            <pc:sldMk cId="2356957851" sldId="303"/>
            <ac:spMk id="283" creationId="{00000000-0000-0000-0000-000000000000}"/>
          </ac:spMkLst>
        </pc:spChg>
        <pc:graphicFrameChg chg="mod modGraphic">
          <ac:chgData name="Janette Warburton" userId="3e27661f259abf4c" providerId="LiveId" clId="{228BB8B4-6C11-414B-96E7-C9B042333375}" dt="2023-07-10T09:57:22.956" v="1364"/>
          <ac:graphicFrameMkLst>
            <pc:docMk/>
            <pc:sldMk cId="2356957851" sldId="303"/>
            <ac:graphicFrameMk id="285" creationId="{00000000-0000-0000-0000-000000000000}"/>
          </ac:graphicFrameMkLst>
        </pc:graphicFrameChg>
      </pc:sldChg>
      <pc:sldChg chg="modSp add mod">
        <pc:chgData name="Janette Warburton" userId="3e27661f259abf4c" providerId="LiveId" clId="{228BB8B4-6C11-414B-96E7-C9B042333375}" dt="2023-07-10T11:21:37.155" v="1381" actId="20577"/>
        <pc:sldMkLst>
          <pc:docMk/>
          <pc:sldMk cId="2535621127" sldId="304"/>
        </pc:sldMkLst>
        <pc:spChg chg="mod">
          <ac:chgData name="Janette Warburton" userId="3e27661f259abf4c" providerId="LiveId" clId="{228BB8B4-6C11-414B-96E7-C9B042333375}" dt="2023-07-10T11:21:37.155" v="1381" actId="20577"/>
          <ac:spMkLst>
            <pc:docMk/>
            <pc:sldMk cId="2535621127" sldId="304"/>
            <ac:spMk id="290" creationId="{00000000-0000-0000-0000-000000000000}"/>
          </ac:spMkLst>
        </pc:spChg>
        <pc:graphicFrameChg chg="mod modGraphic">
          <ac:chgData name="Janette Warburton" userId="3e27661f259abf4c" providerId="LiveId" clId="{228BB8B4-6C11-414B-96E7-C9B042333375}" dt="2023-07-10T09:57:26.821" v="1365"/>
          <ac:graphicFrameMkLst>
            <pc:docMk/>
            <pc:sldMk cId="2535621127" sldId="304"/>
            <ac:graphicFrameMk id="292" creationId="{00000000-0000-0000-0000-000000000000}"/>
          </ac:graphicFrameMkLst>
        </pc:graphicFrameChg>
      </pc:sldChg>
      <pc:sldChg chg="modSp add mod">
        <pc:chgData name="Janette Warburton" userId="3e27661f259abf4c" providerId="LiveId" clId="{228BB8B4-6C11-414B-96E7-C9B042333375}" dt="2023-07-10T11:21:38.013" v="1382" actId="20577"/>
        <pc:sldMkLst>
          <pc:docMk/>
          <pc:sldMk cId="144687707" sldId="305"/>
        </pc:sldMkLst>
        <pc:spChg chg="mod">
          <ac:chgData name="Janette Warburton" userId="3e27661f259abf4c" providerId="LiveId" clId="{228BB8B4-6C11-414B-96E7-C9B042333375}" dt="2023-07-10T11:21:38.013" v="1382" actId="20577"/>
          <ac:spMkLst>
            <pc:docMk/>
            <pc:sldMk cId="144687707" sldId="305"/>
            <ac:spMk id="297" creationId="{00000000-0000-0000-0000-000000000000}"/>
          </ac:spMkLst>
        </pc:spChg>
        <pc:graphicFrameChg chg="mod modGraphic">
          <ac:chgData name="Janette Warburton" userId="3e27661f259abf4c" providerId="LiveId" clId="{228BB8B4-6C11-414B-96E7-C9B042333375}" dt="2023-07-10T09:57:30.605" v="1366"/>
          <ac:graphicFrameMkLst>
            <pc:docMk/>
            <pc:sldMk cId="144687707" sldId="305"/>
            <ac:graphicFrameMk id="299" creationId="{00000000-0000-0000-0000-000000000000}"/>
          </ac:graphicFrameMkLst>
        </pc:graphicFrameChg>
      </pc:sldChg>
      <pc:sldChg chg="modSp add mod">
        <pc:chgData name="Janette Warburton" userId="3e27661f259abf4c" providerId="LiveId" clId="{228BB8B4-6C11-414B-96E7-C9B042333375}" dt="2023-07-10T11:21:38.827" v="1383" actId="20577"/>
        <pc:sldMkLst>
          <pc:docMk/>
          <pc:sldMk cId="841926545" sldId="306"/>
        </pc:sldMkLst>
        <pc:spChg chg="mod">
          <ac:chgData name="Janette Warburton" userId="3e27661f259abf4c" providerId="LiveId" clId="{228BB8B4-6C11-414B-96E7-C9B042333375}" dt="2023-07-10T11:21:38.827" v="1383" actId="20577"/>
          <ac:spMkLst>
            <pc:docMk/>
            <pc:sldMk cId="841926545" sldId="306"/>
            <ac:spMk id="304" creationId="{00000000-0000-0000-0000-000000000000}"/>
          </ac:spMkLst>
        </pc:spChg>
        <pc:graphicFrameChg chg="mod modGraphic">
          <ac:chgData name="Janette Warburton" userId="3e27661f259abf4c" providerId="LiveId" clId="{228BB8B4-6C11-414B-96E7-C9B042333375}" dt="2023-07-10T09:56:25.252" v="1336" actId="20577"/>
          <ac:graphicFrameMkLst>
            <pc:docMk/>
            <pc:sldMk cId="841926545" sldId="306"/>
            <ac:graphicFrameMk id="306" creationId="{00000000-0000-0000-0000-000000000000}"/>
          </ac:graphicFrameMkLst>
        </pc:graphicFrameChg>
      </pc:sldChg>
      <pc:sldChg chg="modSp add mod">
        <pc:chgData name="Janette Warburton" userId="3e27661f259abf4c" providerId="LiveId" clId="{228BB8B4-6C11-414B-96E7-C9B042333375}" dt="2023-07-10T11:21:43.595" v="1386" actId="20577"/>
        <pc:sldMkLst>
          <pc:docMk/>
          <pc:sldMk cId="3940618115" sldId="307"/>
        </pc:sldMkLst>
        <pc:spChg chg="mod">
          <ac:chgData name="Janette Warburton" userId="3e27661f259abf4c" providerId="LiveId" clId="{228BB8B4-6C11-414B-96E7-C9B042333375}" dt="2023-07-10T11:21:43.595" v="1386" actId="20577"/>
          <ac:spMkLst>
            <pc:docMk/>
            <pc:sldMk cId="3940618115" sldId="307"/>
            <ac:spMk id="311" creationId="{00000000-0000-0000-0000-000000000000}"/>
          </ac:spMkLst>
        </pc:spChg>
        <pc:graphicFrameChg chg="mod modGraphic">
          <ac:chgData name="Janette Warburton" userId="3e27661f259abf4c" providerId="LiveId" clId="{228BB8B4-6C11-414B-96E7-C9B042333375}" dt="2023-07-10T09:57:38.885" v="1367"/>
          <ac:graphicFrameMkLst>
            <pc:docMk/>
            <pc:sldMk cId="3940618115" sldId="307"/>
            <ac:graphicFrameMk id="313" creationId="{00000000-0000-0000-0000-000000000000}"/>
          </ac:graphicFrameMkLst>
        </pc:graphicFrameChg>
      </pc:sldChg>
      <pc:sldChg chg="modSp add mod">
        <pc:chgData name="Janette Warburton" userId="3e27661f259abf4c" providerId="LiveId" clId="{228BB8B4-6C11-414B-96E7-C9B042333375}" dt="2023-07-10T11:21:42.365" v="1385" actId="20577"/>
        <pc:sldMkLst>
          <pc:docMk/>
          <pc:sldMk cId="3002321981" sldId="308"/>
        </pc:sldMkLst>
        <pc:spChg chg="mod">
          <ac:chgData name="Janette Warburton" userId="3e27661f259abf4c" providerId="LiveId" clId="{228BB8B4-6C11-414B-96E7-C9B042333375}" dt="2023-07-10T11:21:42.365" v="1385" actId="20577"/>
          <ac:spMkLst>
            <pc:docMk/>
            <pc:sldMk cId="3002321981" sldId="308"/>
            <ac:spMk id="318" creationId="{00000000-0000-0000-0000-000000000000}"/>
          </ac:spMkLst>
        </pc:spChg>
        <pc:graphicFrameChg chg="mod modGraphic">
          <ac:chgData name="Janette Warburton" userId="3e27661f259abf4c" providerId="LiveId" clId="{228BB8B4-6C11-414B-96E7-C9B042333375}" dt="2023-07-10T09:57:44.390" v="1368"/>
          <ac:graphicFrameMkLst>
            <pc:docMk/>
            <pc:sldMk cId="3002321981" sldId="308"/>
            <ac:graphicFrameMk id="320" creationId="{00000000-0000-0000-0000-000000000000}"/>
          </ac:graphicFrameMkLst>
        </pc:graphicFrameChg>
      </pc:sldChg>
      <pc:sldChg chg="modSp add mod">
        <pc:chgData name="Janette Warburton" userId="3e27661f259abf4c" providerId="LiveId" clId="{228BB8B4-6C11-414B-96E7-C9B042333375}" dt="2023-07-10T11:21:41.124" v="1384" actId="20577"/>
        <pc:sldMkLst>
          <pc:docMk/>
          <pc:sldMk cId="2621736684" sldId="309"/>
        </pc:sldMkLst>
        <pc:spChg chg="mod">
          <ac:chgData name="Janette Warburton" userId="3e27661f259abf4c" providerId="LiveId" clId="{228BB8B4-6C11-414B-96E7-C9B042333375}" dt="2023-07-10T11:21:41.124" v="1384" actId="20577"/>
          <ac:spMkLst>
            <pc:docMk/>
            <pc:sldMk cId="2621736684" sldId="309"/>
            <ac:spMk id="333" creationId="{00000000-0000-0000-0000-000000000000}"/>
          </ac:spMkLst>
        </pc:spChg>
        <pc:graphicFrameChg chg="mod modGraphic">
          <ac:chgData name="Janette Warburton" userId="3e27661f259abf4c" providerId="LiveId" clId="{228BB8B4-6C11-414B-96E7-C9B042333375}" dt="2023-07-10T09:57:48.677" v="1369"/>
          <ac:graphicFrameMkLst>
            <pc:docMk/>
            <pc:sldMk cId="2621736684" sldId="309"/>
            <ac:graphicFrameMk id="335" creationId="{00000000-0000-0000-0000-000000000000}"/>
          </ac:graphicFrameMkLst>
        </pc:graphicFrameChg>
      </pc:sldChg>
      <pc:sldChg chg="modSp add mod">
        <pc:chgData name="Janette Warburton" userId="3e27661f259abf4c" providerId="LiveId" clId="{228BB8B4-6C11-414B-96E7-C9B042333375}" dt="2023-07-10T11:21:47.186" v="1387" actId="20577"/>
        <pc:sldMkLst>
          <pc:docMk/>
          <pc:sldMk cId="2876856257" sldId="310"/>
        </pc:sldMkLst>
        <pc:spChg chg="mod">
          <ac:chgData name="Janette Warburton" userId="3e27661f259abf4c" providerId="LiveId" clId="{228BB8B4-6C11-414B-96E7-C9B042333375}" dt="2023-07-10T11:21:47.186" v="1387" actId="20577"/>
          <ac:spMkLst>
            <pc:docMk/>
            <pc:sldMk cId="2876856257" sldId="310"/>
            <ac:spMk id="351" creationId="{00000000-0000-0000-0000-000000000000}"/>
          </ac:spMkLst>
        </pc:spChg>
        <pc:graphicFrameChg chg="mod modGraphic">
          <ac:chgData name="Janette Warburton" userId="3e27661f259abf4c" providerId="LiveId" clId="{228BB8B4-6C11-414B-96E7-C9B042333375}" dt="2023-07-10T09:56:04.245" v="1317" actId="20577"/>
          <ac:graphicFrameMkLst>
            <pc:docMk/>
            <pc:sldMk cId="2876856257" sldId="310"/>
            <ac:graphicFrameMk id="353" creationId="{00000000-0000-0000-0000-000000000000}"/>
          </ac:graphicFrameMkLst>
        </pc:graphicFrameChg>
      </pc:sldChg>
      <pc:sldChg chg="modSp add mod">
        <pc:chgData name="Janette Warburton" userId="3e27661f259abf4c" providerId="LiveId" clId="{228BB8B4-6C11-414B-96E7-C9B042333375}" dt="2023-07-10T11:21:48.191" v="1388" actId="20577"/>
        <pc:sldMkLst>
          <pc:docMk/>
          <pc:sldMk cId="224370634" sldId="311"/>
        </pc:sldMkLst>
        <pc:spChg chg="mod">
          <ac:chgData name="Janette Warburton" userId="3e27661f259abf4c" providerId="LiveId" clId="{228BB8B4-6C11-414B-96E7-C9B042333375}" dt="2023-07-10T11:21:48.191" v="1388" actId="20577"/>
          <ac:spMkLst>
            <pc:docMk/>
            <pc:sldMk cId="224370634" sldId="311"/>
            <ac:spMk id="358" creationId="{00000000-0000-0000-0000-000000000000}"/>
          </ac:spMkLst>
        </pc:spChg>
        <pc:graphicFrameChg chg="mod modGraphic">
          <ac:chgData name="Janette Warburton" userId="3e27661f259abf4c" providerId="LiveId" clId="{228BB8B4-6C11-414B-96E7-C9B042333375}" dt="2023-07-10T09:57:54.996" v="1370"/>
          <ac:graphicFrameMkLst>
            <pc:docMk/>
            <pc:sldMk cId="224370634" sldId="311"/>
            <ac:graphicFrameMk id="360" creationId="{00000000-0000-0000-0000-000000000000}"/>
          </ac:graphicFrameMkLst>
        </pc:graphicFrameChg>
      </pc:sldChg>
      <pc:sldChg chg="modSp add mod">
        <pc:chgData name="Janette Warburton" userId="3e27661f259abf4c" providerId="LiveId" clId="{228BB8B4-6C11-414B-96E7-C9B042333375}" dt="2023-07-10T11:21:48.979" v="1389" actId="20577"/>
        <pc:sldMkLst>
          <pc:docMk/>
          <pc:sldMk cId="394296668" sldId="312"/>
        </pc:sldMkLst>
        <pc:spChg chg="mod">
          <ac:chgData name="Janette Warburton" userId="3e27661f259abf4c" providerId="LiveId" clId="{228BB8B4-6C11-414B-96E7-C9B042333375}" dt="2023-07-10T11:21:48.979" v="1389" actId="20577"/>
          <ac:spMkLst>
            <pc:docMk/>
            <pc:sldMk cId="394296668" sldId="312"/>
            <ac:spMk id="365" creationId="{00000000-0000-0000-0000-000000000000}"/>
          </ac:spMkLst>
        </pc:spChg>
        <pc:graphicFrameChg chg="mod modGraphic">
          <ac:chgData name="Janette Warburton" userId="3e27661f259abf4c" providerId="LiveId" clId="{228BB8B4-6C11-414B-96E7-C9B042333375}" dt="2023-07-10T09:57:59.881" v="1371"/>
          <ac:graphicFrameMkLst>
            <pc:docMk/>
            <pc:sldMk cId="394296668" sldId="312"/>
            <ac:graphicFrameMk id="367" creationId="{00000000-0000-0000-0000-000000000000}"/>
          </ac:graphicFrameMkLst>
        </pc:graphicFrameChg>
      </pc:sldChg>
      <pc:sldChg chg="modSp add mod">
        <pc:chgData name="Janette Warburton" userId="3e27661f259abf4c" providerId="LiveId" clId="{228BB8B4-6C11-414B-96E7-C9B042333375}" dt="2023-07-10T11:21:49.862" v="1390" actId="20577"/>
        <pc:sldMkLst>
          <pc:docMk/>
          <pc:sldMk cId="1686577759" sldId="313"/>
        </pc:sldMkLst>
        <pc:spChg chg="mod">
          <ac:chgData name="Janette Warburton" userId="3e27661f259abf4c" providerId="LiveId" clId="{228BB8B4-6C11-414B-96E7-C9B042333375}" dt="2023-07-10T11:21:49.862" v="1390" actId="20577"/>
          <ac:spMkLst>
            <pc:docMk/>
            <pc:sldMk cId="1686577759" sldId="313"/>
            <ac:spMk id="372" creationId="{00000000-0000-0000-0000-000000000000}"/>
          </ac:spMkLst>
        </pc:spChg>
        <pc:graphicFrameChg chg="mod modGraphic">
          <ac:chgData name="Janette Warburton" userId="3e27661f259abf4c" providerId="LiveId" clId="{228BB8B4-6C11-414B-96E7-C9B042333375}" dt="2023-07-10T09:58:04.363" v="1372"/>
          <ac:graphicFrameMkLst>
            <pc:docMk/>
            <pc:sldMk cId="1686577759" sldId="313"/>
            <ac:graphicFrameMk id="374" creationId="{00000000-0000-0000-0000-000000000000}"/>
          </ac:graphicFrameMkLst>
        </pc:graphicFrameChg>
      </pc:sldChg>
      <pc:sldChg chg="modSp add mod">
        <pc:chgData name="Janette Warburton" userId="3e27661f259abf4c" providerId="LiveId" clId="{228BB8B4-6C11-414B-96E7-C9B042333375}" dt="2023-07-10T11:21:50.667" v="1391" actId="20577"/>
        <pc:sldMkLst>
          <pc:docMk/>
          <pc:sldMk cId="2989439966" sldId="314"/>
        </pc:sldMkLst>
        <pc:spChg chg="mod">
          <ac:chgData name="Janette Warburton" userId="3e27661f259abf4c" providerId="LiveId" clId="{228BB8B4-6C11-414B-96E7-C9B042333375}" dt="2023-07-10T11:21:50.667" v="1391" actId="20577"/>
          <ac:spMkLst>
            <pc:docMk/>
            <pc:sldMk cId="2989439966" sldId="314"/>
            <ac:spMk id="380" creationId="{00000000-0000-0000-0000-000000000000}"/>
          </ac:spMkLst>
        </pc:spChg>
        <pc:graphicFrameChg chg="mod modGraphic">
          <ac:chgData name="Janette Warburton" userId="3e27661f259abf4c" providerId="LiveId" clId="{228BB8B4-6C11-414B-96E7-C9B042333375}" dt="2023-07-10T09:58:08.087" v="1373"/>
          <ac:graphicFrameMkLst>
            <pc:docMk/>
            <pc:sldMk cId="2989439966" sldId="314"/>
            <ac:graphicFrameMk id="382" creationId="{00000000-0000-0000-0000-000000000000}"/>
          </ac:graphicFrameMkLst>
        </pc:graphicFrameChg>
      </pc:sldChg>
      <pc:sldChg chg="modSp add mod">
        <pc:chgData name="Janette Warburton" userId="3e27661f259abf4c" providerId="LiveId" clId="{228BB8B4-6C11-414B-96E7-C9B042333375}" dt="2023-07-10T11:21:51.516" v="1392" actId="20577"/>
        <pc:sldMkLst>
          <pc:docMk/>
          <pc:sldMk cId="1204727114" sldId="315"/>
        </pc:sldMkLst>
        <pc:spChg chg="mod">
          <ac:chgData name="Janette Warburton" userId="3e27661f259abf4c" providerId="LiveId" clId="{228BB8B4-6C11-414B-96E7-C9B042333375}" dt="2023-07-10T11:21:51.516" v="1392" actId="20577"/>
          <ac:spMkLst>
            <pc:docMk/>
            <pc:sldMk cId="1204727114" sldId="315"/>
            <ac:spMk id="387" creationId="{00000000-0000-0000-0000-000000000000}"/>
          </ac:spMkLst>
        </pc:spChg>
        <pc:graphicFrameChg chg="mod modGraphic">
          <ac:chgData name="Janette Warburton" userId="3e27661f259abf4c" providerId="LiveId" clId="{228BB8B4-6C11-414B-96E7-C9B042333375}" dt="2023-07-10T09:58:12.900" v="1374"/>
          <ac:graphicFrameMkLst>
            <pc:docMk/>
            <pc:sldMk cId="1204727114" sldId="315"/>
            <ac:graphicFrameMk id="389" creationId="{00000000-0000-0000-0000-000000000000}"/>
          </ac:graphicFrameMkLst>
        </pc:graphicFrameChg>
      </pc:sldChg>
      <pc:sldChg chg="modSp add mod">
        <pc:chgData name="Janette Warburton" userId="3e27661f259abf4c" providerId="LiveId" clId="{228BB8B4-6C11-414B-96E7-C9B042333375}" dt="2023-07-10T11:21:52.246" v="1393" actId="20577"/>
        <pc:sldMkLst>
          <pc:docMk/>
          <pc:sldMk cId="2010385691" sldId="316"/>
        </pc:sldMkLst>
        <pc:spChg chg="mod">
          <ac:chgData name="Janette Warburton" userId="3e27661f259abf4c" providerId="LiveId" clId="{228BB8B4-6C11-414B-96E7-C9B042333375}" dt="2023-07-10T11:21:52.246" v="1393" actId="20577"/>
          <ac:spMkLst>
            <pc:docMk/>
            <pc:sldMk cId="2010385691" sldId="316"/>
            <ac:spMk id="394" creationId="{00000000-0000-0000-0000-000000000000}"/>
          </ac:spMkLst>
        </pc:spChg>
        <pc:graphicFrameChg chg="mod modGraphic">
          <ac:chgData name="Janette Warburton" userId="3e27661f259abf4c" providerId="LiveId" clId="{228BB8B4-6C11-414B-96E7-C9B042333375}" dt="2023-07-10T09:58:17.147" v="1375"/>
          <ac:graphicFrameMkLst>
            <pc:docMk/>
            <pc:sldMk cId="2010385691" sldId="316"/>
            <ac:graphicFrameMk id="396" creationId="{00000000-0000-0000-0000-000000000000}"/>
          </ac:graphicFrameMkLst>
        </pc:graphicFrameChg>
      </pc:sldChg>
      <pc:sldChg chg="modSp add mod">
        <pc:chgData name="Janette Warburton" userId="3e27661f259abf4c" providerId="LiveId" clId="{228BB8B4-6C11-414B-96E7-C9B042333375}" dt="2023-07-10T11:21:53.052" v="1394" actId="20577"/>
        <pc:sldMkLst>
          <pc:docMk/>
          <pc:sldMk cId="3789870898" sldId="317"/>
        </pc:sldMkLst>
        <pc:spChg chg="mod">
          <ac:chgData name="Janette Warburton" userId="3e27661f259abf4c" providerId="LiveId" clId="{228BB8B4-6C11-414B-96E7-C9B042333375}" dt="2023-07-10T11:21:53.052" v="1394" actId="20577"/>
          <ac:spMkLst>
            <pc:docMk/>
            <pc:sldMk cId="3789870898" sldId="317"/>
            <ac:spMk id="401" creationId="{00000000-0000-0000-0000-000000000000}"/>
          </ac:spMkLst>
        </pc:spChg>
        <pc:graphicFrameChg chg="mod modGraphic">
          <ac:chgData name="Janette Warburton" userId="3e27661f259abf4c" providerId="LiveId" clId="{228BB8B4-6C11-414B-96E7-C9B042333375}" dt="2023-07-10T09:58:22.368" v="1376"/>
          <ac:graphicFrameMkLst>
            <pc:docMk/>
            <pc:sldMk cId="3789870898" sldId="317"/>
            <ac:graphicFrameMk id="403" creationId="{00000000-0000-0000-0000-000000000000}"/>
          </ac:graphicFrameMkLst>
        </pc:graphicFrameChg>
      </pc:sldChg>
      <pc:sldChg chg="modSp add mod">
        <pc:chgData name="Janette Warburton" userId="3e27661f259abf4c" providerId="LiveId" clId="{228BB8B4-6C11-414B-96E7-C9B042333375}" dt="2023-07-10T11:21:53.857" v="1395" actId="20577"/>
        <pc:sldMkLst>
          <pc:docMk/>
          <pc:sldMk cId="366680236" sldId="318"/>
        </pc:sldMkLst>
        <pc:spChg chg="mod">
          <ac:chgData name="Janette Warburton" userId="3e27661f259abf4c" providerId="LiveId" clId="{228BB8B4-6C11-414B-96E7-C9B042333375}" dt="2023-07-10T11:21:53.857" v="1395" actId="20577"/>
          <ac:spMkLst>
            <pc:docMk/>
            <pc:sldMk cId="366680236" sldId="318"/>
            <ac:spMk id="408" creationId="{00000000-0000-0000-0000-000000000000}"/>
          </ac:spMkLst>
        </pc:spChg>
        <pc:graphicFrameChg chg="mod modGraphic">
          <ac:chgData name="Janette Warburton" userId="3e27661f259abf4c" providerId="LiveId" clId="{228BB8B4-6C11-414B-96E7-C9B042333375}" dt="2023-07-10T09:58:26.476" v="1377"/>
          <ac:graphicFrameMkLst>
            <pc:docMk/>
            <pc:sldMk cId="366680236" sldId="318"/>
            <ac:graphicFrameMk id="410" creationId="{00000000-0000-0000-0000-000000000000}"/>
          </ac:graphicFrameMkLst>
        </pc:graphicFrameChg>
      </pc:sldChg>
      <pc:sldChg chg="modSp add mod">
        <pc:chgData name="Janette Warburton" userId="3e27661f259abf4c" providerId="LiveId" clId="{228BB8B4-6C11-414B-96E7-C9B042333375}" dt="2023-07-10T11:21:54.639" v="1396" actId="20577"/>
        <pc:sldMkLst>
          <pc:docMk/>
          <pc:sldMk cId="1174170672" sldId="319"/>
        </pc:sldMkLst>
        <pc:spChg chg="mod">
          <ac:chgData name="Janette Warburton" userId="3e27661f259abf4c" providerId="LiveId" clId="{228BB8B4-6C11-414B-96E7-C9B042333375}" dt="2023-07-10T11:21:54.639" v="1396" actId="20577"/>
          <ac:spMkLst>
            <pc:docMk/>
            <pc:sldMk cId="1174170672" sldId="319"/>
            <ac:spMk id="416" creationId="{00000000-0000-0000-0000-000000000000}"/>
          </ac:spMkLst>
        </pc:spChg>
        <pc:graphicFrameChg chg="mod modGraphic">
          <ac:chgData name="Janette Warburton" userId="3e27661f259abf4c" providerId="LiveId" clId="{228BB8B4-6C11-414B-96E7-C9B042333375}" dt="2023-07-10T09:55:17.579" v="1280" actId="6549"/>
          <ac:graphicFrameMkLst>
            <pc:docMk/>
            <pc:sldMk cId="1174170672" sldId="319"/>
            <ac:graphicFrameMk id="418" creationId="{00000000-0000-0000-0000-000000000000}"/>
          </ac:graphicFrameMkLst>
        </pc:graphicFrameChg>
      </pc:sldChg>
      <pc:sldChg chg="modSp add mod">
        <pc:chgData name="Janette Warburton" userId="3e27661f259abf4c" providerId="LiveId" clId="{228BB8B4-6C11-414B-96E7-C9B042333375}" dt="2023-07-10T11:21:55.855" v="1397" actId="20577"/>
        <pc:sldMkLst>
          <pc:docMk/>
          <pc:sldMk cId="2411012376" sldId="320"/>
        </pc:sldMkLst>
        <pc:spChg chg="mod">
          <ac:chgData name="Janette Warburton" userId="3e27661f259abf4c" providerId="LiveId" clId="{228BB8B4-6C11-414B-96E7-C9B042333375}" dt="2023-07-10T11:21:55.855" v="1397" actId="20577"/>
          <ac:spMkLst>
            <pc:docMk/>
            <pc:sldMk cId="2411012376" sldId="320"/>
            <ac:spMk id="424" creationId="{00000000-0000-0000-0000-000000000000}"/>
          </ac:spMkLst>
        </pc:spChg>
        <pc:graphicFrameChg chg="modGraphic">
          <ac:chgData name="Janette Warburton" userId="3e27661f259abf4c" providerId="LiveId" clId="{228BB8B4-6C11-414B-96E7-C9B042333375}" dt="2023-07-10T09:55:15.919" v="1278" actId="6549"/>
          <ac:graphicFrameMkLst>
            <pc:docMk/>
            <pc:sldMk cId="2411012376" sldId="320"/>
            <ac:graphicFrameMk id="426"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045eb4a8d4_0_1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g2045eb4a8d4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581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045eb4a8d4_0_2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6" name="Google Shape;316;g2045eb4a8d4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2599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045eb4a8d4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1" name="Google Shape;331;g2045eb4a8d4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31693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2045eb4a8d4_0_2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9" name="Google Shape;349;g2045eb4a8d4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51238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2045eb4a8d4_0_2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6" name="Google Shape;356;g2045eb4a8d4_0_2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26478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2045eb4a8d4_0_2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3" name="Google Shape;363;g2045eb4a8d4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68703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045eb4a8d4_0_2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2045eb4a8d4_0_2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8351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045eb4a8d4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8" name="Google Shape;378;g2045eb4a8d4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9744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045eb4a8d4_0_2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5" name="Google Shape;385;g2045eb4a8d4_0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60172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2045eb4a8d4_0_2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2" name="Google Shape;392;g2045eb4a8d4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8397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045eb4a8d4_0_2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045eb4a8d4_0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8153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045eb4a8d4_0_2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045eb4a8d4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8994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045eb4a8d4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4" name="Google Shape;414;g2045eb4a8d4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615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2045eb4a8d4_0_2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2" name="Google Shape;422;g2045eb4a8d4_0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0538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3" name="Google Shape;263;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045eb4a8d4_0_1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7" name="Google Shape;267;g2045eb4a8d4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045eb4a8d4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4" name="Google Shape;274;g2045eb4a8d4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045eb4a8d4_0_1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045eb4a8d4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045eb4a8d4_0_1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045eb4a8d4_0_1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045eb4a8d4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5" name="Google Shape;295;g2045eb4a8d4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045eb4a8d4_0_1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2" name="Google Shape;302;g2045eb4a8d4_0_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045eb4a8d4_0_1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g2045eb4a8d4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045eb4a8d4_0_2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6" name="Google Shape;316;g2045eb4a8d4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045eb4a8d4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1" name="Google Shape;331;g2045eb4a8d4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2045eb4a8d4_0_2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9" name="Google Shape;349;g2045eb4a8d4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2045eb4a8d4_0_2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6" name="Google Shape;356;g2045eb4a8d4_0_2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2045eb4a8d4_0_2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3" name="Google Shape;363;g2045eb4a8d4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045eb4a8d4_0_2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2045eb4a8d4_0_2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045eb4a8d4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8" name="Google Shape;378;g2045eb4a8d4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045eb4a8d4_0_2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5" name="Google Shape;385;g2045eb4a8d4_0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045eb4a8d4_0_1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7" name="Google Shape;267;g2045eb4a8d4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630679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2045eb4a8d4_0_2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2" name="Google Shape;392;g2045eb4a8d4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045eb4a8d4_0_2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045eb4a8d4_0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045eb4a8d4_0_2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045eb4a8d4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045eb4a8d4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4" name="Google Shape;414;g2045eb4a8d4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2045eb4a8d4_0_2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2" name="Google Shape;422;g2045eb4a8d4_0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0" name="Google Shape;430;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045eb4a8d4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4" name="Google Shape;274;g2045eb4a8d4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4807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045eb4a8d4_0_1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045eb4a8d4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68871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045eb4a8d4_0_1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045eb4a8d4_0_1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26914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045eb4a8d4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5" name="Google Shape;295;g2045eb4a8d4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5522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045eb4a8d4_0_1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2" name="Google Shape;302;g2045eb4a8d4_0_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593411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40386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Proportion</a:t>
            </a:r>
            <a:r>
              <a:rPr lang="en-GB" sz="2000" b="0" i="0" u="none" strike="noStrike" cap="none">
                <a:solidFill>
                  <a:schemeClr val="accent2"/>
                </a:solidFill>
                <a:latin typeface="Nunito Sans"/>
                <a:ea typeface="Nunito Sans"/>
                <a:cs typeface="Nunito Sans"/>
                <a:sym typeface="Nunito Sans"/>
              </a:rPr>
              <a:t> | Ratio &amp; Proportion</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A picture containing 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39927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Ratio &amp; Proportion </a:t>
            </a:r>
            <a:r>
              <a:rPr lang="en-GB" sz="1000" b="0" i="0" u="none" strike="noStrike" cap="none">
                <a:solidFill>
                  <a:srgbClr val="2779F5"/>
                </a:solidFill>
                <a:latin typeface="Nunito Sans"/>
                <a:ea typeface="Nunito Sans"/>
                <a:cs typeface="Nunito Sans"/>
                <a:sym typeface="Nunito Sans"/>
              </a:rPr>
              <a:t>| Diagnostic Questions | </a:t>
            </a:r>
            <a:r>
              <a:rPr lang="en-GB" sz="1000">
                <a:solidFill>
                  <a:srgbClr val="2779F5"/>
                </a:solidFill>
                <a:latin typeface="Nunito Sans"/>
                <a:ea typeface="Nunito Sans"/>
                <a:cs typeface="Nunito Sans"/>
                <a:sym typeface="Nunito Sans"/>
              </a:rPr>
              <a:t>Proportion</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D500F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38919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Ratio &amp; Proportion </a:t>
            </a:r>
            <a:r>
              <a:rPr lang="en-GB" sz="1000" b="0" i="0" u="none" strike="noStrike" cap="none">
                <a:solidFill>
                  <a:srgbClr val="2779F5"/>
                </a:solidFill>
                <a:latin typeface="Nunito Sans"/>
                <a:ea typeface="Nunito Sans"/>
                <a:cs typeface="Nunito Sans"/>
                <a:sym typeface="Nunito Sans"/>
              </a:rPr>
              <a:t>| Diagnostic Questions | </a:t>
            </a:r>
            <a:r>
              <a:rPr lang="en-GB" sz="1000">
                <a:solidFill>
                  <a:srgbClr val="2779F5"/>
                </a:solidFill>
                <a:latin typeface="Nunito Sans"/>
                <a:ea typeface="Nunito Sans"/>
                <a:cs typeface="Nunito Sans"/>
                <a:sym typeface="Nunito Sans"/>
              </a:rPr>
              <a:t>Proportion</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D500F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6" y="2290450"/>
            <a:ext cx="3858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Proportion</a:t>
            </a:r>
            <a:r>
              <a:rPr lang="en-GB" sz="2000" b="0" i="0" u="none" strike="noStrike" cap="none">
                <a:solidFill>
                  <a:schemeClr val="accent2"/>
                </a:solidFill>
                <a:latin typeface="Nunito Sans"/>
                <a:ea typeface="Nunito Sans"/>
                <a:cs typeface="Nunito Sans"/>
                <a:sym typeface="Nunito Sans"/>
              </a:rPr>
              <a:t> | Ratio &amp; Proportion</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A picture containing 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2.tiff"/><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6.tiff"/><Relationship Id="rId5" Type="http://schemas.openxmlformats.org/officeDocument/2006/relationships/image" Target="../media/image15.tiff"/><Relationship Id="rId4" Type="http://schemas.openxmlformats.org/officeDocument/2006/relationships/image" Target="../media/image14.tiff"/></Relationships>
</file>

<file path=ppt/slides/_rels/slide23.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3.tiff"/><Relationship Id="rId5" Type="http://schemas.openxmlformats.org/officeDocument/2006/relationships/image" Target="../media/image18.tiff"/><Relationship Id="rId4" Type="http://schemas.openxmlformats.org/officeDocument/2006/relationships/image" Target="../media/image16.tif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20.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40.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160.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80.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0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20.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40.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80.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300.png"/></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20.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340.pn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12.tiff"/><Relationship Id="rId4" Type="http://schemas.openxmlformats.org/officeDocument/2006/relationships/image" Target="../media/image360.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4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430.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450.png"/></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470.png"/></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6.tiff"/><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3.tiff"/><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18.tiff"/><Relationship Id="rId5" Type="http://schemas.openxmlformats.org/officeDocument/2006/relationships/image" Target="../media/image16.tiff"/><Relationship Id="rId4" Type="http://schemas.openxmlformats.org/officeDocument/2006/relationships/image" Target="../media/image17.tiff"/></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045eb4a8d4_0_19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12" name="Google Shape;312;g2045eb4a8d4_0_195"/>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7) A car travels at a constant speed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48 </m:t>
                              </m:r>
                              <m:r>
                                <a:rPr lang="en-GB" sz="1600" b="0" i="1" dirty="0" smtClean="0">
                                  <a:solidFill>
                                    <a:schemeClr val="dk1"/>
                                  </a:solidFill>
                                  <a:latin typeface="Cambria Math" panose="02040503050406030204" pitchFamily="18" charset="0"/>
                                  <a:ea typeface="Nunito Sans"/>
                                  <a:cs typeface="Nunito Sans"/>
                                  <a:sym typeface="Nunito Sans"/>
                                </a:rPr>
                                <m:t>𝑘𝑚</m:t>
                              </m:r>
                              <m:r>
                                <a:rPr lang="en-GB" sz="1600" b="0" i="1" dirty="0" smtClean="0">
                                  <a:solidFill>
                                    <a:schemeClr val="dk1"/>
                                  </a:solidFill>
                                  <a:latin typeface="Cambria Math" panose="02040503050406030204" pitchFamily="18" charset="0"/>
                                  <a:ea typeface="Nunito Sans"/>
                                  <a:cs typeface="Nunito Sans"/>
                                  <a:sym typeface="Nunito Sans"/>
                                </a:rPr>
                                <m:t>/</m:t>
                              </m:r>
                              <m:r>
                                <a:rPr lang="en-GB" sz="1600" b="0" i="1" dirty="0" smtClean="0">
                                  <a:solidFill>
                                    <a:schemeClr val="dk1"/>
                                  </a:solidFill>
                                  <a:latin typeface="Cambria Math" panose="02040503050406030204" pitchFamily="18" charset="0"/>
                                  <a:ea typeface="Nunito Sans"/>
                                  <a:cs typeface="Nunito Sans"/>
                                  <a:sym typeface="Nunito Sans"/>
                                </a:rPr>
                                <m:t>h</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How far does the car travel in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m:t>
                              </m:r>
                            </m:oMath>
                          </a14:m>
                          <a:r>
                            <a:rPr lang="en-GB" sz="1600" b="0" dirty="0">
                              <a:solidFill>
                                <a:schemeClr val="dk1"/>
                              </a:solidFill>
                              <a:latin typeface="Nunito Sans"/>
                              <a:ea typeface="Nunito Sans"/>
                              <a:cs typeface="Nunito Sans"/>
                              <a:sym typeface="Nunito Sans"/>
                            </a:rPr>
                            <a:t> hour and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45</m:t>
                              </m:r>
                            </m:oMath>
                          </a14:m>
                          <a:r>
                            <a:rPr lang="en-GB" sz="1600" b="0" dirty="0">
                              <a:solidFill>
                                <a:schemeClr val="dk1"/>
                              </a:solidFill>
                              <a:latin typeface="Nunito Sans"/>
                              <a:ea typeface="Nunito Sans"/>
                              <a:cs typeface="Nunito Sans"/>
                              <a:sym typeface="Nunito Sans"/>
                            </a:rPr>
                            <a:t> minutes? </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12" name="Google Shape;312;g2045eb4a8d4_0_195"/>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13" name="Google Shape;313;g2045eb4a8d4_0_195"/>
              <p:cNvGraphicFramePr/>
              <p:nvPr>
                <p:extLst>
                  <p:ext uri="{D42A27DB-BD31-4B8C-83A1-F6EECF244321}">
                    <p14:modId xmlns:p14="http://schemas.microsoft.com/office/powerpoint/2010/main" val="2376198632"/>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69.6 </m:t>
                              </m:r>
                              <m:r>
                                <a:rPr lang="en-US" sz="1600" i="1" dirty="0" smtClean="0">
                                  <a:solidFill>
                                    <a:schemeClr val="tx1"/>
                                  </a:solidFill>
                                  <a:latin typeface="Cambria Math" panose="02040503050406030204" pitchFamily="18" charset="0"/>
                                  <a:ea typeface="Nunito Sans"/>
                                  <a:cs typeface="Nunito Sans"/>
                                  <a:sym typeface="Nunito Sans"/>
                                </a:rPr>
                                <m:t>𝑘𝑚</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96 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84 </m:t>
                              </m:r>
                              <m:r>
                                <a:rPr lang="en-US" sz="1600" i="1" dirty="0" smtClean="0">
                                  <a:solidFill>
                                    <a:schemeClr val="tx1"/>
                                  </a:solidFill>
                                  <a:latin typeface="Cambria Math" panose="02040503050406030204" pitchFamily="18" charset="0"/>
                                  <a:ea typeface="Nunito Sans"/>
                                  <a:cs typeface="Nunito Sans"/>
                                  <a:sym typeface="Nunito Sans"/>
                                </a:rPr>
                                <m:t>𝑘𝑚</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36 </m:t>
                              </m:r>
                              <m:r>
                                <a:rPr lang="en-GB" sz="1600" i="1" dirty="0" smtClean="0">
                                  <a:solidFill>
                                    <a:srgbClr val="1C1C1C"/>
                                  </a:solidFill>
                                  <a:latin typeface="Cambria Math" panose="02040503050406030204" pitchFamily="18" charset="0"/>
                                  <a:ea typeface="Nunito Sans"/>
                                  <a:cs typeface="Nunito Sans"/>
                                  <a:sym typeface="Nunito Sans"/>
                                </a:rPr>
                                <m:t>𝑘𝑚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13" name="Google Shape;313;g2045eb4a8d4_0_195"/>
              <p:cNvGraphicFramePr/>
              <p:nvPr>
                <p:extLst>
                  <p:ext uri="{D42A27DB-BD31-4B8C-83A1-F6EECF244321}">
                    <p14:modId xmlns:p14="http://schemas.microsoft.com/office/powerpoint/2010/main" val="2376198632"/>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940618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045eb4a8d4_0_20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p:graphicFrame>
        <p:nvGraphicFramePr>
          <p:cNvPr id="319" name="Google Shape;319;g2045eb4a8d4_0_201"/>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8) What proportion of the shapes are blue?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320" name="Google Shape;320;g2045eb4a8d4_0_201"/>
              <p:cNvGraphicFramePr/>
              <p:nvPr>
                <p:extLst>
                  <p:ext uri="{D42A27DB-BD31-4B8C-83A1-F6EECF244321}">
                    <p14:modId xmlns:p14="http://schemas.microsoft.com/office/powerpoint/2010/main" val="380264974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 :8</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 :5</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5</m:t>
                                  </m:r>
                                </m:den>
                              </m:f>
                            </m:oMath>
                          </a14:m>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8</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20" name="Google Shape;320;g2045eb4a8d4_0_201"/>
              <p:cNvGraphicFramePr/>
              <p:nvPr>
                <p:extLst>
                  <p:ext uri="{D42A27DB-BD31-4B8C-83A1-F6EECF244321}">
                    <p14:modId xmlns:p14="http://schemas.microsoft.com/office/powerpoint/2010/main" val="380264974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pic>
        <p:nvPicPr>
          <p:cNvPr id="13" name="Picture 12">
            <a:extLst>
              <a:ext uri="{FF2B5EF4-FFF2-40B4-BE49-F238E27FC236}">
                <a16:creationId xmlns:a16="http://schemas.microsoft.com/office/drawing/2014/main" id="{8955FC9D-1729-E141-B65E-42159E0CCC8A}"/>
              </a:ext>
            </a:extLst>
          </p:cNvPr>
          <p:cNvPicPr>
            <a:picLocks noChangeAspect="1"/>
          </p:cNvPicPr>
          <p:nvPr/>
        </p:nvPicPr>
        <p:blipFill>
          <a:blip r:embed="rId4"/>
          <a:stretch>
            <a:fillRect/>
          </a:stretch>
        </p:blipFill>
        <p:spPr>
          <a:xfrm>
            <a:off x="952500" y="1347167"/>
            <a:ext cx="6457266" cy="720000"/>
          </a:xfrm>
          <a:prstGeom prst="rect">
            <a:avLst/>
          </a:prstGeom>
        </p:spPr>
      </p:pic>
    </p:spTree>
    <p:extLst>
      <p:ext uri="{BB962C8B-B14F-4D97-AF65-F5344CB8AC3E}">
        <p14:creationId xmlns:p14="http://schemas.microsoft.com/office/powerpoint/2010/main" val="3002321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2045eb4a8d4_0_21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34" name="Google Shape;334;g2045eb4a8d4_0_216"/>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9) In a jar of sweets, the ratio of orange sweets to purple sweets is</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 :3</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What proportion of the sweets are orange?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34" name="Google Shape;334;g2045eb4a8d4_0_216"/>
              <p:cNvGraphicFramePr/>
              <p:nvPr>
                <p:extLst>
                  <p:ext uri="{D42A27DB-BD31-4B8C-83A1-F6EECF244321}">
                    <p14:modId xmlns:p14="http://schemas.microsoft.com/office/powerpoint/2010/main" val="2824295496"/>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35" name="Google Shape;335;g2045eb4a8d4_0_216"/>
              <p:cNvGraphicFramePr/>
              <p:nvPr>
                <p:extLst>
                  <p:ext uri="{D42A27DB-BD31-4B8C-83A1-F6EECF244321}">
                    <p14:modId xmlns:p14="http://schemas.microsoft.com/office/powerpoint/2010/main" val="1078746343"/>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r>
                            <a:rPr lang="ar-AE" sz="1600" u="none" strike="noStrike" cap="none" dirty="0">
                              <a:solidFill>
                                <a:schemeClr val="tx1"/>
                              </a:solidFill>
                              <a:latin typeface="Nunito Sans"/>
                              <a:ea typeface="Nunito Sans"/>
                              <a:cs typeface="Nunito Sans"/>
                              <a:sym typeface="Nunito Sans"/>
                            </a:rPr>
                            <a:t> </a:t>
                          </a:r>
                          <a:r>
                            <a:rPr lang="ar-AE" sz="1600" dirty="0">
                              <a:solidFill>
                                <a:schemeClr val="tx1"/>
                              </a:solidFill>
                              <a:latin typeface="Nunito Sans"/>
                              <a:ea typeface="Nunito Sans"/>
                              <a:cs typeface="Nunito Sans"/>
                              <a:sym typeface="Nunito Sans"/>
                            </a:rPr>
                            <a:t>      </a:t>
                          </a:r>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5</m:t>
                                  </m:r>
                                </m:den>
                              </m:f>
                            </m:oMath>
                          </a14:m>
                          <a:r>
                            <a:rPr lang="ar-AE" sz="1600" u="none" strike="noStrike" cap="none" dirty="0">
                              <a:solidFill>
                                <a:schemeClr val="tx1"/>
                              </a:solidFill>
                              <a:latin typeface="Nunito Sans"/>
                              <a:ea typeface="Nunito Sans"/>
                              <a:cs typeface="Nunito Sans"/>
                              <a:sym typeface="Nunito Sans"/>
                            </a:rPr>
                            <a:t> </a:t>
                          </a:r>
                          <a:r>
                            <a:rPr lang="ar-AE" sz="1600" dirty="0">
                              <a:solidFill>
                                <a:schemeClr val="tx1"/>
                              </a:solidFill>
                              <a:latin typeface="Nunito Sans"/>
                              <a:ea typeface="Nunito Sans"/>
                              <a:cs typeface="Nunito Sans"/>
                              <a:sym typeface="Nunito Sans"/>
                            </a:rPr>
                            <a:t> </a:t>
                          </a:r>
                          <a:r>
                            <a:rPr lang="ar-AE"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5</m:t>
                                  </m:r>
                                </m:den>
                              </m:f>
                            </m:oMath>
                          </a14:m>
                          <a:r>
                            <a:rPr lang="en-GB" sz="1600" dirty="0">
                              <a:solidFill>
                                <a:schemeClr val="dk1"/>
                              </a:solidFill>
                              <a:latin typeface="Nunito Sans"/>
                              <a:ea typeface="Nunito Sans"/>
                              <a:cs typeface="Nunito Sans"/>
                              <a:sym typeface="Nunito Sans"/>
                            </a:rPr>
                            <a:t>      </a:t>
                          </a:r>
                          <a:r>
                            <a:rPr lang="en-GB"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35" name="Google Shape;335;g2045eb4a8d4_0_216"/>
              <p:cNvGraphicFramePr/>
              <p:nvPr>
                <p:extLst>
                  <p:ext uri="{D42A27DB-BD31-4B8C-83A1-F6EECF244321}">
                    <p14:modId xmlns:p14="http://schemas.microsoft.com/office/powerpoint/2010/main" val="1078746343"/>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621736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g2045eb4a8d4_0_23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52" name="Google Shape;352;g2045eb4a8d4_0_234"/>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10)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oMath>
                          </a14:m>
                          <a:r>
                            <a:rPr lang="en-GB" sz="1600" b="0" dirty="0">
                              <a:solidFill>
                                <a:schemeClr val="dk1"/>
                              </a:solidFill>
                              <a:latin typeface="Nunito Sans"/>
                              <a:ea typeface="Nunito Sans"/>
                              <a:cs typeface="Nunito Sans"/>
                              <a:sym typeface="Nunito Sans"/>
                            </a:rPr>
                            <a:t> is directly proportional to </a:t>
                          </a:r>
                          <a:r>
                            <a:rPr lang="en-GB" sz="1600" b="0" i="1" dirty="0">
                              <a:solidFill>
                                <a:schemeClr val="dk1"/>
                              </a:solidFill>
                              <a:latin typeface="Times New Roman"/>
                              <a:ea typeface="Times New Roman"/>
                              <a:cs typeface="Times New Roman"/>
                              <a:sym typeface="Times New Roman"/>
                            </a:rPr>
                            <a:t>x.</a:t>
                          </a:r>
                          <a:endParaRPr sz="1600" b="0" i="1" dirty="0">
                            <a:solidFill>
                              <a:schemeClr val="dk1"/>
                            </a:solidFill>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When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r>
                                <a:rPr lang="en-GB" sz="1600" b="0" i="1" dirty="0">
                                  <a:solidFill>
                                    <a:schemeClr val="dk1"/>
                                  </a:solidFill>
                                  <a:latin typeface="Cambria Math" panose="02040503050406030204" pitchFamily="18" charset="0"/>
                                  <a:ea typeface="Nunito Sans"/>
                                  <a:cs typeface="Nunito Sans"/>
                                  <a:sym typeface="Nunito Sans"/>
                                </a:rPr>
                                <m:t>=3</m:t>
                              </m:r>
                            </m:oMath>
                          </a14:m>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r>
                                <a:rPr lang="en-GB" sz="1600" b="0" i="1" dirty="0">
                                  <a:solidFill>
                                    <a:schemeClr val="dk1"/>
                                  </a:solidFill>
                                  <a:latin typeface="Cambria Math" panose="02040503050406030204" pitchFamily="18" charset="0"/>
                                  <a:ea typeface="Nunito Sans"/>
                                  <a:cs typeface="Nunito Sans"/>
                                  <a:sym typeface="Nunito Sans"/>
                                </a:rPr>
                                <m:t>=7.5</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oMath>
                          </a14:m>
                          <a:r>
                            <a:rPr lang="en-GB" sz="1600" b="0" dirty="0">
                              <a:solidFill>
                                <a:schemeClr val="dk1"/>
                              </a:solidFill>
                              <a:latin typeface="Nunito Sans"/>
                              <a:ea typeface="Nunito Sans"/>
                              <a:cs typeface="Nunito Sans"/>
                              <a:sym typeface="Nunito Sans"/>
                            </a:rPr>
                            <a:t> when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r>
                                <a:rPr lang="en-GB" sz="1600" b="0" i="1" dirty="0">
                                  <a:solidFill>
                                    <a:schemeClr val="dk1"/>
                                  </a:solidFill>
                                  <a:latin typeface="Cambria Math" panose="02040503050406030204" pitchFamily="18" charset="0"/>
                                  <a:ea typeface="Nunito Sans"/>
                                  <a:cs typeface="Nunito Sans"/>
                                  <a:sym typeface="Nunito Sans"/>
                                </a:rPr>
                                <m:t>=7</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52" name="Google Shape;352;g2045eb4a8d4_0_234"/>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53" name="Google Shape;353;g2045eb4a8d4_0_234"/>
              <p:cNvGraphicFramePr/>
              <p:nvPr>
                <p:extLst>
                  <p:ext uri="{D42A27DB-BD31-4B8C-83A1-F6EECF244321}">
                    <p14:modId xmlns:p14="http://schemas.microsoft.com/office/powerpoint/2010/main" val="3752513495"/>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smtClean="0">
                                  <a:solidFill>
                                    <a:schemeClr val="tx1"/>
                                  </a:solidFill>
                                  <a:latin typeface="Cambria Math" panose="02040503050406030204" pitchFamily="18" charset="0"/>
                                  <a:ea typeface="Nunito Sans"/>
                                  <a:cs typeface="Nunito Sans"/>
                                  <a:sym typeface="Nunito Sans"/>
                                </a:rPr>
                                <m:t>=17.5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a:solidFill>
                                    <a:schemeClr val="dk1"/>
                                  </a:solidFill>
                                  <a:latin typeface="Cambria Math" panose="02040503050406030204" pitchFamily="18" charset="0"/>
                                  <a:ea typeface="Nunito Sans"/>
                                  <a:cs typeface="Nunito Sans"/>
                                  <a:sym typeface="Nunito Sans"/>
                                </a:rPr>
                                <m:t>=52.5</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smtClean="0">
                                  <a:solidFill>
                                    <a:schemeClr val="tx1"/>
                                  </a:solidFill>
                                  <a:latin typeface="Cambria Math" panose="02040503050406030204" pitchFamily="18" charset="0"/>
                                  <a:ea typeface="Nunito Sans"/>
                                  <a:cs typeface="Nunito Sans"/>
                                  <a:sym typeface="Nunito Sans"/>
                                </a:rPr>
                                <m:t>=14.5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a:solidFill>
                                    <a:schemeClr val="dk1"/>
                                  </a:solidFill>
                                  <a:latin typeface="Cambria Math" panose="02040503050406030204" pitchFamily="18" charset="0"/>
                                  <a:ea typeface="Nunito Sans"/>
                                  <a:cs typeface="Nunito Sans"/>
                                  <a:sym typeface="Nunito Sans"/>
                                </a:rPr>
                                <m:t>=</m:t>
                              </m:r>
                              <m:r>
                                <a:rPr lang="en-GB" sz="1600" i="1" dirty="0">
                                  <a:solidFill>
                                    <a:srgbClr val="1C1C1C"/>
                                  </a:solidFill>
                                  <a:latin typeface="Cambria Math" panose="02040503050406030204" pitchFamily="18" charset="0"/>
                                  <a:ea typeface="Nunito Sans"/>
                                  <a:cs typeface="Nunito Sans"/>
                                  <a:sym typeface="Nunito Sans"/>
                                </a:rPr>
                                <m:t>22.5</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53" name="Google Shape;353;g2045eb4a8d4_0_234"/>
              <p:cNvGraphicFramePr/>
              <p:nvPr>
                <p:extLst>
                  <p:ext uri="{D42A27DB-BD31-4B8C-83A1-F6EECF244321}">
                    <p14:modId xmlns:p14="http://schemas.microsoft.com/office/powerpoint/2010/main" val="3752513495"/>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87685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2045eb4a8d4_0_24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59" name="Google Shape;359;g2045eb4a8d4_0_240"/>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directly proportional to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smtClean="0">
                                  <a:solidFill>
                                    <a:schemeClr val="dk1"/>
                                  </a:solidFill>
                                  <a:latin typeface="Cambria Math" panose="02040503050406030204" pitchFamily="18" charset="0"/>
                                  <a:ea typeface="Times New Roman"/>
                                  <a:cs typeface="Times New Roman"/>
                                  <a:sym typeface="Times New Roman"/>
                                </a:rPr>
                                <m:t>=39</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=58.5</m:t>
                              </m:r>
                            </m:oMath>
                          </a14:m>
                          <a:r>
                            <a:rPr lang="en-US" sz="1600" baseline="30000" dirty="0">
                              <a:solidFill>
                                <a:schemeClr val="dk1"/>
                              </a:solidFill>
                              <a:latin typeface="Nunito Sans"/>
                              <a:ea typeface="Nunito Sans"/>
                              <a:cs typeface="Nunito Sans"/>
                              <a:sym typeface="Nunito Sans"/>
                            </a:rPr>
                            <a:t>.</a:t>
                          </a:r>
                        </a:p>
                        <a:p>
                          <a:pPr marL="0" lvl="0" indent="0" algn="l" rtl="0">
                            <a:spcBef>
                              <a:spcPts val="0"/>
                            </a:spcBef>
                            <a:spcAft>
                              <a:spcPts val="0"/>
                            </a:spcAft>
                            <a:buNone/>
                          </a:pPr>
                          <a:r>
                            <a:rPr lang="en-US"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59" name="Google Shape;359;g2045eb4a8d4_0_240"/>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60" name="Google Shape;360;g2045eb4a8d4_0_240"/>
              <p:cNvGraphicFramePr/>
              <p:nvPr>
                <p:extLst>
                  <p:ext uri="{D42A27DB-BD31-4B8C-83A1-F6EECF244321}">
                    <p14:modId xmlns:p14="http://schemas.microsoft.com/office/powerpoint/2010/main" val="59226965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dk1"/>
                                  </a:solidFill>
                                  <a:latin typeface="Cambria Math" panose="02040503050406030204" pitchFamily="18" charset="0"/>
                                  <a:ea typeface="Nunito Sans"/>
                                  <a:cs typeface="Nunito Sans"/>
                                  <a:sym typeface="Nunito Sans"/>
                                </a:rPr>
                                <m:t> = 380.25 </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6.5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 = 19.5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 = 9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60" name="Google Shape;360;g2045eb4a8d4_0_240"/>
              <p:cNvGraphicFramePr/>
              <p:nvPr>
                <p:extLst>
                  <p:ext uri="{D42A27DB-BD31-4B8C-83A1-F6EECF244321}">
                    <p14:modId xmlns:p14="http://schemas.microsoft.com/office/powerpoint/2010/main" val="59226965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24370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2045eb4a8d4_0_24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66" name="Google Shape;366;g2045eb4a8d4_0_246"/>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proportional to the square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=12</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a:t>
                          </a: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6</m:t>
                              </m:r>
                              <m:r>
                                <a:rPr lang="en-GB" sz="1600" b="0" i="1" dirty="0" smtClean="0">
                                  <a:solidFill>
                                    <a:schemeClr val="dk1"/>
                                  </a:solidFill>
                                  <a:latin typeface="Cambria Math" panose="02040503050406030204" pitchFamily="18" charset="0"/>
                                  <a:ea typeface="Nunito Sans"/>
                                  <a:cs typeface="Nunito Sans"/>
                                  <a:sym typeface="Nunito Sans"/>
                                </a:rPr>
                                <m:t>.</m:t>
                              </m:r>
                            </m:oMath>
                          </a14:m>
                          <a:endParaRPr lang="en-US"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66" name="Google Shape;366;g2045eb4a8d4_0_246"/>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67" name="Google Shape;367;g2045eb4a8d4_0_246"/>
              <p:cNvGraphicFramePr/>
              <p:nvPr>
                <p:extLst>
                  <p:ext uri="{D42A27DB-BD31-4B8C-83A1-F6EECF244321}">
                    <p14:modId xmlns:p14="http://schemas.microsoft.com/office/powerpoint/2010/main" val="285602188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=27</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=18</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=36</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=8</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67" name="Google Shape;367;g2045eb4a8d4_0_246"/>
              <p:cNvGraphicFramePr/>
              <p:nvPr>
                <p:extLst>
                  <p:ext uri="{D42A27DB-BD31-4B8C-83A1-F6EECF244321}">
                    <p14:modId xmlns:p14="http://schemas.microsoft.com/office/powerpoint/2010/main" val="285602188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94296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2045eb4a8d4_0_25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73" name="Google Shape;373;g2045eb4a8d4_0_252"/>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13"/>
                          </a:pPr>
                          <a:r>
                            <a:rPr lang="en-GB" sz="1600" b="0" dirty="0">
                              <a:solidFill>
                                <a:schemeClr val="dk1"/>
                              </a:solidFill>
                              <a:latin typeface="Nunito Sans"/>
                              <a:ea typeface="Nunito Sans"/>
                              <a:cs typeface="Nunito Sans"/>
                              <a:sym typeface="Nunito Sans"/>
                            </a:rPr>
                            <a:t>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oMath>
                          </a14:m>
                          <a:r>
                            <a:rPr lang="en-GB" sz="1600" b="0" dirty="0">
                              <a:solidFill>
                                <a:schemeClr val="dk1"/>
                              </a:solidFill>
                              <a:latin typeface="Nunito Sans"/>
                              <a:ea typeface="Nunito Sans"/>
                              <a:cs typeface="Nunito Sans"/>
                              <a:sym typeface="Nunito Sans"/>
                            </a:rPr>
                            <a:t> is directly proportional to 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Determine the value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m:t>
                              </m:r>
                            </m:oMath>
                          </a14:m>
                          <a:r>
                            <a:rPr lang="en-GB" sz="1600" b="0" dirty="0">
                              <a:solidFill>
                                <a:schemeClr val="dk1"/>
                              </a:solidFill>
                              <a:latin typeface="Nunito Sans"/>
                              <a:ea typeface="Nunito Sans"/>
                              <a:cs typeface="Nunito Sans"/>
                              <a:sym typeface="Nunito Sans"/>
                            </a:rPr>
                            <a:t>: </a:t>
                          </a: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73" name="Google Shape;373;g2045eb4a8d4_0_252"/>
              <p:cNvGraphicFramePr/>
              <p:nvPr>
                <p:extLst>
                  <p:ext uri="{D42A27DB-BD31-4B8C-83A1-F6EECF244321}">
                    <p14:modId xmlns:p14="http://schemas.microsoft.com/office/powerpoint/2010/main" val="228908841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991"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74" name="Google Shape;374;g2045eb4a8d4_0_252"/>
              <p:cNvGraphicFramePr/>
              <p:nvPr>
                <p:extLst>
                  <p:ext uri="{D42A27DB-BD31-4B8C-83A1-F6EECF244321}">
                    <p14:modId xmlns:p14="http://schemas.microsoft.com/office/powerpoint/2010/main" val="7226522"/>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28</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21</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24.5 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27</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74" name="Google Shape;374;g2045eb4a8d4_0_252"/>
              <p:cNvGraphicFramePr/>
              <p:nvPr>
                <p:extLst>
                  <p:ext uri="{D42A27DB-BD31-4B8C-83A1-F6EECF244321}">
                    <p14:modId xmlns:p14="http://schemas.microsoft.com/office/powerpoint/2010/main" val="7226522"/>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107CA17F-AD12-E74A-B503-2AE62A96DE48}"/>
              </a:ext>
            </a:extLst>
          </p:cNvPr>
          <p:cNvPicPr>
            <a:picLocks noChangeAspect="1"/>
          </p:cNvPicPr>
          <p:nvPr/>
        </p:nvPicPr>
        <p:blipFill>
          <a:blip r:embed="rId5"/>
          <a:stretch>
            <a:fillRect/>
          </a:stretch>
        </p:blipFill>
        <p:spPr>
          <a:xfrm>
            <a:off x="3185510" y="1212638"/>
            <a:ext cx="2226824" cy="936000"/>
          </a:xfrm>
          <a:prstGeom prst="rect">
            <a:avLst/>
          </a:prstGeom>
        </p:spPr>
      </p:pic>
    </p:spTree>
    <p:extLst>
      <p:ext uri="{BB962C8B-B14F-4D97-AF65-F5344CB8AC3E}">
        <p14:creationId xmlns:p14="http://schemas.microsoft.com/office/powerpoint/2010/main" val="16865777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045eb4a8d4_0_25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81" name="Google Shape;381;g2045eb4a8d4_0_259"/>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=8</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=24</m:t>
                              </m:r>
                              <m:r>
                                <a:rPr lang="en-GB" sz="1600" b="0" i="1"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81" name="Google Shape;381;g2045eb4a8d4_0_259"/>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82" name="Google Shape;382;g2045eb4a8d4_0_259"/>
              <p:cNvGraphicFramePr/>
              <p:nvPr>
                <p:extLst>
                  <p:ext uri="{D42A27DB-BD31-4B8C-83A1-F6EECF244321}">
                    <p14:modId xmlns:p14="http://schemas.microsoft.com/office/powerpoint/2010/main" val="1235607089"/>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=18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=3</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82" name="Google Shape;382;g2045eb4a8d4_0_259"/>
              <p:cNvGraphicFramePr/>
              <p:nvPr>
                <p:extLst>
                  <p:ext uri="{D42A27DB-BD31-4B8C-83A1-F6EECF244321}">
                    <p14:modId xmlns:p14="http://schemas.microsoft.com/office/powerpoint/2010/main" val="1235607089"/>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989439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045eb4a8d4_0_2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88" name="Google Shape;388;g2045eb4a8d4_0_265"/>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=12</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=4</m:t>
                              </m:r>
                              <m:r>
                                <a:rPr lang="en-GB" sz="1600" b="1" i="0"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88" name="Google Shape;388;g2045eb4a8d4_0_265"/>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89" name="Google Shape;389;g2045eb4a8d4_0_265"/>
              <p:cNvGraphicFramePr/>
              <p:nvPr>
                <p:extLst>
                  <p:ext uri="{D42A27DB-BD31-4B8C-83A1-F6EECF244321}">
                    <p14:modId xmlns:p14="http://schemas.microsoft.com/office/powerpoint/2010/main" val="304117817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 = 8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tx1"/>
                                  </a:solidFill>
                                  <a:latin typeface="Cambria Math" panose="02040503050406030204" pitchFamily="18" charset="0"/>
                                  <a:ea typeface="Nunito Sans"/>
                                  <a:cs typeface="Nunito Sans"/>
                                  <a:sym typeface="Nunito Sans"/>
                                </a:rPr>
                                <m:t> = 18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15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72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89" name="Google Shape;389;g2045eb4a8d4_0_265"/>
              <p:cNvGraphicFramePr/>
              <p:nvPr>
                <p:extLst>
                  <p:ext uri="{D42A27DB-BD31-4B8C-83A1-F6EECF244321}">
                    <p14:modId xmlns:p14="http://schemas.microsoft.com/office/powerpoint/2010/main" val="304117817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204727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2045eb4a8d4_0_27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95" name="Google Shape;395;g2045eb4a8d4_0_271"/>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the square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=10</m:t>
                              </m:r>
                              <m:r>
                                <a:rPr lang="en-US" sz="1600" b="0" i="1" dirty="0" smtClean="0">
                                  <a:solidFill>
                                    <a:schemeClr val="dk1"/>
                                  </a:solidFill>
                                  <a:latin typeface="Cambria Math" panose="02040503050406030204" pitchFamily="18" charset="0"/>
                                  <a:ea typeface="Nunito Sans"/>
                                  <a:cs typeface="Nunito Sans"/>
                                  <a:sym typeface="Nunito Sans"/>
                                </a:rPr>
                                <m:t>.</m:t>
                              </m:r>
                            </m:oMath>
                          </a14:m>
                          <a:endParaRPr lang="en-US"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=8</m:t>
                              </m:r>
                              <m:r>
                                <a:rPr lang="en-GB" sz="1600" b="0" i="1"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95" name="Google Shape;395;g2045eb4a8d4_0_271"/>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96" name="Google Shape;396;g2045eb4a8d4_0_271"/>
              <p:cNvGraphicFramePr/>
              <p:nvPr>
                <p:extLst>
                  <p:ext uri="{D42A27DB-BD31-4B8C-83A1-F6EECF244321}">
                    <p14:modId xmlns:p14="http://schemas.microsoft.com/office/powerpoint/2010/main" val="121614915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 = 2.5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 = 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 = 20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 = 25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96" name="Google Shape;396;g2045eb4a8d4_0_271"/>
              <p:cNvGraphicFramePr/>
              <p:nvPr>
                <p:extLst>
                  <p:ext uri="{D42A27DB-BD31-4B8C-83A1-F6EECF244321}">
                    <p14:modId xmlns:p14="http://schemas.microsoft.com/office/powerpoint/2010/main" val="121614915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010385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045eb4a8d4_0_27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02" name="Google Shape;402;g2045eb4a8d4_0_277"/>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17)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the square root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=25</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=100</m:t>
                              </m:r>
                              <m:r>
                                <a:rPr lang="en-US" sz="1600" b="0" i="1"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02" name="Google Shape;402;g2045eb4a8d4_0_277"/>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03" name="Google Shape;403;g2045eb4a8d4_0_277"/>
              <p:cNvGraphicFramePr/>
              <p:nvPr>
                <p:extLst>
                  <p:ext uri="{D42A27DB-BD31-4B8C-83A1-F6EECF244321}">
                    <p14:modId xmlns:p14="http://schemas.microsoft.com/office/powerpoint/2010/main" val="1804666107"/>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600" i="1" u="none" strike="noStrike" cap="none" dirty="0">
                                  <a:solidFill>
                                    <a:schemeClr val="dk1"/>
                                  </a:solidFill>
                                  <a:latin typeface="Cambria Math" panose="02040503050406030204" pitchFamily="18" charset="0"/>
                                  <a:ea typeface="Nunito Sans"/>
                                  <a:cs typeface="Nunito Sans"/>
                                  <a:sym typeface="Nunito Sans"/>
                                </a:rPr>
                                <m:t>16</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=0.2</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=1</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tx1"/>
                                  </a:solidFill>
                                  <a:latin typeface="Cambria Math" panose="02040503050406030204" pitchFamily="18" charset="0"/>
                                  <a:ea typeface="Nunito Sans"/>
                                  <a:cs typeface="Nunito Sans"/>
                                  <a:sym typeface="Nunito Sans"/>
                                </a:rPr>
                                <m:t>=2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03" name="Google Shape;403;g2045eb4a8d4_0_277"/>
              <p:cNvGraphicFramePr/>
              <p:nvPr>
                <p:extLst>
                  <p:ext uri="{D42A27DB-BD31-4B8C-83A1-F6EECF244321}">
                    <p14:modId xmlns:p14="http://schemas.microsoft.com/office/powerpoint/2010/main" val="1804666107"/>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789870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045eb4a8d4_0_2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09" name="Google Shape;409;g2045eb4a8d4_0_283"/>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18"/>
                          </a:pPr>
                          <a:r>
                            <a:rPr lang="en-GB" sz="1600" b="0" dirty="0">
                              <a:solidFill>
                                <a:schemeClr val="dk1"/>
                              </a:solidFill>
                              <a:latin typeface="Nunito Sans"/>
                              <a:ea typeface="Nunito Sans"/>
                              <a:cs typeface="Nunito Sans"/>
                              <a:sym typeface="Nunito Sans"/>
                            </a:rPr>
                            <a:t>Determine 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Sans"/>
                              <a:ea typeface="Nunito Sans"/>
                              <a:cs typeface="Nunito Sans"/>
                              <a:sym typeface="Nunito Sans"/>
                            </a:rPr>
                            <a:t> that satisfies: </a:t>
                          </a:r>
                        </a:p>
                        <a:p>
                          <a:pPr marL="342900" lvl="0" indent="-342900" algn="l" rtl="0">
                            <a:spcBef>
                              <a:spcPts val="0"/>
                            </a:spcBef>
                            <a:spcAft>
                              <a:spcPts val="0"/>
                            </a:spcAft>
                            <a:buAutoNum type="arabicParenR" startAt="18"/>
                          </a:pPr>
                          <a:endParaRPr lang="en-GB" sz="1050" b="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2300" b="0" dirty="0">
                              <a:solidFill>
                                <a:schemeClr val="dk1"/>
                              </a:solidFill>
                              <a:ea typeface="Nunito Sans"/>
                              <a:cs typeface="Nunito Sans"/>
                              <a:sym typeface="Nunito Sans"/>
                            </a:rPr>
                            <a:t>     </a:t>
                          </a:r>
                          <a14:m>
                            <m:oMath xmlns:m="http://schemas.openxmlformats.org/officeDocument/2006/math">
                              <m:f>
                                <m:fPr>
                                  <m:ctrlPr>
                                    <a:rPr lang="en-GB" sz="2300" b="0" i="1" smtClean="0">
                                      <a:solidFill>
                                        <a:schemeClr val="dk1"/>
                                      </a:solidFill>
                                      <a:latin typeface="Cambria Math" panose="02040503050406030204" pitchFamily="18" charset="0"/>
                                      <a:ea typeface="Nunito Sans"/>
                                      <a:cs typeface="Nunito Sans"/>
                                      <a:sym typeface="Nunito Sans"/>
                                    </a:rPr>
                                  </m:ctrlPr>
                                </m:fPr>
                                <m:num>
                                  <m:r>
                                    <a:rPr lang="en-GB" sz="2300" b="0" i="1" smtClean="0">
                                      <a:solidFill>
                                        <a:schemeClr val="dk1"/>
                                      </a:solidFill>
                                      <a:latin typeface="Cambria Math" panose="02040503050406030204" pitchFamily="18" charset="0"/>
                                      <a:ea typeface="Nunito Sans"/>
                                      <a:cs typeface="Nunito Sans"/>
                                      <a:sym typeface="Nunito Sans"/>
                                    </a:rPr>
                                    <m:t>6</m:t>
                                  </m:r>
                                </m:num>
                                <m:den>
                                  <m:r>
                                    <a:rPr lang="en-GB" sz="2300" b="0" i="1" smtClean="0">
                                      <a:solidFill>
                                        <a:schemeClr val="dk1"/>
                                      </a:solidFill>
                                      <a:latin typeface="Cambria Math" panose="02040503050406030204" pitchFamily="18" charset="0"/>
                                      <a:ea typeface="Nunito Sans"/>
                                      <a:cs typeface="Nunito Sans"/>
                                      <a:sym typeface="Nunito Sans"/>
                                    </a:rPr>
                                    <m:t>18</m:t>
                                  </m:r>
                                </m:den>
                              </m:f>
                              <m:r>
                                <a:rPr lang="en-GB" sz="2300" b="0" i="1" smtClean="0">
                                  <a:solidFill>
                                    <a:schemeClr val="dk1"/>
                                  </a:solidFill>
                                  <a:latin typeface="Cambria Math" panose="02040503050406030204" pitchFamily="18" charset="0"/>
                                  <a:ea typeface="Nunito Sans"/>
                                  <a:cs typeface="Nunito Sans"/>
                                  <a:sym typeface="Nunito Sans"/>
                                </a:rPr>
                                <m:t>=</m:t>
                              </m:r>
                              <m:f>
                                <m:fPr>
                                  <m:ctrlPr>
                                    <a:rPr lang="en-GB" sz="2300" b="0" i="1" smtClean="0">
                                      <a:solidFill>
                                        <a:schemeClr val="dk1"/>
                                      </a:solidFill>
                                      <a:latin typeface="Cambria Math" panose="02040503050406030204" pitchFamily="18" charset="0"/>
                                      <a:ea typeface="Nunito Sans"/>
                                      <a:cs typeface="Nunito Sans"/>
                                      <a:sym typeface="Nunito Sans"/>
                                    </a:rPr>
                                  </m:ctrlPr>
                                </m:fPr>
                                <m:num>
                                  <m:r>
                                    <a:rPr lang="en-GB" sz="2300" b="0" i="1" smtClean="0">
                                      <a:solidFill>
                                        <a:schemeClr val="dk1"/>
                                      </a:solidFill>
                                      <a:latin typeface="Cambria Math" panose="02040503050406030204" pitchFamily="18" charset="0"/>
                                      <a:ea typeface="Nunito Sans"/>
                                      <a:cs typeface="Nunito Sans"/>
                                      <a:sym typeface="Nunito Sans"/>
                                    </a:rPr>
                                    <m:t>19</m:t>
                                  </m:r>
                                </m:num>
                                <m:den>
                                  <m:r>
                                    <a:rPr lang="en-GB" sz="2300" b="0" i="1" smtClean="0">
                                      <a:solidFill>
                                        <a:schemeClr val="dk1"/>
                                      </a:solidFill>
                                      <a:latin typeface="Cambria Math" panose="02040503050406030204" pitchFamily="18" charset="0"/>
                                      <a:ea typeface="Nunito Sans"/>
                                      <a:cs typeface="Nunito Sans"/>
                                      <a:sym typeface="Nunito Sans"/>
                                    </a:rPr>
                                    <m:t>𝑥</m:t>
                                  </m:r>
                                </m:den>
                              </m:f>
                            </m:oMath>
                          </a14:m>
                          <a:r>
                            <a:rPr lang="en-GB" sz="2300" b="0"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09" name="Google Shape;409;g2045eb4a8d4_0_283"/>
              <p:cNvGraphicFramePr/>
              <p:nvPr>
                <p:extLst>
                  <p:ext uri="{D42A27DB-BD31-4B8C-83A1-F6EECF244321}">
                    <p14:modId xmlns:p14="http://schemas.microsoft.com/office/powerpoint/2010/main" val="934652543"/>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991"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10" name="Google Shape;410;g2045eb4a8d4_0_283"/>
              <p:cNvGraphicFramePr/>
              <p:nvPr>
                <p:extLst>
                  <p:ext uri="{D42A27DB-BD31-4B8C-83A1-F6EECF244321}">
                    <p14:modId xmlns:p14="http://schemas.microsoft.com/office/powerpoint/2010/main" val="4084393948"/>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=38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=76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𝑥</m:t>
                              </m:r>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=57 </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=6.3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10" name="Google Shape;410;g2045eb4a8d4_0_283"/>
              <p:cNvGraphicFramePr/>
              <p:nvPr>
                <p:extLst>
                  <p:ext uri="{D42A27DB-BD31-4B8C-83A1-F6EECF244321}">
                    <p14:modId xmlns:p14="http://schemas.microsoft.com/office/powerpoint/2010/main" val="4084393948"/>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66680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g2045eb4a8d4_0_28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p:graphicFrame>
        <p:nvGraphicFramePr>
          <p:cNvPr id="417" name="Google Shape;417;g2045eb4a8d4_0_289"/>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19"/>
                      </a:pPr>
                      <a:r>
                        <a:rPr lang="en-GB" sz="1600" b="0" dirty="0">
                          <a:solidFill>
                            <a:schemeClr val="dk1"/>
                          </a:solidFill>
                          <a:latin typeface="Nunito Sans"/>
                          <a:ea typeface="Nunito Sans"/>
                          <a:cs typeface="Nunito Sans"/>
                          <a:sym typeface="Nunito Sans"/>
                        </a:rPr>
                        <a:t>Choose the graph that represents direct proportion: </a:t>
                      </a:r>
                    </a:p>
                    <a:p>
                      <a:pPr marL="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23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418" name="Google Shape;418;g2045eb4a8d4_0_289"/>
          <p:cNvGraphicFramePr/>
          <p:nvPr>
            <p:extLst>
              <p:ext uri="{D42A27DB-BD31-4B8C-83A1-F6EECF244321}">
                <p14:modId xmlns:p14="http://schemas.microsoft.com/office/powerpoint/2010/main" val="3704881113"/>
              </p:ext>
            </p:extLst>
          </p:nvPr>
        </p:nvGraphicFramePr>
        <p:xfrm>
          <a:off x="857839" y="1261900"/>
          <a:ext cx="7668536" cy="3251050"/>
        </p:xfrm>
        <a:graphic>
          <a:graphicData uri="http://schemas.openxmlformats.org/drawingml/2006/table">
            <a:tbl>
              <a:tblPr>
                <a:noFill/>
                <a:tableStyleId>{3CF67ED9-971E-4DEB-8A0D-88EDB0CE94C1}</a:tableStyleId>
              </a:tblPr>
              <a:tblGrid>
                <a:gridCol w="1917134">
                  <a:extLst>
                    <a:ext uri="{9D8B030D-6E8A-4147-A177-3AD203B41FA5}">
                      <a16:colId xmlns:a16="http://schemas.microsoft.com/office/drawing/2014/main" val="20000"/>
                    </a:ext>
                  </a:extLst>
                </a:gridCol>
                <a:gridCol w="1917134">
                  <a:extLst>
                    <a:ext uri="{9D8B030D-6E8A-4147-A177-3AD203B41FA5}">
                      <a16:colId xmlns:a16="http://schemas.microsoft.com/office/drawing/2014/main" val="53647350"/>
                    </a:ext>
                  </a:extLst>
                </a:gridCol>
                <a:gridCol w="1917134">
                  <a:extLst>
                    <a:ext uri="{9D8B030D-6E8A-4147-A177-3AD203B41FA5}">
                      <a16:colId xmlns:a16="http://schemas.microsoft.com/office/drawing/2014/main" val="20001"/>
                    </a:ext>
                  </a:extLst>
                </a:gridCol>
                <a:gridCol w="1917134">
                  <a:extLst>
                    <a:ext uri="{9D8B030D-6E8A-4147-A177-3AD203B41FA5}">
                      <a16:colId xmlns:a16="http://schemas.microsoft.com/office/drawing/2014/main" val="268848976"/>
                    </a:ext>
                  </a:extLst>
                </a:gridCol>
              </a:tblGrid>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endParaRPr sz="1600" baseline="30000"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57322B84-70B9-6047-86F3-A1714C88FF5E}"/>
              </a:ext>
            </a:extLst>
          </p:cNvPr>
          <p:cNvPicPr>
            <a:picLocks noChangeAspect="1"/>
          </p:cNvPicPr>
          <p:nvPr/>
        </p:nvPicPr>
        <p:blipFill>
          <a:blip r:embed="rId3"/>
          <a:stretch>
            <a:fillRect/>
          </a:stretch>
        </p:blipFill>
        <p:spPr>
          <a:xfrm>
            <a:off x="1193820" y="1313707"/>
            <a:ext cx="1433926" cy="1425849"/>
          </a:xfrm>
          <a:prstGeom prst="rect">
            <a:avLst/>
          </a:prstGeom>
        </p:spPr>
      </p:pic>
      <p:pic>
        <p:nvPicPr>
          <p:cNvPr id="7" name="Picture 6">
            <a:extLst>
              <a:ext uri="{FF2B5EF4-FFF2-40B4-BE49-F238E27FC236}">
                <a16:creationId xmlns:a16="http://schemas.microsoft.com/office/drawing/2014/main" id="{4E3853EB-5AA5-B94F-A6E8-56796E005FA9}"/>
              </a:ext>
            </a:extLst>
          </p:cNvPr>
          <p:cNvPicPr>
            <a:picLocks noChangeAspect="1"/>
          </p:cNvPicPr>
          <p:nvPr/>
        </p:nvPicPr>
        <p:blipFill>
          <a:blip r:embed="rId4"/>
          <a:stretch>
            <a:fillRect/>
          </a:stretch>
        </p:blipFill>
        <p:spPr>
          <a:xfrm>
            <a:off x="5030528" y="1313707"/>
            <a:ext cx="1433928" cy="1425849"/>
          </a:xfrm>
          <a:prstGeom prst="rect">
            <a:avLst/>
          </a:prstGeom>
        </p:spPr>
      </p:pic>
      <p:pic>
        <p:nvPicPr>
          <p:cNvPr id="8" name="Picture 7">
            <a:extLst>
              <a:ext uri="{FF2B5EF4-FFF2-40B4-BE49-F238E27FC236}">
                <a16:creationId xmlns:a16="http://schemas.microsoft.com/office/drawing/2014/main" id="{35DCC2F3-D09E-0440-8389-46E8B871D81C}"/>
              </a:ext>
            </a:extLst>
          </p:cNvPr>
          <p:cNvPicPr>
            <a:picLocks noChangeAspect="1"/>
          </p:cNvPicPr>
          <p:nvPr/>
        </p:nvPicPr>
        <p:blipFill>
          <a:blip r:embed="rId5"/>
          <a:stretch>
            <a:fillRect/>
          </a:stretch>
        </p:blipFill>
        <p:spPr>
          <a:xfrm>
            <a:off x="1193819" y="2942635"/>
            <a:ext cx="1433928" cy="1425849"/>
          </a:xfrm>
          <a:prstGeom prst="rect">
            <a:avLst/>
          </a:prstGeom>
        </p:spPr>
      </p:pic>
      <p:pic>
        <p:nvPicPr>
          <p:cNvPr id="9" name="Picture 8">
            <a:extLst>
              <a:ext uri="{FF2B5EF4-FFF2-40B4-BE49-F238E27FC236}">
                <a16:creationId xmlns:a16="http://schemas.microsoft.com/office/drawing/2014/main" id="{4A99AB40-4CAF-8E44-A185-5AF0AD6E2E5D}"/>
              </a:ext>
            </a:extLst>
          </p:cNvPr>
          <p:cNvPicPr>
            <a:picLocks noChangeAspect="1"/>
          </p:cNvPicPr>
          <p:nvPr/>
        </p:nvPicPr>
        <p:blipFill>
          <a:blip r:embed="rId6"/>
          <a:stretch>
            <a:fillRect/>
          </a:stretch>
        </p:blipFill>
        <p:spPr>
          <a:xfrm>
            <a:off x="5030527" y="2942635"/>
            <a:ext cx="1433928" cy="1425849"/>
          </a:xfrm>
          <a:prstGeom prst="rect">
            <a:avLst/>
          </a:prstGeom>
        </p:spPr>
      </p:pic>
    </p:spTree>
    <p:extLst>
      <p:ext uri="{BB962C8B-B14F-4D97-AF65-F5344CB8AC3E}">
        <p14:creationId xmlns:p14="http://schemas.microsoft.com/office/powerpoint/2010/main" val="1174170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g2045eb4a8d4_0_29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p:graphicFrame>
        <p:nvGraphicFramePr>
          <p:cNvPr id="425" name="Google Shape;425;g2045eb4a8d4_0_296"/>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20"/>
                      </a:pPr>
                      <a:r>
                        <a:rPr lang="en-GB" sz="1600" b="0" dirty="0">
                          <a:solidFill>
                            <a:schemeClr val="dk1"/>
                          </a:solidFill>
                          <a:latin typeface="Nunito Sans"/>
                          <a:ea typeface="Nunito Sans"/>
                          <a:cs typeface="Nunito Sans"/>
                          <a:sym typeface="Nunito Sans"/>
                        </a:rPr>
                        <a:t>Choose the graph that represents inverse proportion: </a:t>
                      </a:r>
                    </a:p>
                    <a:p>
                      <a:pPr marL="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23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426" name="Google Shape;426;g2045eb4a8d4_0_296"/>
          <p:cNvGraphicFramePr/>
          <p:nvPr>
            <p:extLst>
              <p:ext uri="{D42A27DB-BD31-4B8C-83A1-F6EECF244321}">
                <p14:modId xmlns:p14="http://schemas.microsoft.com/office/powerpoint/2010/main" val="1193286323"/>
              </p:ext>
            </p:extLst>
          </p:nvPr>
        </p:nvGraphicFramePr>
        <p:xfrm>
          <a:off x="857839" y="1261900"/>
          <a:ext cx="7668536" cy="3251050"/>
        </p:xfrm>
        <a:graphic>
          <a:graphicData uri="http://schemas.openxmlformats.org/drawingml/2006/table">
            <a:tbl>
              <a:tblPr>
                <a:noFill/>
                <a:tableStyleId>{3CF67ED9-971E-4DEB-8A0D-88EDB0CE94C1}</a:tableStyleId>
              </a:tblPr>
              <a:tblGrid>
                <a:gridCol w="1917134">
                  <a:extLst>
                    <a:ext uri="{9D8B030D-6E8A-4147-A177-3AD203B41FA5}">
                      <a16:colId xmlns:a16="http://schemas.microsoft.com/office/drawing/2014/main" val="20000"/>
                    </a:ext>
                  </a:extLst>
                </a:gridCol>
                <a:gridCol w="1917134">
                  <a:extLst>
                    <a:ext uri="{9D8B030D-6E8A-4147-A177-3AD203B41FA5}">
                      <a16:colId xmlns:a16="http://schemas.microsoft.com/office/drawing/2014/main" val="2351276403"/>
                    </a:ext>
                  </a:extLst>
                </a:gridCol>
                <a:gridCol w="1917134">
                  <a:extLst>
                    <a:ext uri="{9D8B030D-6E8A-4147-A177-3AD203B41FA5}">
                      <a16:colId xmlns:a16="http://schemas.microsoft.com/office/drawing/2014/main" val="20001"/>
                    </a:ext>
                  </a:extLst>
                </a:gridCol>
                <a:gridCol w="1917134">
                  <a:extLst>
                    <a:ext uri="{9D8B030D-6E8A-4147-A177-3AD203B41FA5}">
                      <a16:colId xmlns:a16="http://schemas.microsoft.com/office/drawing/2014/main" val="3439897157"/>
                    </a:ext>
                  </a:extLst>
                </a:gridCol>
              </a:tblGrid>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ar-AE" sz="1600" i="1"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 </a:t>
                      </a:r>
                      <a:endParaRPr sz="16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Picture 6">
            <a:extLst>
              <a:ext uri="{FF2B5EF4-FFF2-40B4-BE49-F238E27FC236}">
                <a16:creationId xmlns:a16="http://schemas.microsoft.com/office/drawing/2014/main" id="{7E8E04CF-B4F2-5548-BE89-0EF4BF29B9AB}"/>
              </a:ext>
            </a:extLst>
          </p:cNvPr>
          <p:cNvPicPr>
            <a:picLocks noChangeAspect="1"/>
          </p:cNvPicPr>
          <p:nvPr/>
        </p:nvPicPr>
        <p:blipFill>
          <a:blip r:embed="rId3"/>
          <a:stretch>
            <a:fillRect/>
          </a:stretch>
        </p:blipFill>
        <p:spPr>
          <a:xfrm>
            <a:off x="5030339" y="1313707"/>
            <a:ext cx="1439733" cy="1431621"/>
          </a:xfrm>
          <a:prstGeom prst="rect">
            <a:avLst/>
          </a:prstGeom>
        </p:spPr>
      </p:pic>
      <p:pic>
        <p:nvPicPr>
          <p:cNvPr id="8" name="Picture 7">
            <a:extLst>
              <a:ext uri="{FF2B5EF4-FFF2-40B4-BE49-F238E27FC236}">
                <a16:creationId xmlns:a16="http://schemas.microsoft.com/office/drawing/2014/main" id="{0DA61A38-6098-324B-BAED-5D06FBD97816}"/>
              </a:ext>
            </a:extLst>
          </p:cNvPr>
          <p:cNvPicPr>
            <a:picLocks noChangeAspect="1"/>
          </p:cNvPicPr>
          <p:nvPr/>
        </p:nvPicPr>
        <p:blipFill>
          <a:blip r:embed="rId4"/>
          <a:stretch>
            <a:fillRect/>
          </a:stretch>
        </p:blipFill>
        <p:spPr>
          <a:xfrm>
            <a:off x="1193820" y="2936510"/>
            <a:ext cx="1439733" cy="1431621"/>
          </a:xfrm>
          <a:prstGeom prst="rect">
            <a:avLst/>
          </a:prstGeom>
        </p:spPr>
      </p:pic>
      <p:pic>
        <p:nvPicPr>
          <p:cNvPr id="9" name="Picture 8">
            <a:extLst>
              <a:ext uri="{FF2B5EF4-FFF2-40B4-BE49-F238E27FC236}">
                <a16:creationId xmlns:a16="http://schemas.microsoft.com/office/drawing/2014/main" id="{F43AEBB6-3D21-8E48-9241-ED226E6E5DD9}"/>
              </a:ext>
            </a:extLst>
          </p:cNvPr>
          <p:cNvPicPr>
            <a:picLocks noChangeAspect="1"/>
          </p:cNvPicPr>
          <p:nvPr/>
        </p:nvPicPr>
        <p:blipFill>
          <a:blip r:embed="rId5"/>
          <a:stretch>
            <a:fillRect/>
          </a:stretch>
        </p:blipFill>
        <p:spPr>
          <a:xfrm>
            <a:off x="5030340" y="2936510"/>
            <a:ext cx="1439733" cy="1431621"/>
          </a:xfrm>
          <a:prstGeom prst="rect">
            <a:avLst/>
          </a:prstGeom>
        </p:spPr>
      </p:pic>
      <p:pic>
        <p:nvPicPr>
          <p:cNvPr id="2" name="Picture 1">
            <a:extLst>
              <a:ext uri="{FF2B5EF4-FFF2-40B4-BE49-F238E27FC236}">
                <a16:creationId xmlns:a16="http://schemas.microsoft.com/office/drawing/2014/main" id="{BC6B2357-DE81-0504-1C5C-3EBF98A3804C}"/>
              </a:ext>
            </a:extLst>
          </p:cNvPr>
          <p:cNvPicPr>
            <a:picLocks noChangeAspect="1"/>
          </p:cNvPicPr>
          <p:nvPr/>
        </p:nvPicPr>
        <p:blipFill>
          <a:blip r:embed="rId6"/>
          <a:stretch>
            <a:fillRect/>
          </a:stretch>
        </p:blipFill>
        <p:spPr>
          <a:xfrm>
            <a:off x="1193820" y="1313707"/>
            <a:ext cx="1433926" cy="1425849"/>
          </a:xfrm>
          <a:prstGeom prst="rect">
            <a:avLst/>
          </a:prstGeom>
        </p:spPr>
      </p:pic>
    </p:spTree>
    <p:extLst>
      <p:ext uri="{BB962C8B-B14F-4D97-AF65-F5344CB8AC3E}">
        <p14:creationId xmlns:p14="http://schemas.microsoft.com/office/powerpoint/2010/main" val="2411012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Google Shape;277;g2045eb4a8d4_0_165">
                <a:extLst>
                  <a:ext uri="{FF2B5EF4-FFF2-40B4-BE49-F238E27FC236}">
                    <a16:creationId xmlns:a16="http://schemas.microsoft.com/office/drawing/2014/main" id="{670BD2A5-1B44-A5A6-2C4A-6F3407B50E53}"/>
                  </a:ext>
                </a:extLst>
              </p:cNvPr>
              <p:cNvGraphicFramePr/>
              <p:nvPr>
                <p:extLst>
                  <p:ext uri="{D42A27DB-BD31-4B8C-83A1-F6EECF244321}">
                    <p14:modId xmlns:p14="http://schemas.microsoft.com/office/powerpoint/2010/main" val="2743127426"/>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 The total mass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 bags of sand is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90</m:t>
                              </m:r>
                              <m:r>
                                <a:rPr lang="en-US" sz="1600" b="0" i="1" dirty="0" smtClean="0">
                                  <a:solidFill>
                                    <a:schemeClr val="dk1"/>
                                  </a:solidFill>
                                  <a:latin typeface="Cambria Math" panose="02040503050406030204" pitchFamily="18" charset="0"/>
                                  <a:ea typeface="Nunito Sans"/>
                                  <a:cs typeface="Nunito Sans"/>
                                  <a:sym typeface="Nunito Sans"/>
                                </a:rPr>
                                <m:t>𝑘𝑔</m:t>
                              </m:r>
                            </m:oMath>
                          </a14:m>
                          <a:r>
                            <a:rPr lang="en-US" sz="1600" b="0" dirty="0">
                              <a:solidFill>
                                <a:schemeClr val="dk1"/>
                              </a:solidFill>
                              <a:latin typeface="Nunito Sans"/>
                              <a:ea typeface="Nunito Sans"/>
                              <a:cs typeface="Nunito Sans"/>
                              <a:sym typeface="Nunito Sans"/>
                            </a:rPr>
                            <a:t>. What is the mass of 18 bags of sand?</a:t>
                          </a:r>
                          <a:endParaRPr lang="en-US"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 name="Google Shape;277;g2045eb4a8d4_0_165">
                <a:extLst>
                  <a:ext uri="{FF2B5EF4-FFF2-40B4-BE49-F238E27FC236}">
                    <a16:creationId xmlns:a16="http://schemas.microsoft.com/office/drawing/2014/main" id="{670BD2A5-1B44-A5A6-2C4A-6F3407B50E53}"/>
                  </a:ext>
                </a:extLst>
              </p:cNvPr>
              <p:cNvGraphicFramePr/>
              <p:nvPr>
                <p:extLst>
                  <p:ext uri="{D42A27DB-BD31-4B8C-83A1-F6EECF244321}">
                    <p14:modId xmlns:p14="http://schemas.microsoft.com/office/powerpoint/2010/main" val="2743127426"/>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269" name="Google Shape;269;g2045eb4a8d4_0_15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71" name="Google Shape;271;g2045eb4a8d4_0_159"/>
              <p:cNvGraphicFramePr/>
              <p:nvPr>
                <p:extLst>
                  <p:ext uri="{D42A27DB-BD31-4B8C-83A1-F6EECF244321}">
                    <p14:modId xmlns:p14="http://schemas.microsoft.com/office/powerpoint/2010/main" val="189908279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15</m:t>
                              </m:r>
                              <m:r>
                                <a:rPr lang="en-GB" sz="1600" i="1" dirty="0" smtClean="0">
                                  <a:solidFill>
                                    <a:schemeClr val="dk1"/>
                                  </a:solidFill>
                                  <a:latin typeface="Cambria Math" panose="02040503050406030204" pitchFamily="18" charset="0"/>
                                  <a:ea typeface="Nunito Sans"/>
                                  <a:cs typeface="Nunito Sans"/>
                                  <a:sym typeface="Nunito Sans"/>
                                </a:rPr>
                                <m:t>𝑘𝑔</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mass of one bag of sand</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270</m:t>
                              </m:r>
                              <m:r>
                                <a:rPr lang="en-GB" sz="1600" i="1" dirty="0" smtClean="0">
                                  <a:solidFill>
                                    <a:srgbClr val="00BC89"/>
                                  </a:solidFill>
                                  <a:latin typeface="Cambria Math" panose="02040503050406030204" pitchFamily="18" charset="0"/>
                                  <a:ea typeface="Nunito Sans"/>
                                  <a:cs typeface="Nunito Sans"/>
                                  <a:sym typeface="Nunito Sans"/>
                                </a:rPr>
                                <m:t>𝑘𝑔</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180</m:t>
                              </m:r>
                              <m:r>
                                <a:rPr lang="en-GB" sz="1600" i="1" dirty="0" smtClean="0">
                                  <a:solidFill>
                                    <a:schemeClr val="dk1"/>
                                  </a:solidFill>
                                  <a:latin typeface="Cambria Math" panose="02040503050406030204" pitchFamily="18" charset="0"/>
                                  <a:ea typeface="Nunito Sans"/>
                                  <a:cs typeface="Nunito Sans"/>
                                  <a:sym typeface="Nunito Sans"/>
                                </a:rPr>
                                <m:t>𝑘𝑔</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mass of twelve bags of sand</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30</m:t>
                              </m:r>
                              <m:r>
                                <a:rPr lang="en-GB" sz="1600" i="1" dirty="0" smtClean="0">
                                  <a:solidFill>
                                    <a:srgbClr val="1C1C1C"/>
                                  </a:solidFill>
                                  <a:latin typeface="Cambria Math" panose="02040503050406030204" pitchFamily="18" charset="0"/>
                                  <a:ea typeface="Nunito Sans"/>
                                  <a:cs typeface="Nunito Sans"/>
                                  <a:sym typeface="Nunito Sans"/>
                                </a:rPr>
                                <m:t>𝑘𝑔</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divided by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18</m:t>
                              </m:r>
                            </m:oMath>
                          </a14:m>
                          <a:r>
                            <a:rPr lang="en-GB" sz="1400" dirty="0">
                              <a:solidFill>
                                <a:srgbClr val="1C1C1C"/>
                              </a:solidFill>
                              <a:latin typeface="Nunito Sans"/>
                              <a:ea typeface="Nunito Sans"/>
                              <a:cs typeface="Nunito Sans"/>
                              <a:sym typeface="Nunito Sans"/>
                            </a:rPr>
                            <a:t> then multiplied by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6</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71" name="Google Shape;271;g2045eb4a8d4_0_159"/>
              <p:cNvGraphicFramePr/>
              <p:nvPr>
                <p:extLst>
                  <p:ext uri="{D42A27DB-BD31-4B8C-83A1-F6EECF244321}">
                    <p14:modId xmlns:p14="http://schemas.microsoft.com/office/powerpoint/2010/main" val="189908279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1282"/>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1282"/>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g2045eb4a8d4_0_1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77" name="Google Shape;277;g2045eb4a8d4_0_165"/>
              <p:cNvGraphicFramePr/>
              <p:nvPr>
                <p:extLst>
                  <p:ext uri="{D42A27DB-BD31-4B8C-83A1-F6EECF244321}">
                    <p14:modId xmlns:p14="http://schemas.microsoft.com/office/powerpoint/2010/main" val="407649457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2) The price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m:t>
                              </m:r>
                            </m:oMath>
                          </a14:m>
                          <a:r>
                            <a:rPr lang="en-GB" sz="1600" b="0" dirty="0">
                              <a:solidFill>
                                <a:schemeClr val="dk1"/>
                              </a:solidFill>
                              <a:latin typeface="Nunito Sans"/>
                              <a:ea typeface="Nunito Sans"/>
                              <a:cs typeface="Nunito Sans"/>
                              <a:sym typeface="Nunito Sans"/>
                            </a:rPr>
                            <a:t> pencils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£2.80</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What is the cost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6</m:t>
                              </m:r>
                            </m:oMath>
                          </a14:m>
                          <a:r>
                            <a:rPr lang="en-GB" sz="1600" b="0" dirty="0">
                              <a:solidFill>
                                <a:schemeClr val="dk1"/>
                              </a:solidFill>
                              <a:latin typeface="Nunito Sans"/>
                              <a:ea typeface="Nunito Sans"/>
                              <a:cs typeface="Nunito Sans"/>
                              <a:sym typeface="Nunito Sans"/>
                            </a:rPr>
                            <a:t> pencils?</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77" name="Google Shape;277;g2045eb4a8d4_0_165"/>
              <p:cNvGraphicFramePr/>
              <p:nvPr>
                <p:extLst>
                  <p:ext uri="{D42A27DB-BD31-4B8C-83A1-F6EECF244321}">
                    <p14:modId xmlns:p14="http://schemas.microsoft.com/office/powerpoint/2010/main" val="407649457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78" name="Google Shape;278;g2045eb4a8d4_0_165"/>
              <p:cNvGraphicFramePr/>
              <p:nvPr>
                <p:extLst>
                  <p:ext uri="{D42A27DB-BD31-4B8C-83A1-F6EECF244321}">
                    <p14:modId xmlns:p14="http://schemas.microsoft.com/office/powerpoint/2010/main" val="1164330642"/>
                  </p:ext>
                </p:extLst>
              </p:nvPr>
            </p:nvGraphicFramePr>
            <p:xfrm>
              <a:off x="952500" y="2190750"/>
              <a:ext cx="7239000" cy="1926702"/>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£3.50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added the cost of one extra pencil</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£16.80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multiplied the cost of four pencils by six</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£0.70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cost of one pencil</a:t>
                          </a:r>
                          <a:endParaRPr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£4.20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78" name="Google Shape;278;g2045eb4a8d4_0_165"/>
              <p:cNvGraphicFramePr/>
              <p:nvPr>
                <p:extLst>
                  <p:ext uri="{D42A27DB-BD31-4B8C-83A1-F6EECF244321}">
                    <p14:modId xmlns:p14="http://schemas.microsoft.com/office/powerpoint/2010/main" val="1164330642"/>
                  </p:ext>
                </p:extLst>
              </p:nvPr>
            </p:nvGraphicFramePr>
            <p:xfrm>
              <a:off x="952500" y="2190750"/>
              <a:ext cx="7239000" cy="1926702"/>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3846"/>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3846"/>
                          </a:stretch>
                        </a:blipFill>
                      </a:tcPr>
                    </a:tc>
                    <a:extLst>
                      <a:ext uri="{0D108BD9-81ED-4DB2-BD59-A6C34878D82A}">
                        <a16:rowId xmlns:a16="http://schemas.microsoft.com/office/drawing/2014/main" val="10000"/>
                      </a:ext>
                    </a:extLst>
                  </a:tr>
                  <a:tr h="979902">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97516" r="-100337" b="-62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97516" r="-337" b="-621"/>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045eb4a8d4_0_17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84" name="Google Shape;284;g2045eb4a8d4_0_171"/>
              <p:cNvGraphicFramePr/>
              <p:nvPr>
                <p:extLst>
                  <p:ext uri="{D42A27DB-BD31-4B8C-83A1-F6EECF244321}">
                    <p14:modId xmlns:p14="http://schemas.microsoft.com/office/powerpoint/2010/main" val="111454039"/>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3) The capacity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12</m:t>
                              </m:r>
                            </m:oMath>
                          </a14:m>
                          <a:r>
                            <a:rPr lang="en-GB" sz="1600" b="0" dirty="0">
                              <a:solidFill>
                                <a:schemeClr val="dk1"/>
                              </a:solidFill>
                              <a:latin typeface="Nunito Sans"/>
                              <a:ea typeface="Nunito Sans"/>
                              <a:cs typeface="Nunito Sans"/>
                              <a:sym typeface="Nunito Sans"/>
                            </a:rPr>
                            <a:t> buckets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15</m:t>
                              </m:r>
                            </m:oMath>
                          </a14:m>
                          <a:r>
                            <a:rPr lang="en-GB" sz="1600" b="0" dirty="0">
                              <a:solidFill>
                                <a:schemeClr val="dk1"/>
                              </a:solidFill>
                              <a:latin typeface="Nunito Sans"/>
                              <a:ea typeface="Nunito Sans"/>
                              <a:cs typeface="Nunito Sans"/>
                              <a:sym typeface="Nunito Sans"/>
                            </a:rPr>
                            <a:t> Litres.</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Find the capacity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m:t>
                              </m:r>
                            </m:oMath>
                          </a14:m>
                          <a:r>
                            <a:rPr lang="en-GB" sz="1600" b="0" dirty="0">
                              <a:solidFill>
                                <a:schemeClr val="dk1"/>
                              </a:solidFill>
                              <a:latin typeface="Nunito Sans"/>
                              <a:ea typeface="Nunito Sans"/>
                              <a:cs typeface="Nunito Sans"/>
                              <a:sym typeface="Nunito Sans"/>
                            </a:rPr>
                            <a:t> buckets.</a:t>
                          </a: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84" name="Google Shape;284;g2045eb4a8d4_0_171"/>
              <p:cNvGraphicFramePr/>
              <p:nvPr>
                <p:extLst>
                  <p:ext uri="{D42A27DB-BD31-4B8C-83A1-F6EECF244321}">
                    <p14:modId xmlns:p14="http://schemas.microsoft.com/office/powerpoint/2010/main" val="111454039"/>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85" name="Google Shape;285;g2045eb4a8d4_0_171"/>
              <p:cNvGraphicFramePr/>
              <p:nvPr>
                <p:extLst>
                  <p:ext uri="{D42A27DB-BD31-4B8C-83A1-F6EECF244321}">
                    <p14:modId xmlns:p14="http://schemas.microsoft.com/office/powerpoint/2010/main" val="1890093128"/>
                  </p:ext>
                </p:extLst>
              </p:nvPr>
            </p:nvGraphicFramePr>
            <p:xfrm>
              <a:off x="952500" y="2190750"/>
              <a:ext cx="7239000" cy="1891161"/>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US" sz="1600" i="1" dirty="0" smtClean="0">
                                  <a:solidFill>
                                    <a:srgbClr val="00BC89"/>
                                  </a:solidFill>
                                  <a:latin typeface="Cambria Math" panose="02040503050406030204" pitchFamily="18" charset="0"/>
                                  <a:ea typeface="Nunito Sans"/>
                                  <a:cs typeface="Nunito Sans"/>
                                  <a:sym typeface="Nunito Sans"/>
                                </a:rPr>
                                <m:t>3.75</m:t>
                              </m:r>
                              <m:r>
                                <a:rPr lang="en-US" sz="1600" b="0" i="1" dirty="0" smtClean="0">
                                  <a:solidFill>
                                    <a:srgbClr val="00BC89"/>
                                  </a:solidFill>
                                  <a:latin typeface="Cambria Math" panose="02040503050406030204" pitchFamily="18" charset="0"/>
                                  <a:ea typeface="Nunito Sans"/>
                                  <a:cs typeface="Nunito Sans"/>
                                  <a:sym typeface="Nunito Sans"/>
                                </a:rPr>
                                <m:t>𝐿</m:t>
                              </m:r>
                            </m:oMath>
                          </a14:m>
                          <a:r>
                            <a:rPr lang="en-US" sz="1600"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4</m:t>
                              </m:r>
                              <m:r>
                                <a:rPr lang="en-GB" sz="1600" b="0" i="1" dirty="0" smtClean="0">
                                  <a:solidFill>
                                    <a:schemeClr val="dk1"/>
                                  </a:solidFill>
                                  <a:latin typeface="Cambria Math" panose="02040503050406030204" pitchFamily="18" charset="0"/>
                                  <a:ea typeface="Nunito Sans"/>
                                  <a:cs typeface="Nunito Sans"/>
                                  <a:sym typeface="Nunito Sans"/>
                                </a:rPr>
                                <m:t>𝐿</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divided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12</m:t>
                              </m:r>
                            </m:oMath>
                          </a14:m>
                          <a:r>
                            <a:rPr lang="en-GB" sz="1400" dirty="0">
                              <a:solidFill>
                                <a:schemeClr val="dk1"/>
                              </a:solidFill>
                              <a:latin typeface="Nunito Sans"/>
                              <a:ea typeface="Nunito Sans"/>
                              <a:cs typeface="Nunito Sans"/>
                              <a:sym typeface="Nunito Sans"/>
                            </a:rPr>
                            <a:t> (buckets)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3</m:t>
                              </m:r>
                            </m:oMath>
                          </a14:m>
                          <a:r>
                            <a:rPr lang="en-GB" sz="1400" dirty="0">
                              <a:solidFill>
                                <a:schemeClr val="dk1"/>
                              </a:solidFill>
                              <a:latin typeface="Nunito Sans"/>
                              <a:ea typeface="Nunito Sans"/>
                              <a:cs typeface="Nunito Sans"/>
                              <a:sym typeface="Nunito Sans"/>
                            </a:rPr>
                            <a:t> (buckets)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5</m:t>
                              </m:r>
                              <m:r>
                                <a:rPr lang="en-GB" sz="1600" b="0" i="1" dirty="0" smtClean="0">
                                  <a:solidFill>
                                    <a:schemeClr val="dk1"/>
                                  </a:solidFill>
                                  <a:latin typeface="Cambria Math" panose="02040503050406030204" pitchFamily="18" charset="0"/>
                                  <a:ea typeface="Nunito Sans"/>
                                  <a:cs typeface="Nunito Sans"/>
                                  <a:sym typeface="Nunito Sans"/>
                                </a:rPr>
                                <m:t>𝐿</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divided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15</m:t>
                              </m:r>
                            </m:oMath>
                          </a14:m>
                          <a:r>
                            <a:rPr lang="en-GB" sz="1400" dirty="0">
                              <a:solidFill>
                                <a:schemeClr val="dk1"/>
                              </a:solidFill>
                              <a:latin typeface="Nunito Sans"/>
                              <a:ea typeface="Nunito Sans"/>
                              <a:cs typeface="Nunito Sans"/>
                              <a:sym typeface="Nunito Sans"/>
                            </a:rPr>
                            <a:t> (Litres)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3</m:t>
                              </m:r>
                            </m:oMath>
                          </a14:m>
                          <a:r>
                            <a:rPr lang="en-GB" sz="1400" dirty="0">
                              <a:solidFill>
                                <a:schemeClr val="dk1"/>
                              </a:solidFill>
                              <a:latin typeface="Nunito Sans"/>
                              <a:ea typeface="Nunito Sans"/>
                              <a:cs typeface="Nunito Sans"/>
                              <a:sym typeface="Nunito Sans"/>
                            </a:rPr>
                            <a:t> (buckets)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60</m:t>
                              </m:r>
                              <m:r>
                                <a:rPr lang="en-GB" sz="1600" b="0" i="1" dirty="0" smtClean="0">
                                  <a:solidFill>
                                    <a:schemeClr val="dk1"/>
                                  </a:solidFill>
                                  <a:latin typeface="Cambria Math" panose="02040503050406030204" pitchFamily="18" charset="0"/>
                                  <a:ea typeface="Nunito Sans"/>
                                  <a:cs typeface="Nunito Sans"/>
                                  <a:sym typeface="Nunito Sans"/>
                                </a:rPr>
                                <m:t>𝐿</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multiplied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4</m:t>
                              </m:r>
                            </m:oMath>
                          </a14:m>
                          <a:r>
                            <a:rPr lang="en-GB" sz="1400" dirty="0">
                              <a:solidFill>
                                <a:schemeClr val="dk1"/>
                              </a:solidFill>
                              <a:latin typeface="Nunito Sans"/>
                              <a:ea typeface="Nunito Sans"/>
                              <a:cs typeface="Nunito Sans"/>
                              <a:sym typeface="Nunito Sans"/>
                            </a:rPr>
                            <a:t> instead of dividing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4</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85" name="Google Shape;285;g2045eb4a8d4_0_171"/>
              <p:cNvGraphicFramePr/>
              <p:nvPr>
                <p:extLst>
                  <p:ext uri="{D42A27DB-BD31-4B8C-83A1-F6EECF244321}">
                    <p14:modId xmlns:p14="http://schemas.microsoft.com/office/powerpoint/2010/main" val="1890093128"/>
                  </p:ext>
                </p:extLst>
              </p:nvPr>
            </p:nvGraphicFramePr>
            <p:xfrm>
              <a:off x="952500" y="2190750"/>
              <a:ext cx="7239000" cy="1891161"/>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1282"/>
                          </a:stretch>
                        </a:blipFill>
                      </a:tcPr>
                    </a:tc>
                    <a:extLst>
                      <a:ext uri="{0D108BD9-81ED-4DB2-BD59-A6C34878D82A}">
                        <a16:rowId xmlns:a16="http://schemas.microsoft.com/office/drawing/2014/main" val="10000"/>
                      </a:ext>
                    </a:extLst>
                  </a:tr>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93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935"/>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045eb4a8d4_0_17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91" name="Google Shape;291;g2045eb4a8d4_0_177"/>
              <p:cNvGraphicFramePr/>
              <p:nvPr>
                <p:extLst>
                  <p:ext uri="{D42A27DB-BD31-4B8C-83A1-F6EECF244321}">
                    <p14:modId xmlns:p14="http://schemas.microsoft.com/office/powerpoint/2010/main" val="79526723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4) The cost of seven marshmallows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£3.15</m:t>
                              </m:r>
                            </m:oMath>
                          </a14:m>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What is the cost of five marshmallows?</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91" name="Google Shape;291;g2045eb4a8d4_0_177"/>
              <p:cNvGraphicFramePr/>
              <p:nvPr>
                <p:extLst>
                  <p:ext uri="{D42A27DB-BD31-4B8C-83A1-F6EECF244321}">
                    <p14:modId xmlns:p14="http://schemas.microsoft.com/office/powerpoint/2010/main" val="79526723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92" name="Google Shape;292;g2045eb4a8d4_0_177"/>
              <p:cNvGraphicFramePr/>
              <p:nvPr>
                <p:extLst>
                  <p:ext uri="{D42A27DB-BD31-4B8C-83A1-F6EECF244321}">
                    <p14:modId xmlns:p14="http://schemas.microsoft.com/office/powerpoint/2010/main" val="570198430"/>
                  </p:ext>
                </p:extLst>
              </p:nvPr>
            </p:nvGraphicFramePr>
            <p:xfrm>
              <a:off x="952500" y="2190750"/>
              <a:ext cx="7239000" cy="1891161"/>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£0.45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cost of one marshmallow</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£4.41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multiplied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7</m:t>
                              </m:r>
                            </m:oMath>
                          </a14:m>
                          <a:r>
                            <a:rPr lang="en-GB" sz="1400" dirty="0">
                              <a:solidFill>
                                <a:schemeClr val="dk1"/>
                              </a:solidFill>
                              <a:latin typeface="Nunito Sans"/>
                              <a:ea typeface="Nunito Sans"/>
                              <a:cs typeface="Nunito Sans"/>
                              <a:sym typeface="Nunito Sans"/>
                            </a:rPr>
                            <a:t> and divided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5</m:t>
                              </m:r>
                            </m:oMath>
                          </a14:m>
                          <a:r>
                            <a:rPr lang="en-GB" sz="1400" dirty="0">
                              <a:solidFill>
                                <a:schemeClr val="dk1"/>
                              </a:solidFill>
                              <a:latin typeface="Nunito Sans"/>
                              <a:ea typeface="Nunito Sans"/>
                              <a:cs typeface="Nunito Sans"/>
                              <a:sym typeface="Nunito Sans"/>
                            </a:rPr>
                            <a:t> (incorrect order)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£2.25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£1.75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found the incorrect price for one marshmallow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£0.35</m:t>
                              </m:r>
                            </m:oMath>
                          </a14:m>
                          <a:r>
                            <a:rPr lang="en-GB" sz="1400" dirty="0">
                              <a:solidFill>
                                <a:srgbClr val="1C1C1C"/>
                              </a:solidFill>
                              <a:latin typeface="Nunito Sans"/>
                              <a:ea typeface="Nunito Sans"/>
                              <a:cs typeface="Nunito Sans"/>
                              <a:sym typeface="Nunito Sans"/>
                            </a:rPr>
                            <a: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92" name="Google Shape;292;g2045eb4a8d4_0_177"/>
              <p:cNvGraphicFramePr/>
              <p:nvPr>
                <p:extLst>
                  <p:ext uri="{D42A27DB-BD31-4B8C-83A1-F6EECF244321}">
                    <p14:modId xmlns:p14="http://schemas.microsoft.com/office/powerpoint/2010/main" val="570198430"/>
                  </p:ext>
                </p:extLst>
              </p:nvPr>
            </p:nvGraphicFramePr>
            <p:xfrm>
              <a:off x="952500" y="2190750"/>
              <a:ext cx="7239000" cy="1891161"/>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1282"/>
                          </a:stretch>
                        </a:blipFill>
                      </a:tcPr>
                    </a:tc>
                    <a:extLst>
                      <a:ext uri="{0D108BD9-81ED-4DB2-BD59-A6C34878D82A}">
                        <a16:rowId xmlns:a16="http://schemas.microsoft.com/office/drawing/2014/main" val="10000"/>
                      </a:ext>
                    </a:extLst>
                  </a:tr>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93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935"/>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2045eb4a8d4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98" name="Google Shape;298;g2045eb4a8d4_0_183"/>
              <p:cNvGraphicFramePr/>
              <p:nvPr>
                <p:extLst>
                  <p:ext uri="{D42A27DB-BD31-4B8C-83A1-F6EECF244321}">
                    <p14:modId xmlns:p14="http://schemas.microsoft.com/office/powerpoint/2010/main" val="2091884213"/>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5) The mass of three jars of cocoa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465</m:t>
                              </m:r>
                              <m:r>
                                <a:rPr lang="en-GB" sz="1600" b="0" i="1" dirty="0" smtClean="0">
                                  <a:solidFill>
                                    <a:schemeClr val="dk1"/>
                                  </a:solidFill>
                                  <a:latin typeface="Cambria Math" panose="02040503050406030204" pitchFamily="18" charset="0"/>
                                  <a:ea typeface="Nunito Sans"/>
                                  <a:cs typeface="Nunito Sans"/>
                                  <a:sym typeface="Nunito Sans"/>
                                </a:rPr>
                                <m:t>𝑔</m:t>
                              </m:r>
                            </m:oMath>
                          </a14:m>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What is the mass of eight jars of cocoa?</a:t>
                          </a: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98" name="Google Shape;298;g2045eb4a8d4_0_183"/>
              <p:cNvGraphicFramePr/>
              <p:nvPr>
                <p:extLst>
                  <p:ext uri="{D42A27DB-BD31-4B8C-83A1-F6EECF244321}">
                    <p14:modId xmlns:p14="http://schemas.microsoft.com/office/powerpoint/2010/main" val="2091884213"/>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99" name="Google Shape;299;g2045eb4a8d4_0_183"/>
              <p:cNvGraphicFramePr/>
              <p:nvPr>
                <p:extLst>
                  <p:ext uri="{D42A27DB-BD31-4B8C-83A1-F6EECF244321}">
                    <p14:modId xmlns:p14="http://schemas.microsoft.com/office/powerpoint/2010/main" val="3583653049"/>
                  </p:ext>
                </p:extLst>
              </p:nvPr>
            </p:nvGraphicFramePr>
            <p:xfrm>
              <a:off x="952500" y="2190750"/>
              <a:ext cx="7239000" cy="1891161"/>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174.4</m:t>
                              </m:r>
                              <m:r>
                                <a:rPr lang="en-GB" sz="1600" i="1" dirty="0" smtClean="0">
                                  <a:solidFill>
                                    <a:schemeClr val="dk1"/>
                                  </a:solidFill>
                                  <a:latin typeface="Cambria Math" panose="02040503050406030204" pitchFamily="18" charset="0"/>
                                  <a:ea typeface="Nunito Sans"/>
                                  <a:cs typeface="Nunito Sans"/>
                                  <a:sym typeface="Nunito Sans"/>
                                </a:rPr>
                                <m:t>𝑔</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divided by 8 and multiplied by 3 (incorrect order)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1240</m:t>
                              </m:r>
                              <m:r>
                                <a:rPr lang="en-GB" sz="1600" i="1" dirty="0" smtClean="0">
                                  <a:solidFill>
                                    <a:srgbClr val="00BC89"/>
                                  </a:solidFill>
                                  <a:latin typeface="Cambria Math" panose="02040503050406030204" pitchFamily="18" charset="0"/>
                                  <a:ea typeface="Nunito Sans"/>
                                  <a:cs typeface="Nunito Sans"/>
                                  <a:sym typeface="Nunito Sans"/>
                                </a:rPr>
                                <m:t>𝑔</m:t>
                              </m:r>
                            </m:oMath>
                          </a14:m>
                          <a:r>
                            <a:rPr lang="en-GB" sz="1600" dirty="0">
                              <a:solidFill>
                                <a:srgbClr val="00BC89"/>
                              </a:solidFill>
                              <a:latin typeface="Nunito Sans"/>
                              <a:ea typeface="Nunito Sans"/>
                              <a:cs typeface="Nunito Sans"/>
                              <a:sym typeface="Nunito Sans"/>
                            </a:rPr>
                            <a:t>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1160</m:t>
                              </m:r>
                              <m:r>
                                <a:rPr lang="en-GB" sz="1600" i="1" dirty="0" smtClean="0">
                                  <a:solidFill>
                                    <a:schemeClr val="dk1"/>
                                  </a:solidFill>
                                  <a:latin typeface="Cambria Math" panose="02040503050406030204" pitchFamily="18" charset="0"/>
                                  <a:ea typeface="Nunito Sans"/>
                                  <a:cs typeface="Nunito Sans"/>
                                  <a:sym typeface="Nunito Sans"/>
                                </a:rPr>
                                <m:t>𝑔</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mass of one jar to be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145</m:t>
                              </m:r>
                              <m:r>
                                <a:rPr lang="en-GB" sz="1400" i="1" dirty="0" smtClean="0">
                                  <a:solidFill>
                                    <a:schemeClr val="dk1"/>
                                  </a:solidFill>
                                  <a:latin typeface="Cambria Math" panose="02040503050406030204" pitchFamily="18" charset="0"/>
                                  <a:ea typeface="Nunito Sans"/>
                                  <a:cs typeface="Nunito Sans"/>
                                  <a:sym typeface="Nunito Sans"/>
                                </a:rPr>
                                <m:t>𝑔</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155</m:t>
                              </m:r>
                              <m:r>
                                <a:rPr lang="en-GB" sz="1600" i="1" dirty="0" smtClean="0">
                                  <a:solidFill>
                                    <a:schemeClr val="dk1"/>
                                  </a:solidFill>
                                  <a:latin typeface="Cambria Math" panose="02040503050406030204" pitchFamily="18" charset="0"/>
                                  <a:ea typeface="Nunito Sans"/>
                                  <a:cs typeface="Nunito Sans"/>
                                  <a:sym typeface="Nunito Sans"/>
                                </a:rPr>
                                <m:t>𝑔</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gave the mass of one jar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99" name="Google Shape;299;g2045eb4a8d4_0_183"/>
              <p:cNvGraphicFramePr/>
              <p:nvPr>
                <p:extLst>
                  <p:ext uri="{D42A27DB-BD31-4B8C-83A1-F6EECF244321}">
                    <p14:modId xmlns:p14="http://schemas.microsoft.com/office/powerpoint/2010/main" val="3583653049"/>
                  </p:ext>
                </p:extLst>
              </p:nvPr>
            </p:nvGraphicFramePr>
            <p:xfrm>
              <a:off x="952500" y="2190750"/>
              <a:ext cx="7239000" cy="1891161"/>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29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290"/>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proportion</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Multiplying and dividing by </a:t>
            </a:r>
            <a:r>
              <a:rPr lang="en-GB" sz="1200" b="1" dirty="0">
                <a:solidFill>
                  <a:srgbClr val="1C1C1C"/>
                </a:solidFill>
                <a:latin typeface="Nunito Sans"/>
                <a:ea typeface="Nunito Sans"/>
                <a:cs typeface="Nunito Sans"/>
                <a:sym typeface="Nunito Sans"/>
              </a:rPr>
              <a:t>opposing values</a:t>
            </a:r>
            <a:r>
              <a:rPr lang="en-GB" sz="1200" dirty="0">
                <a:solidFill>
                  <a:srgbClr val="1C1C1C"/>
                </a:solidFill>
                <a:latin typeface="Nunito Sans"/>
                <a:ea typeface="Nunito Sans"/>
                <a:cs typeface="Nunito Sans"/>
                <a:sym typeface="Nunito Sans"/>
              </a:rPr>
              <a:t>, </a:t>
            </a:r>
            <a:r>
              <a:rPr lang="en-GB" sz="1200" b="1" dirty="0">
                <a:solidFill>
                  <a:srgbClr val="1C1C1C"/>
                </a:solidFill>
                <a:latin typeface="Nunito Sans"/>
                <a:ea typeface="Nunito Sans"/>
                <a:cs typeface="Nunito Sans"/>
                <a:sym typeface="Nunito Sans"/>
              </a:rPr>
              <a:t>Incorrect decimal-time conversions</a:t>
            </a:r>
            <a:r>
              <a:rPr lang="en-GB" sz="1200" dirty="0">
                <a:solidFill>
                  <a:srgbClr val="1C1C1C"/>
                </a:solidFill>
                <a:latin typeface="Nunito Sans"/>
                <a:ea typeface="Nunito Sans"/>
                <a:cs typeface="Nunito Sans"/>
                <a:sym typeface="Nunito Sans"/>
              </a:rPr>
              <a:t>, </a:t>
            </a:r>
            <a:r>
              <a:rPr lang="en-GB" sz="1200" b="1" dirty="0">
                <a:solidFill>
                  <a:srgbClr val="1C1C1C"/>
                </a:solidFill>
                <a:latin typeface="Nunito Sans"/>
                <a:ea typeface="Nunito Sans"/>
                <a:cs typeface="Nunito Sans"/>
                <a:sym typeface="Nunito Sans"/>
              </a:rPr>
              <a:t>Confusing fractions and ratios</a:t>
            </a:r>
            <a:r>
              <a:rPr lang="en-GB" sz="1200" dirty="0">
                <a:solidFill>
                  <a:srgbClr val="1C1C1C"/>
                </a:solidFill>
                <a:latin typeface="Nunito Sans"/>
                <a:ea typeface="Nunito Sans"/>
                <a:cs typeface="Nunito Sans"/>
                <a:sym typeface="Nunito Sans"/>
              </a:rPr>
              <a:t>, and </a:t>
            </a:r>
            <a:r>
              <a:rPr lang="en-GB" sz="1200" b="1" dirty="0">
                <a:solidFill>
                  <a:srgbClr val="1C1C1C"/>
                </a:solidFill>
                <a:latin typeface="Nunito Sans"/>
                <a:ea typeface="Nunito Sans"/>
                <a:cs typeface="Nunito Sans"/>
                <a:sym typeface="Nunito Sans"/>
              </a:rPr>
              <a:t>Inverse operations</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dirty="0"/>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2045eb4a8d4_0_18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05" name="Google Shape;305;g2045eb4a8d4_0_189"/>
              <p:cNvGraphicFramePr/>
              <p:nvPr>
                <p:extLst>
                  <p:ext uri="{D42A27DB-BD31-4B8C-83A1-F6EECF244321}">
                    <p14:modId xmlns:p14="http://schemas.microsoft.com/office/powerpoint/2010/main" val="38461829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6) A cyclist travels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13 </m:t>
                              </m:r>
                              <m:r>
                                <a:rPr lang="en-GB" sz="1600" b="0" i="1" dirty="0" smtClean="0">
                                  <a:solidFill>
                                    <a:schemeClr val="dk1"/>
                                  </a:solidFill>
                                  <a:latin typeface="Cambria Math" panose="02040503050406030204" pitchFamily="18" charset="0"/>
                                  <a:ea typeface="Nunito Sans"/>
                                  <a:cs typeface="Nunito Sans"/>
                                  <a:sym typeface="Nunito Sans"/>
                                </a:rPr>
                                <m:t>𝑘𝑚</m:t>
                              </m:r>
                              <m:r>
                                <a:rPr lang="en-GB" sz="1600" b="0" i="1" dirty="0" smtClean="0">
                                  <a:solidFill>
                                    <a:schemeClr val="dk1"/>
                                  </a:solidFill>
                                  <a:latin typeface="Cambria Math" panose="02040503050406030204" pitchFamily="18" charset="0"/>
                                  <a:ea typeface="Nunito Sans"/>
                                  <a:cs typeface="Nunito Sans"/>
                                  <a:sym typeface="Nunito Sans"/>
                                </a:rPr>
                                <m:t> </m:t>
                              </m:r>
                            </m:oMath>
                          </a14:m>
                          <a:r>
                            <a:rPr lang="en-GB" sz="1600" b="0" dirty="0">
                              <a:solidFill>
                                <a:schemeClr val="dk1"/>
                              </a:solidFill>
                              <a:latin typeface="Nunito Sans"/>
                              <a:ea typeface="Nunito Sans"/>
                              <a:cs typeface="Nunito Sans"/>
                              <a:sym typeface="Nunito Sans"/>
                            </a:rPr>
                            <a:t>in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24</m:t>
                              </m:r>
                            </m:oMath>
                          </a14:m>
                          <a:r>
                            <a:rPr lang="en-GB" sz="1600" b="0" dirty="0">
                              <a:solidFill>
                                <a:schemeClr val="dk1"/>
                              </a:solidFill>
                              <a:latin typeface="Nunito Sans"/>
                              <a:ea typeface="Nunito Sans"/>
                              <a:cs typeface="Nunito Sans"/>
                              <a:sym typeface="Nunito Sans"/>
                            </a:rPr>
                            <a:t> minutes.</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How far does the cyclist travel in one hour? </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05" name="Google Shape;305;g2045eb4a8d4_0_189"/>
              <p:cNvGraphicFramePr/>
              <p:nvPr>
                <p:extLst>
                  <p:ext uri="{D42A27DB-BD31-4B8C-83A1-F6EECF244321}">
                    <p14:modId xmlns:p14="http://schemas.microsoft.com/office/powerpoint/2010/main" val="38461829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06" name="Google Shape;306;g2045eb4a8d4_0_189"/>
              <p:cNvGraphicFramePr/>
              <p:nvPr>
                <p:extLst>
                  <p:ext uri="{D42A27DB-BD31-4B8C-83A1-F6EECF244321}">
                    <p14:modId xmlns:p14="http://schemas.microsoft.com/office/powerpoint/2010/main" val="116540554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smtClean="0">
                                  <a:solidFill>
                                    <a:srgbClr val="00BC89"/>
                                  </a:solidFill>
                                  <a:latin typeface="Cambria Math" panose="02040503050406030204" pitchFamily="18" charset="0"/>
                                  <a:ea typeface="Nunito Sans"/>
                                  <a:cs typeface="Nunito Sans"/>
                                  <a:sym typeface="Nunito Sans"/>
                                </a:rPr>
                                <m:t>32.5 </m:t>
                              </m:r>
                              <m:r>
                                <a:rPr lang="en-GB" sz="1600" i="1" smtClean="0">
                                  <a:solidFill>
                                    <a:srgbClr val="00BC89"/>
                                  </a:solidFill>
                                  <a:latin typeface="Cambria Math" panose="02040503050406030204" pitchFamily="18" charset="0"/>
                                  <a:ea typeface="Nunito Sans"/>
                                  <a:cs typeface="Nunito Sans"/>
                                  <a:sym typeface="Nunito Sans"/>
                                </a:rPr>
                                <m:t>𝑘𝑚</m:t>
                              </m:r>
                              <m:r>
                                <a:rPr lang="en-GB" sz="1600" i="1"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26 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use proportional reasoning</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312 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product of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13</m:t>
                              </m:r>
                            </m:oMath>
                          </a14:m>
                          <a:r>
                            <a:rPr lang="en-GB" sz="1400" dirty="0">
                              <a:solidFill>
                                <a:schemeClr val="dk1"/>
                              </a:solidFill>
                              <a:latin typeface="Nunito Sans"/>
                              <a:ea typeface="Nunito Sans"/>
                              <a:cs typeface="Nunito Sans"/>
                              <a:sym typeface="Nunito Sans"/>
                            </a:rPr>
                            <a:t> and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24</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54.2 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attempted to scale using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0.24</m:t>
                              </m:r>
                            </m:oMath>
                          </a14:m>
                          <a:r>
                            <a:rPr lang="en-GB" sz="1400" dirty="0">
                              <a:solidFill>
                                <a:schemeClr val="dk1"/>
                              </a:solidFill>
                              <a:latin typeface="Nunito Sans"/>
                              <a:ea typeface="Nunito Sans"/>
                              <a:cs typeface="Nunito Sans"/>
                              <a:sym typeface="Nunito Sans"/>
                            </a:rPr>
                            <a:t> of an hour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06" name="Google Shape;306;g2045eb4a8d4_0_189"/>
              <p:cNvGraphicFramePr/>
              <p:nvPr>
                <p:extLst>
                  <p:ext uri="{D42A27DB-BD31-4B8C-83A1-F6EECF244321}">
                    <p14:modId xmlns:p14="http://schemas.microsoft.com/office/powerpoint/2010/main" val="116540554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1282"/>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1282"/>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045eb4a8d4_0_19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12" name="Google Shape;312;g2045eb4a8d4_0_195"/>
              <p:cNvGraphicFramePr/>
              <p:nvPr>
                <p:extLst>
                  <p:ext uri="{D42A27DB-BD31-4B8C-83A1-F6EECF244321}">
                    <p14:modId xmlns:p14="http://schemas.microsoft.com/office/powerpoint/2010/main" val="1626680937"/>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7) A car travels at a constant speed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48 </m:t>
                              </m:r>
                              <m:r>
                                <a:rPr lang="en-GB" sz="1600" b="0" i="1" dirty="0" smtClean="0">
                                  <a:solidFill>
                                    <a:schemeClr val="dk1"/>
                                  </a:solidFill>
                                  <a:latin typeface="Cambria Math" panose="02040503050406030204" pitchFamily="18" charset="0"/>
                                  <a:ea typeface="Nunito Sans"/>
                                  <a:cs typeface="Nunito Sans"/>
                                  <a:sym typeface="Nunito Sans"/>
                                </a:rPr>
                                <m:t>𝑘𝑚</m:t>
                              </m:r>
                              <m:r>
                                <a:rPr lang="en-GB" sz="1600" b="0" i="1" dirty="0" smtClean="0">
                                  <a:solidFill>
                                    <a:schemeClr val="dk1"/>
                                  </a:solidFill>
                                  <a:latin typeface="Cambria Math" panose="02040503050406030204" pitchFamily="18" charset="0"/>
                                  <a:ea typeface="Nunito Sans"/>
                                  <a:cs typeface="Nunito Sans"/>
                                  <a:sym typeface="Nunito Sans"/>
                                </a:rPr>
                                <m:t>/</m:t>
                              </m:r>
                              <m:r>
                                <a:rPr lang="en-GB" sz="1600" b="0" i="1" dirty="0" smtClean="0">
                                  <a:solidFill>
                                    <a:schemeClr val="dk1"/>
                                  </a:solidFill>
                                  <a:latin typeface="Cambria Math" panose="02040503050406030204" pitchFamily="18" charset="0"/>
                                  <a:ea typeface="Nunito Sans"/>
                                  <a:cs typeface="Nunito Sans"/>
                                  <a:sym typeface="Nunito Sans"/>
                                </a:rPr>
                                <m:t>h</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How far does the car travel in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m:t>
                              </m:r>
                            </m:oMath>
                          </a14:m>
                          <a:r>
                            <a:rPr lang="en-GB" sz="1600" b="0" dirty="0">
                              <a:solidFill>
                                <a:schemeClr val="dk1"/>
                              </a:solidFill>
                              <a:latin typeface="Nunito Sans"/>
                              <a:ea typeface="Nunito Sans"/>
                              <a:cs typeface="Nunito Sans"/>
                              <a:sym typeface="Nunito Sans"/>
                            </a:rPr>
                            <a:t> hour and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45</m:t>
                              </m:r>
                            </m:oMath>
                          </a14:m>
                          <a:r>
                            <a:rPr lang="en-GB" sz="1600" b="0" dirty="0">
                              <a:solidFill>
                                <a:schemeClr val="dk1"/>
                              </a:solidFill>
                              <a:latin typeface="Nunito Sans"/>
                              <a:ea typeface="Nunito Sans"/>
                              <a:cs typeface="Nunito Sans"/>
                              <a:sym typeface="Nunito Sans"/>
                            </a:rPr>
                            <a:t> minutes? </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12" name="Google Shape;312;g2045eb4a8d4_0_195"/>
              <p:cNvGraphicFramePr/>
              <p:nvPr>
                <p:extLst>
                  <p:ext uri="{D42A27DB-BD31-4B8C-83A1-F6EECF244321}">
                    <p14:modId xmlns:p14="http://schemas.microsoft.com/office/powerpoint/2010/main" val="1626680937"/>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13" name="Google Shape;313;g2045eb4a8d4_0_195"/>
              <p:cNvGraphicFramePr/>
              <p:nvPr>
                <p:extLst>
                  <p:ext uri="{D42A27DB-BD31-4B8C-83A1-F6EECF244321}">
                    <p14:modId xmlns:p14="http://schemas.microsoft.com/office/powerpoint/2010/main" val="23446924"/>
                  </p:ext>
                </p:extLst>
              </p:nvPr>
            </p:nvGraphicFramePr>
            <p:xfrm>
              <a:off x="952500" y="2190750"/>
              <a:ext cx="7239000" cy="189033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69.6 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multiplied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1.45</m:t>
                              </m:r>
                            </m:oMath>
                          </a14:m>
                          <a:r>
                            <a:rPr lang="en-GB" sz="1400" dirty="0">
                              <a:solidFill>
                                <a:schemeClr val="dk1"/>
                              </a:solidFill>
                              <a:latin typeface="Nunito Sans"/>
                              <a:ea typeface="Nunito Sans"/>
                              <a:cs typeface="Nunito Sans"/>
                              <a:sym typeface="Nunito Sans"/>
                            </a:rPr>
                            <a:t> rather than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1.75</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96 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worked out the distance travelled in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2</m:t>
                              </m:r>
                            </m:oMath>
                          </a14:m>
                          <a:r>
                            <a:rPr lang="en-GB" sz="1400" dirty="0">
                              <a:solidFill>
                                <a:schemeClr val="dk1"/>
                              </a:solidFill>
                              <a:latin typeface="Nunito Sans"/>
                              <a:ea typeface="Nunito Sans"/>
                              <a:cs typeface="Nunito Sans"/>
                              <a:sym typeface="Nunito Sans"/>
                            </a:rPr>
                            <a:t> hours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84 </m:t>
                              </m:r>
                              <m:r>
                                <a:rPr lang="en-GB" sz="1600" i="1" dirty="0" smtClean="0">
                                  <a:solidFill>
                                    <a:srgbClr val="00BC89"/>
                                  </a:solidFill>
                                  <a:latin typeface="Cambria Math" panose="02040503050406030204" pitchFamily="18" charset="0"/>
                                  <a:ea typeface="Nunito Sans"/>
                                  <a:cs typeface="Nunito Sans"/>
                                  <a:sym typeface="Nunito Sans"/>
                                </a:rPr>
                                <m:t>𝑘𝑚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36 </m:t>
                              </m:r>
                              <m:r>
                                <a:rPr lang="en-GB" sz="1600" i="1" dirty="0" smtClean="0">
                                  <a:solidFill>
                                    <a:srgbClr val="1C1C1C"/>
                                  </a:solidFill>
                                  <a:latin typeface="Cambria Math" panose="02040503050406030204" pitchFamily="18" charset="0"/>
                                  <a:ea typeface="Nunito Sans"/>
                                  <a:cs typeface="Nunito Sans"/>
                                  <a:sym typeface="Nunito Sans"/>
                                </a:rPr>
                                <m:t>𝑘𝑚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a:t>
                          </a:r>
                          <a:r>
                            <a:rPr lang="en-GB" sz="1400" dirty="0">
                              <a:solidFill>
                                <a:schemeClr val="dk1"/>
                              </a:solidFill>
                              <a:latin typeface="Nunito Sans"/>
                              <a:ea typeface="Nunito Sans"/>
                              <a:cs typeface="Nunito Sans"/>
                              <a:sym typeface="Nunito Sans"/>
                            </a:rPr>
                            <a:t>worked out the distance travelled in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45</m:t>
                              </m:r>
                            </m:oMath>
                          </a14:m>
                          <a:r>
                            <a:rPr lang="en-GB" sz="1400" dirty="0">
                              <a:solidFill>
                                <a:schemeClr val="dk1"/>
                              </a:solidFill>
                              <a:latin typeface="Nunito Sans"/>
                              <a:ea typeface="Nunito Sans"/>
                              <a:cs typeface="Nunito Sans"/>
                              <a:sym typeface="Nunito Sans"/>
                            </a:rPr>
                            <a:t> minutes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13" name="Google Shape;313;g2045eb4a8d4_0_195"/>
              <p:cNvGraphicFramePr/>
              <p:nvPr>
                <p:extLst>
                  <p:ext uri="{D42A27DB-BD31-4B8C-83A1-F6EECF244321}">
                    <p14:modId xmlns:p14="http://schemas.microsoft.com/office/powerpoint/2010/main" val="23446924"/>
                  </p:ext>
                </p:extLst>
              </p:nvPr>
            </p:nvGraphicFramePr>
            <p:xfrm>
              <a:off x="952500" y="2190750"/>
              <a:ext cx="7239000" cy="189033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29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290"/>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045eb4a8d4_0_20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319" name="Google Shape;319;g2045eb4a8d4_0_201"/>
          <p:cNvGraphicFramePr/>
          <p:nvPr>
            <p:extLst>
              <p:ext uri="{D42A27DB-BD31-4B8C-83A1-F6EECF244321}">
                <p14:modId xmlns:p14="http://schemas.microsoft.com/office/powerpoint/2010/main" val="3647867632"/>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8) What proportion of the shapes are blue?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320" name="Google Shape;320;g2045eb4a8d4_0_201"/>
              <p:cNvGraphicFramePr/>
              <p:nvPr>
                <p:extLst>
                  <p:ext uri="{D42A27DB-BD31-4B8C-83A1-F6EECF244321}">
                    <p14:modId xmlns:p14="http://schemas.microsoft.com/office/powerpoint/2010/main" val="3282170265"/>
                  </p:ext>
                </p:extLst>
              </p:nvPr>
            </p:nvGraphicFramePr>
            <p:xfrm>
              <a:off x="952500" y="2190750"/>
              <a:ext cx="7239000" cy="2009842"/>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 :8</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confused the concepts of fractions and ratios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 :5</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gave the ratio of blue to non-blue shapes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5</m:t>
                                  </m:r>
                                </m:den>
                              </m:f>
                            </m:oMath>
                          </a14:m>
                          <a:r>
                            <a:rPr lang="en-GB"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the number of non-blue shapes as the denominator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8</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20" name="Google Shape;320;g2045eb4a8d4_0_201"/>
              <p:cNvGraphicFramePr/>
              <p:nvPr>
                <p:extLst>
                  <p:ext uri="{D42A27DB-BD31-4B8C-83A1-F6EECF244321}">
                    <p14:modId xmlns:p14="http://schemas.microsoft.com/office/powerpoint/2010/main" val="3282170265"/>
                  </p:ext>
                </p:extLst>
              </p:nvPr>
            </p:nvGraphicFramePr>
            <p:xfrm>
              <a:off x="952500" y="2190750"/>
              <a:ext cx="7239000" cy="2009842"/>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641" r="-100337" b="-11346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641" r="-337" b="-113462"/>
                          </a:stretch>
                        </a:blipFill>
                      </a:tcPr>
                    </a:tc>
                    <a:extLst>
                      <a:ext uri="{0D108BD9-81ED-4DB2-BD59-A6C34878D82A}">
                        <a16:rowId xmlns:a16="http://schemas.microsoft.com/office/drawing/2014/main" val="10000"/>
                      </a:ext>
                    </a:extLst>
                  </a:tr>
                  <a:tr h="106384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89714" r="-100337" b="-114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89714" r="-337" b="-1143"/>
                          </a:stretch>
                        </a:blipFill>
                      </a:tcPr>
                    </a:tc>
                    <a:extLst>
                      <a:ext uri="{0D108BD9-81ED-4DB2-BD59-A6C34878D82A}">
                        <a16:rowId xmlns:a16="http://schemas.microsoft.com/office/drawing/2014/main" val="10001"/>
                      </a:ext>
                    </a:extLst>
                  </a:tr>
                </a:tbl>
              </a:graphicData>
            </a:graphic>
          </p:graphicFrame>
        </mc:Fallback>
      </mc:AlternateContent>
      <p:pic>
        <p:nvPicPr>
          <p:cNvPr id="13" name="Picture 12">
            <a:extLst>
              <a:ext uri="{FF2B5EF4-FFF2-40B4-BE49-F238E27FC236}">
                <a16:creationId xmlns:a16="http://schemas.microsoft.com/office/drawing/2014/main" id="{8955FC9D-1729-E141-B65E-42159E0CCC8A}"/>
              </a:ext>
            </a:extLst>
          </p:cNvPr>
          <p:cNvPicPr>
            <a:picLocks noChangeAspect="1"/>
          </p:cNvPicPr>
          <p:nvPr/>
        </p:nvPicPr>
        <p:blipFill>
          <a:blip r:embed="rId4"/>
          <a:stretch>
            <a:fillRect/>
          </a:stretch>
        </p:blipFill>
        <p:spPr>
          <a:xfrm>
            <a:off x="952500" y="1347167"/>
            <a:ext cx="6457266" cy="720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2045eb4a8d4_0_21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34" name="Google Shape;334;g2045eb4a8d4_0_216"/>
              <p:cNvGraphicFramePr/>
              <p:nvPr>
                <p:extLst>
                  <p:ext uri="{D42A27DB-BD31-4B8C-83A1-F6EECF244321}">
                    <p14:modId xmlns:p14="http://schemas.microsoft.com/office/powerpoint/2010/main" val="2824295496"/>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9) In a jar of sweets, the ratio of orange sweets to purple sweets is</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 :3</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What proportion of the sweets are orange?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34" name="Google Shape;334;g2045eb4a8d4_0_216"/>
              <p:cNvGraphicFramePr/>
              <p:nvPr>
                <p:extLst>
                  <p:ext uri="{D42A27DB-BD31-4B8C-83A1-F6EECF244321}">
                    <p14:modId xmlns:p14="http://schemas.microsoft.com/office/powerpoint/2010/main" val="2824295496"/>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35" name="Google Shape;335;g2045eb4a8d4_0_216"/>
              <p:cNvGraphicFramePr/>
              <p:nvPr>
                <p:extLst>
                  <p:ext uri="{D42A27DB-BD31-4B8C-83A1-F6EECF244321}">
                    <p14:modId xmlns:p14="http://schemas.microsoft.com/office/powerpoint/2010/main" val="2892720939"/>
                  </p:ext>
                </p:extLst>
              </p:nvPr>
            </p:nvGraphicFramePr>
            <p:xfrm>
              <a:off x="952500" y="2190750"/>
              <a:ext cx="7239000" cy="2127444"/>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r>
                            <a:rPr lang="en-GB" sz="1600" u="none" strike="noStrike" cap="none" dirty="0">
                              <a:solidFill>
                                <a:schemeClr val="dk1"/>
                              </a:solidFill>
                              <a:latin typeface="Nunito Sans"/>
                              <a:ea typeface="Nunito Sans"/>
                              <a:cs typeface="Nunito Sans"/>
                              <a:sym typeface="Nunito Sans"/>
                            </a:rPr>
                            <a:t> </a:t>
                          </a:r>
                          <a:r>
                            <a:rPr lang="en-GB" sz="1600" dirty="0">
                              <a:solidFill>
                                <a:schemeClr val="dk1"/>
                              </a:solidFill>
                              <a:latin typeface="Nunito Sans"/>
                              <a:ea typeface="Nunito Sans"/>
                              <a:cs typeface="Nunito Sans"/>
                              <a:sym typeface="Nunito Sans"/>
                            </a:rPr>
                            <a:t>      </a:t>
                          </a:r>
                          <a:r>
                            <a:rPr lang="en-GB"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the relationship between ratio and fractions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2</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5</m:t>
                                  </m:r>
                                </m:den>
                              </m:f>
                            </m:oMath>
                          </a14:m>
                          <a:r>
                            <a:rPr lang="en-GB" sz="1600" u="none" strike="noStrike" cap="none" dirty="0">
                              <a:solidFill>
                                <a:srgbClr val="00BC89"/>
                              </a:solidFill>
                              <a:latin typeface="Nunito Sans"/>
                              <a:ea typeface="Nunito Sans"/>
                              <a:cs typeface="Nunito Sans"/>
                              <a:sym typeface="Nunito Sans"/>
                            </a:rPr>
                            <a:t> </a:t>
                          </a:r>
                          <a:r>
                            <a:rPr lang="en-GB" sz="1600" dirty="0">
                              <a:solidFill>
                                <a:srgbClr val="00BC89"/>
                              </a:solidFill>
                              <a:latin typeface="Nunito Sans"/>
                              <a:ea typeface="Nunito Sans"/>
                              <a:cs typeface="Nunito Sans"/>
                              <a:sym typeface="Nunito Sans"/>
                            </a:rPr>
                            <a:t> </a:t>
                          </a:r>
                          <a:r>
                            <a:rPr lang="en-GB" sz="1600" u="none" strike="noStrike" cap="none"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5</m:t>
                                  </m:r>
                                </m:den>
                              </m:f>
                            </m:oMath>
                          </a14:m>
                          <a:r>
                            <a:rPr lang="en-GB" sz="1600" dirty="0">
                              <a:solidFill>
                                <a:schemeClr val="dk1"/>
                              </a:solidFill>
                              <a:latin typeface="Nunito Sans"/>
                              <a:ea typeface="Nunito Sans"/>
                              <a:cs typeface="Nunito Sans"/>
                              <a:sym typeface="Nunito Sans"/>
                            </a:rPr>
                            <a:t>      </a:t>
                          </a:r>
                          <a:r>
                            <a:rPr lang="en-GB" sz="1600" u="none" strike="noStrike" cap="none"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the order of the ratio incorrectly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stated the number of parts from the ratio, not a proportion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35" name="Google Shape;335;g2045eb4a8d4_0_216"/>
              <p:cNvGraphicFramePr/>
              <p:nvPr>
                <p:extLst>
                  <p:ext uri="{D42A27DB-BD31-4B8C-83A1-F6EECF244321}">
                    <p14:modId xmlns:p14="http://schemas.microsoft.com/office/powerpoint/2010/main" val="2892720939"/>
                  </p:ext>
                </p:extLst>
              </p:nvPr>
            </p:nvGraphicFramePr>
            <p:xfrm>
              <a:off x="952500" y="2190750"/>
              <a:ext cx="7239000" cy="2127444"/>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6359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571" r="-100337" b="-10114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571" r="-337" b="-101143"/>
                          </a:stretch>
                        </a:blipFill>
                      </a:tcPr>
                    </a:tc>
                    <a:extLst>
                      <a:ext uri="{0D108BD9-81ED-4DB2-BD59-A6C34878D82A}">
                        <a16:rowId xmlns:a16="http://schemas.microsoft.com/office/drawing/2014/main" val="10000"/>
                      </a:ext>
                    </a:extLst>
                  </a:tr>
                  <a:tr h="106384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571" r="-100337" b="-114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571" r="-337" b="-1143"/>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g2045eb4a8d4_0_23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52" name="Google Shape;352;g2045eb4a8d4_0_234"/>
              <p:cNvGraphicFramePr/>
              <p:nvPr>
                <p:extLst>
                  <p:ext uri="{D42A27DB-BD31-4B8C-83A1-F6EECF244321}">
                    <p14:modId xmlns:p14="http://schemas.microsoft.com/office/powerpoint/2010/main" val="352297281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10)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oMath>
                          </a14:m>
                          <a:r>
                            <a:rPr lang="en-GB" sz="1600" b="0" dirty="0">
                              <a:solidFill>
                                <a:schemeClr val="dk1"/>
                              </a:solidFill>
                              <a:latin typeface="Nunito Sans"/>
                              <a:ea typeface="Nunito Sans"/>
                              <a:cs typeface="Nunito Sans"/>
                              <a:sym typeface="Nunito Sans"/>
                            </a:rPr>
                            <a:t> is directly proportional to </a:t>
                          </a:r>
                          <a:r>
                            <a:rPr lang="en-GB" sz="1600" b="0" i="1" dirty="0">
                              <a:solidFill>
                                <a:schemeClr val="dk1"/>
                              </a:solidFill>
                              <a:latin typeface="Times New Roman"/>
                              <a:ea typeface="Times New Roman"/>
                              <a:cs typeface="Times New Roman"/>
                              <a:sym typeface="Times New Roman"/>
                            </a:rPr>
                            <a:t>x.</a:t>
                          </a:r>
                          <a:endParaRPr sz="1600" b="0" i="1" dirty="0">
                            <a:solidFill>
                              <a:schemeClr val="dk1"/>
                            </a:solidFill>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When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r>
                                <a:rPr lang="en-GB" sz="1600" b="0" i="1" dirty="0">
                                  <a:solidFill>
                                    <a:schemeClr val="dk1"/>
                                  </a:solidFill>
                                  <a:latin typeface="Cambria Math" panose="02040503050406030204" pitchFamily="18" charset="0"/>
                                  <a:ea typeface="Nunito Sans"/>
                                  <a:cs typeface="Nunito Sans"/>
                                  <a:sym typeface="Nunito Sans"/>
                                </a:rPr>
                                <m:t>=3</m:t>
                              </m:r>
                            </m:oMath>
                          </a14:m>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r>
                                <a:rPr lang="en-GB" sz="1600" b="0" i="1" dirty="0">
                                  <a:solidFill>
                                    <a:schemeClr val="dk1"/>
                                  </a:solidFill>
                                  <a:latin typeface="Cambria Math" panose="02040503050406030204" pitchFamily="18" charset="0"/>
                                  <a:ea typeface="Nunito Sans"/>
                                  <a:cs typeface="Nunito Sans"/>
                                  <a:sym typeface="Nunito Sans"/>
                                </a:rPr>
                                <m:t>=7.5</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Find 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oMath>
                          </a14:m>
                          <a:r>
                            <a:rPr lang="en-GB" sz="1600" b="0" dirty="0">
                              <a:solidFill>
                                <a:schemeClr val="dk1"/>
                              </a:solidFill>
                              <a:latin typeface="Nunito Sans"/>
                              <a:ea typeface="Nunito Sans"/>
                              <a:cs typeface="Nunito Sans"/>
                              <a:sym typeface="Nunito Sans"/>
                            </a:rPr>
                            <a:t> when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r>
                                <a:rPr lang="en-GB" sz="1600" b="0" i="1" dirty="0">
                                  <a:solidFill>
                                    <a:schemeClr val="dk1"/>
                                  </a:solidFill>
                                  <a:latin typeface="Cambria Math" panose="02040503050406030204" pitchFamily="18" charset="0"/>
                                  <a:ea typeface="Nunito Sans"/>
                                  <a:cs typeface="Nunito Sans"/>
                                  <a:sym typeface="Nunito Sans"/>
                                </a:rPr>
                                <m:t>=7</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52" name="Google Shape;352;g2045eb4a8d4_0_234"/>
              <p:cNvGraphicFramePr/>
              <p:nvPr>
                <p:extLst>
                  <p:ext uri="{D42A27DB-BD31-4B8C-83A1-F6EECF244321}">
                    <p14:modId xmlns:p14="http://schemas.microsoft.com/office/powerpoint/2010/main" val="352297281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53" name="Google Shape;353;g2045eb4a8d4_0_234"/>
              <p:cNvGraphicFramePr/>
              <p:nvPr>
                <p:extLst>
                  <p:ext uri="{D42A27DB-BD31-4B8C-83A1-F6EECF244321}">
                    <p14:modId xmlns:p14="http://schemas.microsoft.com/office/powerpoint/2010/main" val="269227309"/>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dirty="0" smtClean="0">
                                  <a:solidFill>
                                    <a:srgbClr val="00BC89"/>
                                  </a:solidFill>
                                  <a:latin typeface="Cambria Math" panose="02040503050406030204" pitchFamily="18" charset="0"/>
                                  <a:ea typeface="Times New Roman"/>
                                  <a:cs typeface="Times New Roman"/>
                                  <a:sym typeface="Times New Roman"/>
                                </a:rPr>
                                <m:t>𝑦</m:t>
                              </m:r>
                              <m:r>
                                <a:rPr lang="en-GB" sz="1600" i="1" dirty="0" smtClean="0">
                                  <a:solidFill>
                                    <a:srgbClr val="00BC89"/>
                                  </a:solidFill>
                                  <a:latin typeface="Cambria Math" panose="02040503050406030204" pitchFamily="18" charset="0"/>
                                  <a:ea typeface="Nunito Sans"/>
                                  <a:cs typeface="Nunito Sans"/>
                                  <a:sym typeface="Nunito Sans"/>
                                </a:rPr>
                                <m:t>=17.5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a:solidFill>
                                    <a:schemeClr val="dk1"/>
                                  </a:solidFill>
                                  <a:latin typeface="Cambria Math" panose="02040503050406030204" pitchFamily="18" charset="0"/>
                                  <a:ea typeface="Nunito Sans"/>
                                  <a:cs typeface="Nunito Sans"/>
                                  <a:sym typeface="Nunito Sans"/>
                                </a:rPr>
                                <m:t>=52.5</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multiplied 7.5 by 7</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smtClean="0">
                                  <a:solidFill>
                                    <a:schemeClr val="dk1"/>
                                  </a:solidFill>
                                  <a:latin typeface="Cambria Math" panose="02040503050406030204" pitchFamily="18" charset="0"/>
                                  <a:ea typeface="Nunito Sans"/>
                                  <a:cs typeface="Nunito Sans"/>
                                  <a:sym typeface="Nunito Sans"/>
                                </a:rPr>
                                <m:t>=14.5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added 7 to 7.5</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a:solidFill>
                                    <a:schemeClr val="dk1"/>
                                  </a:solidFill>
                                  <a:latin typeface="Cambria Math" panose="02040503050406030204" pitchFamily="18" charset="0"/>
                                  <a:ea typeface="Nunito Sans"/>
                                  <a:cs typeface="Nunito Sans"/>
                                  <a:sym typeface="Nunito Sans"/>
                                </a:rPr>
                                <m:t>=</m:t>
                              </m:r>
                              <m:r>
                                <a:rPr lang="en-GB" sz="1600" i="1" dirty="0">
                                  <a:solidFill>
                                    <a:srgbClr val="1C1C1C"/>
                                  </a:solidFill>
                                  <a:latin typeface="Cambria Math" panose="02040503050406030204" pitchFamily="18" charset="0"/>
                                  <a:ea typeface="Nunito Sans"/>
                                  <a:cs typeface="Nunito Sans"/>
                                  <a:sym typeface="Nunito Sans"/>
                                </a:rPr>
                                <m:t>22.5</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a:t>
                          </a:r>
                          <a:r>
                            <a:rPr lang="en-GB" sz="1400" dirty="0">
                              <a:solidFill>
                                <a:schemeClr val="dk1"/>
                              </a:solidFill>
                              <a:latin typeface="Nunito Sans"/>
                              <a:ea typeface="Nunito Sans"/>
                              <a:cs typeface="Nunito Sans"/>
                              <a:sym typeface="Nunito Sans"/>
                            </a:rPr>
                            <a:t>multiplied 7.5 by 3</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53" name="Google Shape;353;g2045eb4a8d4_0_234"/>
              <p:cNvGraphicFramePr/>
              <p:nvPr>
                <p:extLst>
                  <p:ext uri="{D42A27DB-BD31-4B8C-83A1-F6EECF244321}">
                    <p14:modId xmlns:p14="http://schemas.microsoft.com/office/powerpoint/2010/main" val="269227309"/>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2045eb4a8d4_0_24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59" name="Google Shape;359;g2045eb4a8d4_0_240"/>
              <p:cNvGraphicFramePr/>
              <p:nvPr>
                <p:extLst>
                  <p:ext uri="{D42A27DB-BD31-4B8C-83A1-F6EECF244321}">
                    <p14:modId xmlns:p14="http://schemas.microsoft.com/office/powerpoint/2010/main" val="2465829520"/>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directly proportional to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smtClean="0">
                                  <a:solidFill>
                                    <a:schemeClr val="dk1"/>
                                  </a:solidFill>
                                  <a:latin typeface="Cambria Math" panose="02040503050406030204" pitchFamily="18" charset="0"/>
                                  <a:ea typeface="Times New Roman"/>
                                  <a:cs typeface="Times New Roman"/>
                                  <a:sym typeface="Times New Roman"/>
                                </a:rPr>
                                <m:t>=39</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=58.5</m:t>
                              </m:r>
                            </m:oMath>
                          </a14:m>
                          <a:r>
                            <a:rPr lang="en-US" sz="1600" baseline="30000" dirty="0">
                              <a:solidFill>
                                <a:schemeClr val="dk1"/>
                              </a:solidFill>
                              <a:latin typeface="Nunito Sans"/>
                              <a:ea typeface="Nunito Sans"/>
                              <a:cs typeface="Nunito Sans"/>
                              <a:sym typeface="Nunito Sans"/>
                            </a:rPr>
                            <a:t>.</a:t>
                          </a:r>
                        </a:p>
                        <a:p>
                          <a:pPr marL="0" lvl="0" indent="0" algn="l" rtl="0">
                            <a:spcBef>
                              <a:spcPts val="0"/>
                            </a:spcBef>
                            <a:spcAft>
                              <a:spcPts val="0"/>
                            </a:spcAft>
                            <a:buNone/>
                          </a:pPr>
                          <a:r>
                            <a:rPr lang="en-US"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59" name="Google Shape;359;g2045eb4a8d4_0_240"/>
              <p:cNvGraphicFramePr/>
              <p:nvPr>
                <p:extLst>
                  <p:ext uri="{D42A27DB-BD31-4B8C-83A1-F6EECF244321}">
                    <p14:modId xmlns:p14="http://schemas.microsoft.com/office/powerpoint/2010/main" val="2465829520"/>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60" name="Google Shape;360;g2045eb4a8d4_0_240"/>
              <p:cNvGraphicFramePr/>
              <p:nvPr>
                <p:extLst>
                  <p:ext uri="{D42A27DB-BD31-4B8C-83A1-F6EECF244321}">
                    <p14:modId xmlns:p14="http://schemas.microsoft.com/office/powerpoint/2010/main" val="2622647169"/>
                  </p:ext>
                </p:extLst>
              </p:nvPr>
            </p:nvGraphicFramePr>
            <p:xfrm>
              <a:off x="952500" y="2190750"/>
              <a:ext cx="7239000" cy="1892793"/>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600" i="1" u="none" strike="noStrike" cap="none" dirty="0">
                                  <a:solidFill>
                                    <a:schemeClr val="dk1"/>
                                  </a:solidFill>
                                  <a:latin typeface="Cambria Math" panose="02040503050406030204" pitchFamily="18" charset="0"/>
                                  <a:ea typeface="Nunito Sans"/>
                                  <a:cs typeface="Nunito Sans"/>
                                  <a:sym typeface="Nunito Sans"/>
                                </a:rPr>
                                <m:t> = 380.25 </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found the value of </a:t>
                          </a:r>
                          <a14:m>
                            <m:oMath xmlns:m="http://schemas.openxmlformats.org/officeDocument/2006/math">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r>
                            <a:rPr lang="en-US" sz="1400" u="none" strike="noStrike" cap="none" dirty="0">
                              <a:solidFill>
                                <a:schemeClr val="dk1"/>
                              </a:solidFill>
                              <a:latin typeface="Nunito Sans"/>
                              <a:ea typeface="Nunito Sans"/>
                              <a:cs typeface="Nunito Sans"/>
                              <a:sym typeface="Nunito Sans"/>
                            </a:rPr>
                            <a:t> when</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US" sz="1400" b="0" i="1"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400" i="1" u="none" strike="noStrike" cap="none" dirty="0">
                                  <a:solidFill>
                                    <a:schemeClr val="dk1"/>
                                  </a:solidFill>
                                  <a:latin typeface="Cambria Math" panose="02040503050406030204" pitchFamily="18" charset="0"/>
                                  <a:ea typeface="Nunito Sans"/>
                                  <a:cs typeface="Nunito Sans"/>
                                  <a:sym typeface="Nunito Sans"/>
                                </a:rPr>
                                <m:t>58.5</m:t>
                              </m:r>
                            </m:oMath>
                          </a14:m>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6.5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performed an incomplete calculation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19.5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subtracted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39</m:t>
                              </m:r>
                            </m:oMath>
                          </a14:m>
                          <a:r>
                            <a:rPr lang="en-GB" sz="1400" u="none" strike="noStrike" cap="none" dirty="0">
                              <a:solidFill>
                                <a:schemeClr val="dk1"/>
                              </a:solidFill>
                              <a:latin typeface="Nunito Sans"/>
                              <a:ea typeface="Nunito Sans"/>
                              <a:cs typeface="Nunito Sans"/>
                              <a:sym typeface="Nunito Sans"/>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58.5</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 = 9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60" name="Google Shape;360;g2045eb4a8d4_0_240"/>
              <p:cNvGraphicFramePr/>
              <p:nvPr>
                <p:extLst>
                  <p:ext uri="{D42A27DB-BD31-4B8C-83A1-F6EECF244321}">
                    <p14:modId xmlns:p14="http://schemas.microsoft.com/office/powerpoint/2010/main" val="2622647169"/>
                  </p:ext>
                </p:extLst>
              </p:nvPr>
            </p:nvGraphicFramePr>
            <p:xfrm>
              <a:off x="952500" y="2190750"/>
              <a:ext cx="7239000" cy="1892793"/>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5" r="-100337" b="-10193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5" r="-337" b="-101935"/>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000" r="-100337" b="-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000" r="-337" b="-1282"/>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2045eb4a8d4_0_24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66" name="Google Shape;366;g2045eb4a8d4_0_246"/>
              <p:cNvGraphicFramePr/>
              <p:nvPr>
                <p:extLst>
                  <p:ext uri="{D42A27DB-BD31-4B8C-83A1-F6EECF244321}">
                    <p14:modId xmlns:p14="http://schemas.microsoft.com/office/powerpoint/2010/main" val="140846407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proportional to the square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=12</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a:t>
                          </a: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6</m:t>
                              </m:r>
                              <m:r>
                                <a:rPr lang="en-GB" sz="1600" b="0" i="1" dirty="0" smtClean="0">
                                  <a:solidFill>
                                    <a:schemeClr val="dk1"/>
                                  </a:solidFill>
                                  <a:latin typeface="Cambria Math" panose="02040503050406030204" pitchFamily="18" charset="0"/>
                                  <a:ea typeface="Nunito Sans"/>
                                  <a:cs typeface="Nunito Sans"/>
                                  <a:sym typeface="Nunito Sans"/>
                                </a:rPr>
                                <m:t>.</m:t>
                              </m:r>
                            </m:oMath>
                          </a14:m>
                          <a:endParaRPr lang="en-US"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66" name="Google Shape;366;g2045eb4a8d4_0_246"/>
              <p:cNvGraphicFramePr/>
              <p:nvPr>
                <p:extLst>
                  <p:ext uri="{D42A27DB-BD31-4B8C-83A1-F6EECF244321}">
                    <p14:modId xmlns:p14="http://schemas.microsoft.com/office/powerpoint/2010/main" val="140846407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67" name="Google Shape;367;g2045eb4a8d4_0_246"/>
              <p:cNvGraphicFramePr/>
              <p:nvPr>
                <p:extLst>
                  <p:ext uri="{D42A27DB-BD31-4B8C-83A1-F6EECF244321}">
                    <p14:modId xmlns:p14="http://schemas.microsoft.com/office/powerpoint/2010/main" val="4233618396"/>
                  </p:ext>
                </p:extLst>
              </p:nvPr>
            </p:nvGraphicFramePr>
            <p:xfrm>
              <a:off x="952500" y="2190750"/>
              <a:ext cx="7239000" cy="1891968"/>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=27</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=18</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a scale factor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1.5</m:t>
                              </m:r>
                            </m:oMath>
                          </a14:m>
                          <a:r>
                            <a:rPr lang="en-GB" sz="1400" u="none" strike="noStrike" cap="none"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=36</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6</m:t>
                              </m:r>
                              <m:r>
                                <a:rPr lang="en-GB" sz="1400" i="1" baseline="30000" dirty="0">
                                  <a:solidFill>
                                    <a:schemeClr val="dk1"/>
                                  </a:solidFill>
                                  <a:latin typeface="Cambria Math" panose="02040503050406030204" pitchFamily="18" charset="0"/>
                                  <a:ea typeface="Nunito Sans"/>
                                  <a:cs typeface="Nunito Sans"/>
                                  <a:sym typeface="Nunito Sans"/>
                                </a:rPr>
                                <m:t>2</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=8</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12</m:t>
                              </m:r>
                            </m:oMath>
                          </a14:m>
                          <a:r>
                            <a:rPr lang="en-GB" sz="1400" u="none" strike="noStrike" cap="none" dirty="0">
                              <a:solidFill>
                                <a:schemeClr val="dk1"/>
                              </a:solidFill>
                              <a:latin typeface="Nunito Sans"/>
                              <a:ea typeface="Nunito Sans"/>
                              <a:cs typeface="Nunito Sans"/>
                              <a:sym typeface="Nunito Sans"/>
                            </a:rPr>
                            <a:t> by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6</m:t>
                              </m:r>
                            </m:oMath>
                          </a14:m>
                          <a:r>
                            <a:rPr lang="en-GB" sz="1400" u="none" strike="noStrike" cap="none" dirty="0">
                              <a:solidFill>
                                <a:schemeClr val="dk1"/>
                              </a:solidFill>
                              <a:latin typeface="Nunito Sans"/>
                              <a:ea typeface="Nunito Sans"/>
                              <a:cs typeface="Nunito Sans"/>
                              <a:sym typeface="Nunito Sans"/>
                            </a:rPr>
                            <a:t> and multiplied by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4</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67" name="Google Shape;367;g2045eb4a8d4_0_246"/>
              <p:cNvGraphicFramePr/>
              <p:nvPr>
                <p:extLst>
                  <p:ext uri="{D42A27DB-BD31-4B8C-83A1-F6EECF244321}">
                    <p14:modId xmlns:p14="http://schemas.microsoft.com/office/powerpoint/2010/main" val="4233618396"/>
                  </p:ext>
                </p:extLst>
              </p:nvPr>
            </p:nvGraphicFramePr>
            <p:xfrm>
              <a:off x="952500" y="2190750"/>
              <a:ext cx="7239000" cy="1891968"/>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29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290"/>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2045eb4a8d4_0_25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73" name="Google Shape;373;g2045eb4a8d4_0_252"/>
              <p:cNvGraphicFramePr/>
              <p:nvPr>
                <p:extLst>
                  <p:ext uri="{D42A27DB-BD31-4B8C-83A1-F6EECF244321}">
                    <p14:modId xmlns:p14="http://schemas.microsoft.com/office/powerpoint/2010/main" val="228908841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13"/>
                          </a:pPr>
                          <a:r>
                            <a:rPr lang="en-GB" sz="1600" b="0" dirty="0">
                              <a:solidFill>
                                <a:schemeClr val="dk1"/>
                              </a:solidFill>
                              <a:latin typeface="Nunito Sans"/>
                              <a:ea typeface="Nunito Sans"/>
                              <a:cs typeface="Nunito Sans"/>
                              <a:sym typeface="Nunito Sans"/>
                            </a:rPr>
                            <a:t>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𝑦</m:t>
                              </m:r>
                            </m:oMath>
                          </a14:m>
                          <a:r>
                            <a:rPr lang="en-GB" sz="1600" b="0" dirty="0">
                              <a:solidFill>
                                <a:schemeClr val="dk1"/>
                              </a:solidFill>
                              <a:latin typeface="Nunito Sans"/>
                              <a:ea typeface="Nunito Sans"/>
                              <a:cs typeface="Nunito Sans"/>
                              <a:sym typeface="Nunito Sans"/>
                            </a:rPr>
                            <a:t> is directly proportional to 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Determine the value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m:t>
                              </m:r>
                            </m:oMath>
                          </a14:m>
                          <a:r>
                            <a:rPr lang="en-GB" sz="1600" b="0" dirty="0">
                              <a:solidFill>
                                <a:schemeClr val="dk1"/>
                              </a:solidFill>
                              <a:latin typeface="Nunito Sans"/>
                              <a:ea typeface="Nunito Sans"/>
                              <a:cs typeface="Nunito Sans"/>
                              <a:sym typeface="Nunito Sans"/>
                            </a:rPr>
                            <a:t>: </a:t>
                          </a: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73" name="Google Shape;373;g2045eb4a8d4_0_252"/>
              <p:cNvGraphicFramePr/>
              <p:nvPr>
                <p:extLst>
                  <p:ext uri="{D42A27DB-BD31-4B8C-83A1-F6EECF244321}">
                    <p14:modId xmlns:p14="http://schemas.microsoft.com/office/powerpoint/2010/main" val="228908841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991"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74" name="Google Shape;374;g2045eb4a8d4_0_252"/>
              <p:cNvGraphicFramePr/>
              <p:nvPr>
                <p:extLst>
                  <p:ext uri="{D42A27DB-BD31-4B8C-83A1-F6EECF244321}">
                    <p14:modId xmlns:p14="http://schemas.microsoft.com/office/powerpoint/2010/main" val="2217560472"/>
                  </p:ext>
                </p:extLst>
              </p:nvPr>
            </p:nvGraphicFramePr>
            <p:xfrm>
              <a:off x="952500" y="2190750"/>
              <a:ext cx="7239000" cy="2136525"/>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28</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average of the given </a:t>
                          </a:r>
                          <a14:m>
                            <m:oMath xmlns:m="http://schemas.openxmlformats.org/officeDocument/2006/math">
                              <m:r>
                                <a:rPr lang="en-GB" sz="1400" i="1" dirty="0" smtClean="0">
                                  <a:solidFill>
                                    <a:schemeClr val="dk1"/>
                                  </a:solidFill>
                                  <a:latin typeface="Cambria Math" panose="02040503050406030204" pitchFamily="18" charset="0"/>
                                  <a:ea typeface="Times New Roman"/>
                                  <a:cs typeface="Times New Roman"/>
                                  <a:sym typeface="Times New Roman"/>
                                </a:rPr>
                                <m:t>𝑦</m:t>
                              </m:r>
                              <m:r>
                                <a:rPr lang="en-GB" sz="1400" i="1" dirty="0">
                                  <a:solidFill>
                                    <a:schemeClr val="dk1"/>
                                  </a:solidFill>
                                  <a:latin typeface="Cambria Math" panose="02040503050406030204" pitchFamily="18" charset="0"/>
                                  <a:ea typeface="Nunito Sans"/>
                                  <a:cs typeface="Nunito Sans"/>
                                  <a:sym typeface="Nunito Sans"/>
                                </a:rPr>
                                <m:t>−</m:t>
                              </m:r>
                            </m:oMath>
                          </a14:m>
                          <a:r>
                            <a:rPr lang="en-GB" sz="1400" dirty="0">
                              <a:solidFill>
                                <a:schemeClr val="dk1"/>
                              </a:solidFill>
                              <a:latin typeface="Nunito Sans"/>
                              <a:ea typeface="Nunito Sans"/>
                              <a:cs typeface="Nunito Sans"/>
                              <a:sym typeface="Nunito Sans"/>
                            </a:rPr>
                            <a:t>values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21</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scale factor from </a:t>
                          </a:r>
                          <a14:m>
                            <m:oMath xmlns:m="http://schemas.openxmlformats.org/officeDocument/2006/math">
                              <m:r>
                                <a:rPr lang="en-GB" sz="1400" i="1" dirty="0" smtClean="0">
                                  <a:solidFill>
                                    <a:schemeClr val="dk1"/>
                                  </a:solidFill>
                                  <a:latin typeface="Cambria Math" panose="02040503050406030204" pitchFamily="18" charset="0"/>
                                  <a:ea typeface="Times New Roman"/>
                                  <a:cs typeface="Times New Roman"/>
                                  <a:sym typeface="Times New Roman"/>
                                </a:rPr>
                                <m:t>𝑥</m:t>
                              </m:r>
                            </m:oMath>
                          </a14:m>
                          <a:r>
                            <a:rPr lang="en-GB" sz="1400" dirty="0">
                              <a:solidFill>
                                <a:schemeClr val="dk1"/>
                              </a:solidFill>
                              <a:latin typeface="Nunito Sans"/>
                              <a:ea typeface="Nunito Sans"/>
                              <a:cs typeface="Nunito Sans"/>
                              <a:sym typeface="Nunito Sans"/>
                            </a:rPr>
                            <a:t> to </a:t>
                          </a:r>
                          <a14:m>
                            <m:oMath xmlns:m="http://schemas.openxmlformats.org/officeDocument/2006/math">
                              <m:r>
                                <a:rPr lang="en-GB" sz="1400" i="1" dirty="0" smtClean="0">
                                  <a:solidFill>
                                    <a:schemeClr val="dk1"/>
                                  </a:solidFill>
                                  <a:latin typeface="Cambria Math" panose="02040503050406030204" pitchFamily="18" charset="0"/>
                                  <a:ea typeface="Times New Roman"/>
                                  <a:cs typeface="Times New Roman"/>
                                  <a:sym typeface="Times New Roman"/>
                                </a:rPr>
                                <m:t>𝑦</m:t>
                              </m:r>
                            </m:oMath>
                          </a14:m>
                          <a:r>
                            <a:rPr lang="en-GB" sz="1400" dirty="0">
                              <a:solidFill>
                                <a:schemeClr val="dk1"/>
                              </a:solidFill>
                              <a:latin typeface="Nunito Sans"/>
                              <a:ea typeface="Nunito Sans"/>
                              <a:cs typeface="Nunito Sans"/>
                              <a:sym typeface="Nunito Sans"/>
                            </a:rPr>
                            <a:t> as being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3</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24.5 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27</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used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4+10=14</m:t>
                              </m:r>
                            </m:oMath>
                          </a14:m>
                          <a:r>
                            <a:rPr lang="en-GB" sz="1400" dirty="0">
                              <a:solidFill>
                                <a:srgbClr val="1C1C1C"/>
                              </a:solidFill>
                              <a:latin typeface="Nunito Sans"/>
                              <a:ea typeface="Nunito Sans"/>
                              <a:cs typeface="Nunito Sans"/>
                              <a:sym typeface="Nunito Sans"/>
                            </a:rPr>
                            <a:t>, and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12+30=42</m:t>
                              </m:r>
                            </m:oMath>
                          </a14:m>
                          <a:r>
                            <a:rPr lang="en-GB" sz="1400" dirty="0">
                              <a:solidFill>
                                <a:srgbClr val="1C1C1C"/>
                              </a:solidFill>
                              <a:latin typeface="Nunito Sans"/>
                              <a:ea typeface="Nunito Sans"/>
                              <a:cs typeface="Nunito Sans"/>
                              <a:sym typeface="Nunito Sans"/>
                            </a:rPr>
                            <a:t> to imply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7+20=27</m:t>
                              </m:r>
                            </m:oMath>
                          </a14:m>
                          <a:r>
                            <a:rPr lang="en-GB" sz="1400" dirty="0">
                              <a:solidFill>
                                <a:srgbClr val="1C1C1C"/>
                              </a:solidFill>
                              <a:latin typeface="Nunito Sans"/>
                              <a:ea typeface="Nunito Sans"/>
                              <a:cs typeface="Nunito Sans"/>
                              <a:sym typeface="Nunito Sans"/>
                            </a:rPr>
                            <a:t> was correct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74" name="Google Shape;374;g2045eb4a8d4_0_252"/>
              <p:cNvGraphicFramePr/>
              <p:nvPr>
                <p:extLst>
                  <p:ext uri="{D42A27DB-BD31-4B8C-83A1-F6EECF244321}">
                    <p14:modId xmlns:p14="http://schemas.microsoft.com/office/powerpoint/2010/main" val="2217560472"/>
                  </p:ext>
                </p:extLst>
              </p:nvPr>
            </p:nvGraphicFramePr>
            <p:xfrm>
              <a:off x="952500" y="2190750"/>
              <a:ext cx="7239000" cy="2136525"/>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5" r="-100337" b="-12774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5" r="-337" b="-127742"/>
                          </a:stretch>
                        </a:blipFill>
                      </a:tcPr>
                    </a:tc>
                    <a:extLst>
                      <a:ext uri="{0D108BD9-81ED-4DB2-BD59-A6C34878D82A}">
                        <a16:rowId xmlns:a16="http://schemas.microsoft.com/office/drawing/2014/main" val="10000"/>
                      </a:ext>
                    </a:extLst>
                  </a:tr>
                  <a:tr h="1191357">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79592" r="-100337" b="-102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79592" r="-337" b="-1020"/>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107CA17F-AD12-E74A-B503-2AE62A96DE48}"/>
              </a:ext>
            </a:extLst>
          </p:cNvPr>
          <p:cNvPicPr>
            <a:picLocks noChangeAspect="1"/>
          </p:cNvPicPr>
          <p:nvPr/>
        </p:nvPicPr>
        <p:blipFill>
          <a:blip r:embed="rId5"/>
          <a:stretch>
            <a:fillRect/>
          </a:stretch>
        </p:blipFill>
        <p:spPr>
          <a:xfrm>
            <a:off x="3185510" y="1212638"/>
            <a:ext cx="2226824" cy="936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045eb4a8d4_0_25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81" name="Google Shape;381;g2045eb4a8d4_0_259"/>
              <p:cNvGraphicFramePr/>
              <p:nvPr>
                <p:extLst>
                  <p:ext uri="{D42A27DB-BD31-4B8C-83A1-F6EECF244321}">
                    <p14:modId xmlns:p14="http://schemas.microsoft.com/office/powerpoint/2010/main" val="1152210456"/>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=8</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=24</m:t>
                              </m:r>
                              <m:r>
                                <a:rPr lang="en-GB" sz="1600" b="0" i="1"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81" name="Google Shape;381;g2045eb4a8d4_0_259"/>
              <p:cNvGraphicFramePr/>
              <p:nvPr>
                <p:extLst>
                  <p:ext uri="{D42A27DB-BD31-4B8C-83A1-F6EECF244321}">
                    <p14:modId xmlns:p14="http://schemas.microsoft.com/office/powerpoint/2010/main" val="1152210456"/>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82" name="Google Shape;382;g2045eb4a8d4_0_259"/>
              <p:cNvGraphicFramePr/>
              <p:nvPr>
                <p:extLst>
                  <p:ext uri="{D42A27DB-BD31-4B8C-83A1-F6EECF244321}">
                    <p14:modId xmlns:p14="http://schemas.microsoft.com/office/powerpoint/2010/main" val="127644995"/>
                  </p:ext>
                </p:extLst>
              </p:nvPr>
            </p:nvGraphicFramePr>
            <p:xfrm>
              <a:off x="952500" y="2190750"/>
              <a:ext cx="7239000" cy="189198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=18</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confused inverse and direct proportion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i="1" u="none" strike="noStrike" cap="none" dirty="0">
                                  <a:solidFill>
                                    <a:schemeClr val="dk1"/>
                                  </a:solidFill>
                                  <a:latin typeface="Cambria Math" panose="02040503050406030204" pitchFamily="18" charset="0"/>
                                  <a:ea typeface="Nunito Sans"/>
                                  <a:cs typeface="Nunito Sans"/>
                                  <a:sym typeface="Nunito Sans"/>
                                </a:rPr>
                                <m:t>=32</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used an incorrect sequence of operations </a:t>
                          </a:r>
                          <a14:m>
                            <m:oMath xmlns:m="http://schemas.openxmlformats.org/officeDocument/2006/math">
                              <m:r>
                                <a:rPr lang="en-US" sz="1400" i="1" u="none" strike="noStrike" cap="none" dirty="0" smtClean="0">
                                  <a:solidFill>
                                    <a:schemeClr val="dk1"/>
                                  </a:solidFill>
                                  <a:latin typeface="Cambria Math" panose="02040503050406030204" pitchFamily="18" charset="0"/>
                                  <a:ea typeface="Nunito Sans"/>
                                  <a:cs typeface="Nunito Sans"/>
                                  <a:sym typeface="Nunito Sans"/>
                                </a:rPr>
                                <m:t>(÷6,</m:t>
                              </m:r>
                              <m:r>
                                <a:rPr lang="en-GB" sz="14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400" i="1" u="none" strike="noStrike" cap="none" dirty="0" smtClean="0">
                                  <a:solidFill>
                                    <a:schemeClr val="dk1"/>
                                  </a:solidFill>
                                  <a:latin typeface="Cambria Math" panose="02040503050406030204" pitchFamily="18" charset="0"/>
                                  <a:ea typeface="Nunito Sans"/>
                                  <a:cs typeface="Nunito Sans"/>
                                  <a:sym typeface="Nunito Sans"/>
                                </a:rPr>
                                <m:t>×8)</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=3</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did not use all the information correctly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=2</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82" name="Google Shape;382;g2045eb4a8d4_0_259"/>
              <p:cNvGraphicFramePr/>
              <p:nvPr>
                <p:extLst>
                  <p:ext uri="{D42A27DB-BD31-4B8C-83A1-F6EECF244321}">
                    <p14:modId xmlns:p14="http://schemas.microsoft.com/office/powerpoint/2010/main" val="127644995"/>
                  </p:ext>
                </p:extLst>
              </p:nvPr>
            </p:nvGraphicFramePr>
            <p:xfrm>
              <a:off x="952500" y="2190750"/>
              <a:ext cx="7239000" cy="189198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1282"/>
                          </a:stretch>
                        </a:blipFill>
                      </a:tcPr>
                    </a:tc>
                    <a:extLst>
                      <a:ext uri="{0D108BD9-81ED-4DB2-BD59-A6C34878D82A}">
                        <a16:rowId xmlns:a16="http://schemas.microsoft.com/office/drawing/2014/main" val="10000"/>
                      </a:ext>
                    </a:extLst>
                  </a:tr>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93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935"/>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045eb4a8d4_0_2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88" name="Google Shape;388;g2045eb4a8d4_0_265"/>
              <p:cNvGraphicFramePr/>
              <p:nvPr>
                <p:extLst>
                  <p:ext uri="{D42A27DB-BD31-4B8C-83A1-F6EECF244321}">
                    <p14:modId xmlns:p14="http://schemas.microsoft.com/office/powerpoint/2010/main" val="2716990335"/>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=12</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=4</m:t>
                              </m:r>
                              <m:r>
                                <a:rPr lang="en-GB" sz="1600" b="1" i="0"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88" name="Google Shape;388;g2045eb4a8d4_0_265"/>
              <p:cNvGraphicFramePr/>
              <p:nvPr>
                <p:extLst>
                  <p:ext uri="{D42A27DB-BD31-4B8C-83A1-F6EECF244321}">
                    <p14:modId xmlns:p14="http://schemas.microsoft.com/office/powerpoint/2010/main" val="2716990335"/>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89" name="Google Shape;389;g2045eb4a8d4_0_265"/>
              <p:cNvGraphicFramePr/>
              <p:nvPr>
                <p:extLst>
                  <p:ext uri="{D42A27DB-BD31-4B8C-83A1-F6EECF244321}">
                    <p14:modId xmlns:p14="http://schemas.microsoft.com/office/powerpoint/2010/main" val="1674577356"/>
                  </p:ext>
                </p:extLst>
              </p:nvPr>
            </p:nvGraphicFramePr>
            <p:xfrm>
              <a:off x="952500" y="2190750"/>
              <a:ext cx="7239000" cy="1891968"/>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8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incorrect operations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(÷6, ×4)</m:t>
                              </m:r>
                            </m:oMath>
                          </a14:m>
                          <a:r>
                            <a:rPr lang="en-GB" sz="1400" u="none" strike="noStrike" cap="none"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a:solidFill>
                                    <a:srgbClr val="00BC89"/>
                                  </a:solidFill>
                                  <a:latin typeface="Cambria Math" panose="02040503050406030204" pitchFamily="18" charset="0"/>
                                  <a:ea typeface="Nunito Sans"/>
                                  <a:cs typeface="Nunito Sans"/>
                                  <a:sym typeface="Nunito Sans"/>
                                </a:rPr>
                                <m:t> = 18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 </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15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made arithmetic errors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a:solidFill>
                                    <a:schemeClr val="dk1"/>
                                  </a:solidFill>
                                  <a:latin typeface="Cambria Math" panose="02040503050406030204" pitchFamily="18" charset="0"/>
                                  <a:ea typeface="Nunito Sans"/>
                                  <a:cs typeface="Nunito Sans"/>
                                  <a:sym typeface="Nunito Sans"/>
                                </a:rPr>
                                <m:t> = 72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product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12</m:t>
                              </m:r>
                            </m:oMath>
                          </a14:m>
                          <a:r>
                            <a:rPr lang="en-GB" sz="1400" u="none" strike="noStrike" cap="none" dirty="0">
                              <a:solidFill>
                                <a:schemeClr val="dk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6</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89" name="Google Shape;389;g2045eb4a8d4_0_265"/>
              <p:cNvGraphicFramePr/>
              <p:nvPr>
                <p:extLst>
                  <p:ext uri="{D42A27DB-BD31-4B8C-83A1-F6EECF244321}">
                    <p14:modId xmlns:p14="http://schemas.microsoft.com/office/powerpoint/2010/main" val="1674577356"/>
                  </p:ext>
                </p:extLst>
              </p:nvPr>
            </p:nvGraphicFramePr>
            <p:xfrm>
              <a:off x="952500" y="2190750"/>
              <a:ext cx="7239000" cy="1891968"/>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5" r="-100337" b="-10193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5" r="-337" b="-101935"/>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000" r="-100337" b="-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000" r="-337" b="-1282"/>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Google Shape;277;g2045eb4a8d4_0_165">
                <a:extLst>
                  <a:ext uri="{FF2B5EF4-FFF2-40B4-BE49-F238E27FC236}">
                    <a16:creationId xmlns:a16="http://schemas.microsoft.com/office/drawing/2014/main" id="{670BD2A5-1B44-A5A6-2C4A-6F3407B50E53}"/>
                  </a:ext>
                </a:extLst>
              </p:cNvPr>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 The total mass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m:t>
                              </m:r>
                            </m:oMath>
                          </a14:m>
                          <a:r>
                            <a:rPr lang="en-US" sz="1600" b="0" dirty="0">
                              <a:solidFill>
                                <a:schemeClr val="dk1"/>
                              </a:solidFill>
                              <a:latin typeface="Nunito Sans"/>
                              <a:ea typeface="Nunito Sans"/>
                              <a:cs typeface="Nunito Sans"/>
                              <a:sym typeface="Nunito Sans"/>
                            </a:rPr>
                            <a:t> bags of sand is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90</m:t>
                              </m:r>
                              <m:r>
                                <a:rPr lang="en-US" sz="1600" b="0" i="1" dirty="0" smtClean="0">
                                  <a:solidFill>
                                    <a:schemeClr val="dk1"/>
                                  </a:solidFill>
                                  <a:latin typeface="Cambria Math" panose="02040503050406030204" pitchFamily="18" charset="0"/>
                                  <a:ea typeface="Nunito Sans"/>
                                  <a:cs typeface="Nunito Sans"/>
                                  <a:sym typeface="Nunito Sans"/>
                                </a:rPr>
                                <m:t>𝑘𝑔</m:t>
                              </m:r>
                            </m:oMath>
                          </a14:m>
                          <a:r>
                            <a:rPr lang="en-US" sz="1600" b="0" dirty="0">
                              <a:solidFill>
                                <a:schemeClr val="dk1"/>
                              </a:solidFill>
                              <a:latin typeface="Nunito Sans"/>
                              <a:ea typeface="Nunito Sans"/>
                              <a:cs typeface="Nunito Sans"/>
                              <a:sym typeface="Nunito Sans"/>
                            </a:rPr>
                            <a:t>. What is the mass of 18 bags of sand?</a:t>
                          </a:r>
                          <a:endParaRPr lang="en-US"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 name="Google Shape;277;g2045eb4a8d4_0_165">
                <a:extLst>
                  <a:ext uri="{FF2B5EF4-FFF2-40B4-BE49-F238E27FC236}">
                    <a16:creationId xmlns:a16="http://schemas.microsoft.com/office/drawing/2014/main" id="{670BD2A5-1B44-A5A6-2C4A-6F3407B50E53}"/>
                  </a:ext>
                </a:extLst>
              </p:cNvPr>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269" name="Google Shape;269;g2045eb4a8d4_0_15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71" name="Google Shape;271;g2045eb4a8d4_0_159"/>
              <p:cNvGraphicFramePr/>
              <p:nvPr>
                <p:extLst>
                  <p:ext uri="{D42A27DB-BD31-4B8C-83A1-F6EECF244321}">
                    <p14:modId xmlns:p14="http://schemas.microsoft.com/office/powerpoint/2010/main" val="3298211923"/>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15</m:t>
                              </m:r>
                              <m:r>
                                <a:rPr lang="en-US" sz="1600" i="1" dirty="0" smtClean="0">
                                  <a:solidFill>
                                    <a:schemeClr val="tx1"/>
                                  </a:solidFill>
                                  <a:latin typeface="Cambria Math" panose="02040503050406030204" pitchFamily="18" charset="0"/>
                                  <a:ea typeface="Nunito Sans"/>
                                  <a:cs typeface="Nunito Sans"/>
                                  <a:sym typeface="Nunito Sans"/>
                                </a:rPr>
                                <m:t>𝑘𝑔</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270</m:t>
                              </m:r>
                              <m:r>
                                <a:rPr lang="en-US" sz="1600" i="1" dirty="0" smtClean="0">
                                  <a:solidFill>
                                    <a:schemeClr val="tx1"/>
                                  </a:solidFill>
                                  <a:latin typeface="Cambria Math" panose="02040503050406030204" pitchFamily="18" charset="0"/>
                                  <a:ea typeface="Nunito Sans"/>
                                  <a:cs typeface="Nunito Sans"/>
                                  <a:sym typeface="Nunito Sans"/>
                                </a:rPr>
                                <m:t>𝑘𝑔</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180</m:t>
                              </m:r>
                              <m:r>
                                <a:rPr lang="en-US" sz="1600" i="1" dirty="0" smtClean="0">
                                  <a:solidFill>
                                    <a:schemeClr val="tx1"/>
                                  </a:solidFill>
                                  <a:latin typeface="Cambria Math" panose="02040503050406030204" pitchFamily="18" charset="0"/>
                                  <a:ea typeface="Nunito Sans"/>
                                  <a:cs typeface="Nunito Sans"/>
                                  <a:sym typeface="Nunito Sans"/>
                                </a:rPr>
                                <m:t>𝑘𝑔</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30</m:t>
                              </m:r>
                              <m:r>
                                <a:rPr lang="en-US" sz="1600" i="1" dirty="0" smtClean="0">
                                  <a:solidFill>
                                    <a:schemeClr val="tx1"/>
                                  </a:solidFill>
                                  <a:latin typeface="Cambria Math" panose="02040503050406030204" pitchFamily="18" charset="0"/>
                                  <a:ea typeface="Nunito Sans"/>
                                  <a:cs typeface="Nunito Sans"/>
                                  <a:sym typeface="Nunito Sans"/>
                                </a:rPr>
                                <m:t>𝑘𝑔</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71" name="Google Shape;271;g2045eb4a8d4_0_159"/>
              <p:cNvGraphicFramePr/>
              <p:nvPr>
                <p:extLst>
                  <p:ext uri="{D42A27DB-BD31-4B8C-83A1-F6EECF244321}">
                    <p14:modId xmlns:p14="http://schemas.microsoft.com/office/powerpoint/2010/main" val="3298211923"/>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2939181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2045eb4a8d4_0_27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95" name="Google Shape;395;g2045eb4a8d4_0_271"/>
              <p:cNvGraphicFramePr/>
              <p:nvPr>
                <p:extLst>
                  <p:ext uri="{D42A27DB-BD31-4B8C-83A1-F6EECF244321}">
                    <p14:modId xmlns:p14="http://schemas.microsoft.com/office/powerpoint/2010/main" val="2073421135"/>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the square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baseline="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=10</m:t>
                              </m:r>
                              <m:r>
                                <a:rPr lang="en-US" sz="1600" b="0" i="1" dirty="0" smtClean="0">
                                  <a:solidFill>
                                    <a:schemeClr val="dk1"/>
                                  </a:solidFill>
                                  <a:latin typeface="Cambria Math" panose="02040503050406030204" pitchFamily="18" charset="0"/>
                                  <a:ea typeface="Nunito Sans"/>
                                  <a:cs typeface="Nunito Sans"/>
                                  <a:sym typeface="Nunito Sans"/>
                                </a:rPr>
                                <m:t>.</m:t>
                              </m:r>
                            </m:oMath>
                          </a14:m>
                          <a:endParaRPr lang="en-US"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=8</m:t>
                              </m:r>
                              <m:r>
                                <a:rPr lang="en-GB" sz="1600" b="0" i="1"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95" name="Google Shape;395;g2045eb4a8d4_0_271"/>
              <p:cNvGraphicFramePr/>
              <p:nvPr>
                <p:extLst>
                  <p:ext uri="{D42A27DB-BD31-4B8C-83A1-F6EECF244321}">
                    <p14:modId xmlns:p14="http://schemas.microsoft.com/office/powerpoint/2010/main" val="2073421135"/>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96" name="Google Shape;396;g2045eb4a8d4_0_271"/>
              <p:cNvGraphicFramePr/>
              <p:nvPr>
                <p:extLst>
                  <p:ext uri="{D42A27DB-BD31-4B8C-83A1-F6EECF244321}">
                    <p14:modId xmlns:p14="http://schemas.microsoft.com/office/powerpoint/2010/main" val="82049547"/>
                  </p:ext>
                </p:extLst>
              </p:nvPr>
            </p:nvGraphicFramePr>
            <p:xfrm>
              <a:off x="952500" y="2190750"/>
              <a:ext cx="7239000" cy="189033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 = 2.5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 = 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incorrect method</a:t>
                          </a:r>
                          <a:endParaRPr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(4 × 10 ÷ 8)</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 = 20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a correct method, but forgot to square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8</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 = 25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made arithmetic errors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96" name="Google Shape;396;g2045eb4a8d4_0_271"/>
              <p:cNvGraphicFramePr/>
              <p:nvPr>
                <p:extLst>
                  <p:ext uri="{D42A27DB-BD31-4B8C-83A1-F6EECF244321}">
                    <p14:modId xmlns:p14="http://schemas.microsoft.com/office/powerpoint/2010/main" val="82049547"/>
                  </p:ext>
                </p:extLst>
              </p:nvPr>
            </p:nvGraphicFramePr>
            <p:xfrm>
              <a:off x="952500" y="2190750"/>
              <a:ext cx="7239000" cy="189033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5168">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29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290"/>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045eb4a8d4_0_27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02" name="Google Shape;402;g2045eb4a8d4_0_277"/>
              <p:cNvGraphicFramePr/>
              <p:nvPr>
                <p:extLst>
                  <p:ext uri="{D42A27DB-BD31-4B8C-83A1-F6EECF244321}">
                    <p14:modId xmlns:p14="http://schemas.microsoft.com/office/powerpoint/2010/main" val="2595854229"/>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17)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is inversely proportional to the square root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oMath>
                          </a14:m>
                          <a:r>
                            <a:rPr lang="en-US" sz="1600" b="0" i="1" dirty="0">
                              <a:solidFill>
                                <a:schemeClr val="dk1"/>
                              </a:solidFill>
                              <a:latin typeface="Times New Roman"/>
                              <a:ea typeface="Times New Roman"/>
                              <a:cs typeface="Times New Roman"/>
                              <a:sym typeface="Times New Roman"/>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=25</m:t>
                              </m:r>
                            </m:oMath>
                          </a14:m>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a:t>
                          </a:r>
                        </a:p>
                        <a:p>
                          <a:pPr marL="0" lvl="0" indent="0" algn="l" rtl="0">
                            <a:lnSpc>
                              <a:spcPct val="115000"/>
                            </a:lnSpc>
                            <a:spcBef>
                              <a:spcPts val="0"/>
                            </a:spcBef>
                            <a:spcAft>
                              <a:spcPts val="0"/>
                            </a:spcAft>
                            <a:buNone/>
                          </a:pPr>
                          <a:r>
                            <a:rPr lang="en-US" sz="1600" b="0" dirty="0">
                              <a:solidFill>
                                <a:schemeClr val="dk1"/>
                              </a:solidFill>
                              <a:latin typeface="Nunito Sans"/>
                              <a:ea typeface="Nunito Sans"/>
                              <a:cs typeface="Nunito Sans"/>
                              <a:sym typeface="Nunito Sans"/>
                            </a:rPr>
                            <a:t>       Find the value of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oMath>
                          </a14:m>
                          <a:r>
                            <a:rPr lang="en-US" sz="1600" b="0" dirty="0">
                              <a:solidFill>
                                <a:schemeClr val="dk1"/>
                              </a:solidFill>
                              <a:latin typeface="Nunito Sans"/>
                              <a:ea typeface="Nunito Sans"/>
                              <a:cs typeface="Nunito Sans"/>
                              <a:sym typeface="Nunito Sans"/>
                            </a:rPr>
                            <a:t> when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𝑥</m:t>
                              </m:r>
                              <m:r>
                                <a:rPr lang="en-US" sz="1600" b="0" i="1" dirty="0">
                                  <a:solidFill>
                                    <a:schemeClr val="dk1"/>
                                  </a:solidFill>
                                  <a:latin typeface="Cambria Math" panose="02040503050406030204" pitchFamily="18" charset="0"/>
                                  <a:ea typeface="Nunito Sans"/>
                                  <a:cs typeface="Nunito Sans"/>
                                  <a:sym typeface="Nunito Sans"/>
                                </a:rPr>
                                <m:t>=100</m:t>
                              </m:r>
                              <m:r>
                                <a:rPr lang="en-US" sz="1600" b="0" i="1" dirty="0" smtClean="0">
                                  <a:solidFill>
                                    <a:schemeClr val="dk1"/>
                                  </a:solidFill>
                                  <a:latin typeface="Cambria Math" panose="02040503050406030204" pitchFamily="18" charset="0"/>
                                  <a:ea typeface="Nunito Sans"/>
                                  <a:cs typeface="Nunito Sans"/>
                                  <a:sym typeface="Nunito Sans"/>
                                </a:rPr>
                                <m:t>.</m:t>
                              </m:r>
                            </m:oMath>
                          </a14:m>
                          <a:endParaRPr lang="en-US"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US"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02" name="Google Shape;402;g2045eb4a8d4_0_277"/>
              <p:cNvGraphicFramePr/>
              <p:nvPr>
                <p:extLst>
                  <p:ext uri="{D42A27DB-BD31-4B8C-83A1-F6EECF244321}">
                    <p14:modId xmlns:p14="http://schemas.microsoft.com/office/powerpoint/2010/main" val="2595854229"/>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137"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03" name="Google Shape;403;g2045eb4a8d4_0_277"/>
              <p:cNvGraphicFramePr/>
              <p:nvPr>
                <p:extLst>
                  <p:ext uri="{D42A27DB-BD31-4B8C-83A1-F6EECF244321}">
                    <p14:modId xmlns:p14="http://schemas.microsoft.com/office/powerpoint/2010/main" val="477352863"/>
                  </p:ext>
                </p:extLst>
              </p:nvPr>
            </p:nvGraphicFramePr>
            <p:xfrm>
              <a:off x="952500" y="2190750"/>
              <a:ext cx="7239000" cy="1892793"/>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m:t>
                              </m:r>
                              <m:r>
                                <a:rPr lang="en-US" sz="1600" i="1" u="none" strike="noStrike" cap="none" dirty="0">
                                  <a:solidFill>
                                    <a:schemeClr val="dk1"/>
                                  </a:solidFill>
                                  <a:latin typeface="Cambria Math" panose="02040503050406030204" pitchFamily="18" charset="0"/>
                                  <a:ea typeface="Nunito Sans"/>
                                  <a:cs typeface="Nunito Sans"/>
                                  <a:sym typeface="Nunito Sans"/>
                                </a:rPr>
                                <m:t>16</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used direct proportion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=0.2</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square root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𝑥</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𝑦</m:t>
                              </m:r>
                              <m:r>
                                <a:rPr lang="en-GB" sz="1600" i="1" u="none" strike="noStrike" cap="none" dirty="0">
                                  <a:solidFill>
                                    <a:schemeClr val="dk1"/>
                                  </a:solidFill>
                                  <a:latin typeface="Cambria Math" panose="02040503050406030204" pitchFamily="18" charset="0"/>
                                  <a:ea typeface="Nunito Sans"/>
                                  <a:cs typeface="Nunito Sans"/>
                                  <a:sym typeface="Nunito Sans"/>
                                </a:rPr>
                                <m:t>=1</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an incorrect sequence of operations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𝑦</m:t>
                              </m:r>
                              <m:r>
                                <a:rPr lang="en-GB" sz="1600" i="1" u="none" strike="noStrike" cap="none" dirty="0">
                                  <a:solidFill>
                                    <a:srgbClr val="00BC89"/>
                                  </a:solidFill>
                                  <a:latin typeface="Cambria Math" panose="02040503050406030204" pitchFamily="18" charset="0"/>
                                  <a:ea typeface="Nunito Sans"/>
                                  <a:cs typeface="Nunito Sans"/>
                                  <a:sym typeface="Nunito Sans"/>
                                </a:rPr>
                                <m:t>=2</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03" name="Google Shape;403;g2045eb4a8d4_0_277"/>
              <p:cNvGraphicFramePr/>
              <p:nvPr>
                <p:extLst>
                  <p:ext uri="{D42A27DB-BD31-4B8C-83A1-F6EECF244321}">
                    <p14:modId xmlns:p14="http://schemas.microsoft.com/office/powerpoint/2010/main" val="477352863"/>
                  </p:ext>
                </p:extLst>
              </p:nvPr>
            </p:nvGraphicFramePr>
            <p:xfrm>
              <a:off x="952500" y="2190750"/>
              <a:ext cx="7239000" cy="1892793"/>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1282"/>
                          </a:stretch>
                        </a:blipFill>
                      </a:tcPr>
                    </a:tc>
                    <a:extLst>
                      <a:ext uri="{0D108BD9-81ED-4DB2-BD59-A6C34878D82A}">
                        <a16:rowId xmlns:a16="http://schemas.microsoft.com/office/drawing/2014/main" val="10000"/>
                      </a:ext>
                    </a:extLst>
                  </a:tr>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93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935"/>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045eb4a8d4_0_2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09" name="Google Shape;409;g2045eb4a8d4_0_283"/>
              <p:cNvGraphicFramePr/>
              <p:nvPr>
                <p:extLst>
                  <p:ext uri="{D42A27DB-BD31-4B8C-83A1-F6EECF244321}">
                    <p14:modId xmlns:p14="http://schemas.microsoft.com/office/powerpoint/2010/main" val="934652543"/>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18"/>
                          </a:pPr>
                          <a:r>
                            <a:rPr lang="en-GB" sz="1600" b="0" dirty="0">
                              <a:solidFill>
                                <a:schemeClr val="dk1"/>
                              </a:solidFill>
                              <a:latin typeface="Nunito Sans"/>
                              <a:ea typeface="Nunito Sans"/>
                              <a:cs typeface="Nunito Sans"/>
                              <a:sym typeface="Nunito Sans"/>
                            </a:rPr>
                            <a:t>Determine the value of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Sans"/>
                              <a:ea typeface="Nunito Sans"/>
                              <a:cs typeface="Nunito Sans"/>
                              <a:sym typeface="Nunito Sans"/>
                            </a:rPr>
                            <a:t> that satisfies: </a:t>
                          </a:r>
                        </a:p>
                        <a:p>
                          <a:pPr marL="342900" lvl="0" indent="-342900" algn="l" rtl="0">
                            <a:spcBef>
                              <a:spcPts val="0"/>
                            </a:spcBef>
                            <a:spcAft>
                              <a:spcPts val="0"/>
                            </a:spcAft>
                            <a:buAutoNum type="arabicParenR" startAt="18"/>
                          </a:pPr>
                          <a:endParaRPr lang="en-GB" sz="1050" b="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2300" b="0" dirty="0">
                              <a:solidFill>
                                <a:schemeClr val="dk1"/>
                              </a:solidFill>
                              <a:ea typeface="Nunito Sans"/>
                              <a:cs typeface="Nunito Sans"/>
                              <a:sym typeface="Nunito Sans"/>
                            </a:rPr>
                            <a:t>     </a:t>
                          </a:r>
                          <a14:m>
                            <m:oMath xmlns:m="http://schemas.openxmlformats.org/officeDocument/2006/math">
                              <m:f>
                                <m:fPr>
                                  <m:ctrlPr>
                                    <a:rPr lang="en-GB" sz="2300" b="0" i="1" smtClean="0">
                                      <a:solidFill>
                                        <a:schemeClr val="dk1"/>
                                      </a:solidFill>
                                      <a:latin typeface="Cambria Math" panose="02040503050406030204" pitchFamily="18" charset="0"/>
                                      <a:ea typeface="Nunito Sans"/>
                                      <a:cs typeface="Nunito Sans"/>
                                      <a:sym typeface="Nunito Sans"/>
                                    </a:rPr>
                                  </m:ctrlPr>
                                </m:fPr>
                                <m:num>
                                  <m:r>
                                    <a:rPr lang="en-GB" sz="2300" b="0" i="1" smtClean="0">
                                      <a:solidFill>
                                        <a:schemeClr val="dk1"/>
                                      </a:solidFill>
                                      <a:latin typeface="Cambria Math" panose="02040503050406030204" pitchFamily="18" charset="0"/>
                                      <a:ea typeface="Nunito Sans"/>
                                      <a:cs typeface="Nunito Sans"/>
                                      <a:sym typeface="Nunito Sans"/>
                                    </a:rPr>
                                    <m:t>6</m:t>
                                  </m:r>
                                </m:num>
                                <m:den>
                                  <m:r>
                                    <a:rPr lang="en-GB" sz="2300" b="0" i="1" smtClean="0">
                                      <a:solidFill>
                                        <a:schemeClr val="dk1"/>
                                      </a:solidFill>
                                      <a:latin typeface="Cambria Math" panose="02040503050406030204" pitchFamily="18" charset="0"/>
                                      <a:ea typeface="Nunito Sans"/>
                                      <a:cs typeface="Nunito Sans"/>
                                      <a:sym typeface="Nunito Sans"/>
                                    </a:rPr>
                                    <m:t>18</m:t>
                                  </m:r>
                                </m:den>
                              </m:f>
                              <m:r>
                                <a:rPr lang="en-GB" sz="2300" b="0" i="1" smtClean="0">
                                  <a:solidFill>
                                    <a:schemeClr val="dk1"/>
                                  </a:solidFill>
                                  <a:latin typeface="Cambria Math" panose="02040503050406030204" pitchFamily="18" charset="0"/>
                                  <a:ea typeface="Nunito Sans"/>
                                  <a:cs typeface="Nunito Sans"/>
                                  <a:sym typeface="Nunito Sans"/>
                                </a:rPr>
                                <m:t>=</m:t>
                              </m:r>
                              <m:f>
                                <m:fPr>
                                  <m:ctrlPr>
                                    <a:rPr lang="en-GB" sz="2300" b="0" i="1" smtClean="0">
                                      <a:solidFill>
                                        <a:schemeClr val="dk1"/>
                                      </a:solidFill>
                                      <a:latin typeface="Cambria Math" panose="02040503050406030204" pitchFamily="18" charset="0"/>
                                      <a:ea typeface="Nunito Sans"/>
                                      <a:cs typeface="Nunito Sans"/>
                                      <a:sym typeface="Nunito Sans"/>
                                    </a:rPr>
                                  </m:ctrlPr>
                                </m:fPr>
                                <m:num>
                                  <m:r>
                                    <a:rPr lang="en-GB" sz="2300" b="0" i="1" smtClean="0">
                                      <a:solidFill>
                                        <a:schemeClr val="dk1"/>
                                      </a:solidFill>
                                      <a:latin typeface="Cambria Math" panose="02040503050406030204" pitchFamily="18" charset="0"/>
                                      <a:ea typeface="Nunito Sans"/>
                                      <a:cs typeface="Nunito Sans"/>
                                      <a:sym typeface="Nunito Sans"/>
                                    </a:rPr>
                                    <m:t>19</m:t>
                                  </m:r>
                                </m:num>
                                <m:den>
                                  <m:r>
                                    <a:rPr lang="en-GB" sz="2300" b="0" i="1" smtClean="0">
                                      <a:solidFill>
                                        <a:schemeClr val="dk1"/>
                                      </a:solidFill>
                                      <a:latin typeface="Cambria Math" panose="02040503050406030204" pitchFamily="18" charset="0"/>
                                      <a:ea typeface="Nunito Sans"/>
                                      <a:cs typeface="Nunito Sans"/>
                                      <a:sym typeface="Nunito Sans"/>
                                    </a:rPr>
                                    <m:t>𝑥</m:t>
                                  </m:r>
                                </m:den>
                              </m:f>
                            </m:oMath>
                          </a14:m>
                          <a:r>
                            <a:rPr lang="en-GB" sz="2300" b="0"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09" name="Google Shape;409;g2045eb4a8d4_0_283"/>
              <p:cNvGraphicFramePr/>
              <p:nvPr>
                <p:extLst>
                  <p:ext uri="{D42A27DB-BD31-4B8C-83A1-F6EECF244321}">
                    <p14:modId xmlns:p14="http://schemas.microsoft.com/office/powerpoint/2010/main" val="934652543"/>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2991"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10" name="Google Shape;410;g2045eb4a8d4_0_283"/>
              <p:cNvGraphicFramePr/>
              <p:nvPr>
                <p:extLst>
                  <p:ext uri="{D42A27DB-BD31-4B8C-83A1-F6EECF244321}">
                    <p14:modId xmlns:p14="http://schemas.microsoft.com/office/powerpoint/2010/main" val="2599199904"/>
                  </p:ext>
                </p:extLst>
              </p:nvPr>
            </p:nvGraphicFramePr>
            <p:xfrm>
              <a:off x="952500" y="2190750"/>
              <a:ext cx="7239000" cy="189198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=38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incorrectly simplified LHS to one half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=76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incorrectly simplified LHS to one quarter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𝑥</m:t>
                              </m:r>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=57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𝑥</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=6.3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inverted operations in wrong order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10" name="Google Shape;410;g2045eb4a8d4_0_283"/>
              <p:cNvGraphicFramePr/>
              <p:nvPr>
                <p:extLst>
                  <p:ext uri="{D42A27DB-BD31-4B8C-83A1-F6EECF244321}">
                    <p14:modId xmlns:p14="http://schemas.microsoft.com/office/powerpoint/2010/main" val="2599199904"/>
                  </p:ext>
                </p:extLst>
              </p:nvPr>
            </p:nvGraphicFramePr>
            <p:xfrm>
              <a:off x="952500" y="2190750"/>
              <a:ext cx="7239000" cy="1891986"/>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1282"/>
                          </a:stretch>
                        </a:blipFill>
                      </a:tcPr>
                    </a:tc>
                    <a:extLst>
                      <a:ext uri="{0D108BD9-81ED-4DB2-BD59-A6C34878D82A}">
                        <a16:rowId xmlns:a16="http://schemas.microsoft.com/office/drawing/2014/main" val="10000"/>
                      </a:ext>
                    </a:extLst>
                  </a:tr>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1290" r="-100337" b="-193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935"/>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g2045eb4a8d4_0_28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417" name="Google Shape;417;g2045eb4a8d4_0_289"/>
          <p:cNvGraphicFramePr/>
          <p:nvPr>
            <p:extLst>
              <p:ext uri="{D42A27DB-BD31-4B8C-83A1-F6EECF244321}">
                <p14:modId xmlns:p14="http://schemas.microsoft.com/office/powerpoint/2010/main" val="2650689174"/>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19"/>
                      </a:pPr>
                      <a:r>
                        <a:rPr lang="en-GB" sz="1600" b="0" dirty="0">
                          <a:solidFill>
                            <a:schemeClr val="dk1"/>
                          </a:solidFill>
                          <a:latin typeface="Nunito Sans"/>
                          <a:ea typeface="Nunito Sans"/>
                          <a:cs typeface="Nunito Sans"/>
                          <a:sym typeface="Nunito Sans"/>
                        </a:rPr>
                        <a:t>Choose the graph that represents direct proportion: </a:t>
                      </a:r>
                    </a:p>
                    <a:p>
                      <a:pPr marL="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23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418" name="Google Shape;418;g2045eb4a8d4_0_289"/>
              <p:cNvGraphicFramePr/>
              <p:nvPr>
                <p:extLst>
                  <p:ext uri="{D42A27DB-BD31-4B8C-83A1-F6EECF244321}">
                    <p14:modId xmlns:p14="http://schemas.microsoft.com/office/powerpoint/2010/main" val="3811162237"/>
                  </p:ext>
                </p:extLst>
              </p:nvPr>
            </p:nvGraphicFramePr>
            <p:xfrm>
              <a:off x="857839" y="1261900"/>
              <a:ext cx="7668536" cy="3251050"/>
            </p:xfrm>
            <a:graphic>
              <a:graphicData uri="http://schemas.openxmlformats.org/drawingml/2006/table">
                <a:tbl>
                  <a:tblPr>
                    <a:noFill/>
                    <a:tableStyleId>{3CF67ED9-971E-4DEB-8A0D-88EDB0CE94C1}</a:tableStyleId>
                  </a:tblPr>
                  <a:tblGrid>
                    <a:gridCol w="1917134">
                      <a:extLst>
                        <a:ext uri="{9D8B030D-6E8A-4147-A177-3AD203B41FA5}">
                          <a16:colId xmlns:a16="http://schemas.microsoft.com/office/drawing/2014/main" val="20000"/>
                        </a:ext>
                      </a:extLst>
                    </a:gridCol>
                    <a:gridCol w="1917134">
                      <a:extLst>
                        <a:ext uri="{9D8B030D-6E8A-4147-A177-3AD203B41FA5}">
                          <a16:colId xmlns:a16="http://schemas.microsoft.com/office/drawing/2014/main" val="53647350"/>
                        </a:ext>
                      </a:extLst>
                    </a:gridCol>
                    <a:gridCol w="1917134">
                      <a:extLst>
                        <a:ext uri="{9D8B030D-6E8A-4147-A177-3AD203B41FA5}">
                          <a16:colId xmlns:a16="http://schemas.microsoft.com/office/drawing/2014/main" val="20001"/>
                        </a:ext>
                      </a:extLst>
                    </a:gridCol>
                    <a:gridCol w="1917134">
                      <a:extLst>
                        <a:ext uri="{9D8B030D-6E8A-4147-A177-3AD203B41FA5}">
                          <a16:colId xmlns:a16="http://schemas.microsoft.com/office/drawing/2014/main" val="268848976"/>
                        </a:ext>
                      </a:extLst>
                    </a:gridCol>
                  </a:tblGrid>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Sans"/>
                              <a:ea typeface="Nunito Sans"/>
                              <a:cs typeface="Nunito Sans"/>
                              <a:sym typeface="Nunito Sans"/>
                            </a:rPr>
                            <a:t>Student chose an upward sloping graph, but it is not linear</a:t>
                          </a:r>
                          <a:endParaRPr lang="en-US"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a:ea typeface="Nunito Sans"/>
                              <a:cs typeface="Nunito Sans"/>
                              <a:sym typeface="Nunito Sans"/>
                            </a:rPr>
                            <a:t>Correct answer</a:t>
                          </a:r>
                          <a:endParaRPr lang="en-GB" sz="14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chose the graph of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𝑦</m:t>
                              </m:r>
                            </m:oMath>
                          </a14:m>
                          <a:r>
                            <a:rPr lang="en-US" sz="1400" dirty="0">
                              <a:solidFill>
                                <a:schemeClr val="dk1"/>
                              </a:solidFill>
                              <a:latin typeface="Nunito Sans"/>
                              <a:ea typeface="Nunito Sans"/>
                              <a:cs typeface="Nunito Sans"/>
                              <a:sym typeface="Nunito Sans"/>
                            </a:rPr>
                            <a:t> proportional to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𝑥</m:t>
                              </m:r>
                              <m:r>
                                <a:rPr lang="en-US" sz="1400" i="1" baseline="30000" dirty="0" smtClean="0">
                                  <a:solidFill>
                                    <a:schemeClr val="dk1"/>
                                  </a:solidFill>
                                  <a:latin typeface="Cambria Math" panose="02040503050406030204" pitchFamily="18" charset="0"/>
                                  <a:ea typeface="Nunito Sans"/>
                                  <a:cs typeface="Nunito Sans"/>
                                  <a:sym typeface="Nunito Sans"/>
                                </a:rPr>
                                <m:t>2</m:t>
                              </m:r>
                            </m:oMath>
                          </a14:m>
                          <a:endParaRPr lang="en-US" sz="1400" baseline="300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endParaRPr sz="1600" baseline="30000"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Sans"/>
                              <a:ea typeface="Nunito Sans"/>
                              <a:cs typeface="Nunito Sans"/>
                              <a:sym typeface="Nunito Sans"/>
                            </a:rPr>
                            <a:t>Student chose a graph representing inverse proportion</a:t>
                          </a:r>
                          <a:endParaRPr lang="en-GB" sz="1400" u="none" strike="noStrike" cap="none" dirty="0">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18" name="Google Shape;418;g2045eb4a8d4_0_289"/>
              <p:cNvGraphicFramePr/>
              <p:nvPr>
                <p:extLst>
                  <p:ext uri="{D42A27DB-BD31-4B8C-83A1-F6EECF244321}">
                    <p14:modId xmlns:p14="http://schemas.microsoft.com/office/powerpoint/2010/main" val="3811162237"/>
                  </p:ext>
                </p:extLst>
              </p:nvPr>
            </p:nvGraphicFramePr>
            <p:xfrm>
              <a:off x="857839" y="1261900"/>
              <a:ext cx="7668536" cy="3251050"/>
            </p:xfrm>
            <a:graphic>
              <a:graphicData uri="http://schemas.openxmlformats.org/drawingml/2006/table">
                <a:tbl>
                  <a:tblPr>
                    <a:noFill/>
                    <a:tableStyleId>{3CF67ED9-971E-4DEB-8A0D-88EDB0CE94C1}</a:tableStyleId>
                  </a:tblPr>
                  <a:tblGrid>
                    <a:gridCol w="1917134">
                      <a:extLst>
                        <a:ext uri="{9D8B030D-6E8A-4147-A177-3AD203B41FA5}">
                          <a16:colId xmlns:a16="http://schemas.microsoft.com/office/drawing/2014/main" val="20000"/>
                        </a:ext>
                      </a:extLst>
                    </a:gridCol>
                    <a:gridCol w="1917134">
                      <a:extLst>
                        <a:ext uri="{9D8B030D-6E8A-4147-A177-3AD203B41FA5}">
                          <a16:colId xmlns:a16="http://schemas.microsoft.com/office/drawing/2014/main" val="53647350"/>
                        </a:ext>
                      </a:extLst>
                    </a:gridCol>
                    <a:gridCol w="1917134">
                      <a:extLst>
                        <a:ext uri="{9D8B030D-6E8A-4147-A177-3AD203B41FA5}">
                          <a16:colId xmlns:a16="http://schemas.microsoft.com/office/drawing/2014/main" val="20001"/>
                        </a:ext>
                      </a:extLst>
                    </a:gridCol>
                    <a:gridCol w="1917134">
                      <a:extLst>
                        <a:ext uri="{9D8B030D-6E8A-4147-A177-3AD203B41FA5}">
                          <a16:colId xmlns:a16="http://schemas.microsoft.com/office/drawing/2014/main" val="268848976"/>
                        </a:ext>
                      </a:extLst>
                    </a:gridCol>
                  </a:tblGrid>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Sans"/>
                              <a:ea typeface="Nunito Sans"/>
                              <a:cs typeface="Nunito Sans"/>
                              <a:sym typeface="Nunito Sans"/>
                            </a:rPr>
                            <a:t>Student chose an upward sloping graph, but it is not linear</a:t>
                          </a:r>
                          <a:endParaRPr lang="en-US"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a:ea typeface="Nunito Sans"/>
                              <a:cs typeface="Nunito Sans"/>
                              <a:sym typeface="Nunito Sans"/>
                            </a:rPr>
                            <a:t>Correct answer</a:t>
                          </a:r>
                          <a:endParaRPr lang="en-GB" sz="14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317" t="-100375" r="-200317" b="-749"/>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Sans"/>
                              <a:ea typeface="Nunito Sans"/>
                              <a:cs typeface="Nunito Sans"/>
                              <a:sym typeface="Nunito Sans"/>
                            </a:rPr>
                            <a:t>Student chose a graph representing inverse proportion</a:t>
                          </a:r>
                          <a:endParaRPr lang="en-GB" sz="1400" u="none" strike="noStrike" cap="none" dirty="0">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57322B84-70B9-6047-86F3-A1714C88FF5E}"/>
              </a:ext>
            </a:extLst>
          </p:cNvPr>
          <p:cNvPicPr>
            <a:picLocks noChangeAspect="1"/>
          </p:cNvPicPr>
          <p:nvPr/>
        </p:nvPicPr>
        <p:blipFill>
          <a:blip r:embed="rId4"/>
          <a:stretch>
            <a:fillRect/>
          </a:stretch>
        </p:blipFill>
        <p:spPr>
          <a:xfrm>
            <a:off x="1193820" y="1313707"/>
            <a:ext cx="1433926" cy="1425849"/>
          </a:xfrm>
          <a:prstGeom prst="rect">
            <a:avLst/>
          </a:prstGeom>
        </p:spPr>
      </p:pic>
      <p:pic>
        <p:nvPicPr>
          <p:cNvPr id="7" name="Picture 6">
            <a:extLst>
              <a:ext uri="{FF2B5EF4-FFF2-40B4-BE49-F238E27FC236}">
                <a16:creationId xmlns:a16="http://schemas.microsoft.com/office/drawing/2014/main" id="{4E3853EB-5AA5-B94F-A6E8-56796E005FA9}"/>
              </a:ext>
            </a:extLst>
          </p:cNvPr>
          <p:cNvPicPr>
            <a:picLocks noChangeAspect="1"/>
          </p:cNvPicPr>
          <p:nvPr/>
        </p:nvPicPr>
        <p:blipFill>
          <a:blip r:embed="rId5"/>
          <a:stretch>
            <a:fillRect/>
          </a:stretch>
        </p:blipFill>
        <p:spPr>
          <a:xfrm>
            <a:off x="5030528" y="1313707"/>
            <a:ext cx="1433928" cy="1425849"/>
          </a:xfrm>
          <a:prstGeom prst="rect">
            <a:avLst/>
          </a:prstGeom>
        </p:spPr>
      </p:pic>
      <p:pic>
        <p:nvPicPr>
          <p:cNvPr id="8" name="Picture 7">
            <a:extLst>
              <a:ext uri="{FF2B5EF4-FFF2-40B4-BE49-F238E27FC236}">
                <a16:creationId xmlns:a16="http://schemas.microsoft.com/office/drawing/2014/main" id="{35DCC2F3-D09E-0440-8389-46E8B871D81C}"/>
              </a:ext>
            </a:extLst>
          </p:cNvPr>
          <p:cNvPicPr>
            <a:picLocks noChangeAspect="1"/>
          </p:cNvPicPr>
          <p:nvPr/>
        </p:nvPicPr>
        <p:blipFill>
          <a:blip r:embed="rId6"/>
          <a:stretch>
            <a:fillRect/>
          </a:stretch>
        </p:blipFill>
        <p:spPr>
          <a:xfrm>
            <a:off x="1193819" y="2942635"/>
            <a:ext cx="1433928" cy="1425849"/>
          </a:xfrm>
          <a:prstGeom prst="rect">
            <a:avLst/>
          </a:prstGeom>
        </p:spPr>
      </p:pic>
      <p:pic>
        <p:nvPicPr>
          <p:cNvPr id="9" name="Picture 8">
            <a:extLst>
              <a:ext uri="{FF2B5EF4-FFF2-40B4-BE49-F238E27FC236}">
                <a16:creationId xmlns:a16="http://schemas.microsoft.com/office/drawing/2014/main" id="{4A99AB40-4CAF-8E44-A185-5AF0AD6E2E5D}"/>
              </a:ext>
            </a:extLst>
          </p:cNvPr>
          <p:cNvPicPr>
            <a:picLocks noChangeAspect="1"/>
          </p:cNvPicPr>
          <p:nvPr/>
        </p:nvPicPr>
        <p:blipFill>
          <a:blip r:embed="rId7"/>
          <a:stretch>
            <a:fillRect/>
          </a:stretch>
        </p:blipFill>
        <p:spPr>
          <a:xfrm>
            <a:off x="5030527" y="2942635"/>
            <a:ext cx="1433928" cy="1425849"/>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g2045eb4a8d4_0_29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 Answers</a:t>
            </a:r>
            <a:r>
              <a:rPr lang="en-GB" sz="1400" b="1" i="0" u="none" strike="noStrike" cap="none"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425" name="Google Shape;425;g2045eb4a8d4_0_296"/>
          <p:cNvGraphicFramePr/>
          <p:nvPr>
            <p:extLst>
              <p:ext uri="{D42A27DB-BD31-4B8C-83A1-F6EECF244321}">
                <p14:modId xmlns:p14="http://schemas.microsoft.com/office/powerpoint/2010/main" val="3578542760"/>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342900" lvl="0" indent="-342900" algn="l" rtl="0">
                        <a:spcBef>
                          <a:spcPts val="0"/>
                        </a:spcBef>
                        <a:spcAft>
                          <a:spcPts val="0"/>
                        </a:spcAft>
                        <a:buAutoNum type="arabicParenR" startAt="20"/>
                      </a:pPr>
                      <a:r>
                        <a:rPr lang="en-GB" sz="1600" b="0" dirty="0">
                          <a:solidFill>
                            <a:schemeClr val="dk1"/>
                          </a:solidFill>
                          <a:latin typeface="Nunito Sans"/>
                          <a:ea typeface="Nunito Sans"/>
                          <a:cs typeface="Nunito Sans"/>
                          <a:sym typeface="Nunito Sans"/>
                        </a:rPr>
                        <a:t>Choose the graph that represents inverse proportion: </a:t>
                      </a:r>
                    </a:p>
                    <a:p>
                      <a:pPr marL="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23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426" name="Google Shape;426;g2045eb4a8d4_0_296"/>
              <p:cNvGraphicFramePr/>
              <p:nvPr>
                <p:extLst>
                  <p:ext uri="{D42A27DB-BD31-4B8C-83A1-F6EECF244321}">
                    <p14:modId xmlns:p14="http://schemas.microsoft.com/office/powerpoint/2010/main" val="2857183494"/>
                  </p:ext>
                </p:extLst>
              </p:nvPr>
            </p:nvGraphicFramePr>
            <p:xfrm>
              <a:off x="857839" y="1261900"/>
              <a:ext cx="7668536" cy="3251050"/>
            </p:xfrm>
            <a:graphic>
              <a:graphicData uri="http://schemas.openxmlformats.org/drawingml/2006/table">
                <a:tbl>
                  <a:tblPr>
                    <a:noFill/>
                    <a:tableStyleId>{3CF67ED9-971E-4DEB-8A0D-88EDB0CE94C1}</a:tableStyleId>
                  </a:tblPr>
                  <a:tblGrid>
                    <a:gridCol w="1917134">
                      <a:extLst>
                        <a:ext uri="{9D8B030D-6E8A-4147-A177-3AD203B41FA5}">
                          <a16:colId xmlns:a16="http://schemas.microsoft.com/office/drawing/2014/main" val="20000"/>
                        </a:ext>
                      </a:extLst>
                    </a:gridCol>
                    <a:gridCol w="1917134">
                      <a:extLst>
                        <a:ext uri="{9D8B030D-6E8A-4147-A177-3AD203B41FA5}">
                          <a16:colId xmlns:a16="http://schemas.microsoft.com/office/drawing/2014/main" val="2351276403"/>
                        </a:ext>
                      </a:extLst>
                    </a:gridCol>
                    <a:gridCol w="1917134">
                      <a:extLst>
                        <a:ext uri="{9D8B030D-6E8A-4147-A177-3AD203B41FA5}">
                          <a16:colId xmlns:a16="http://schemas.microsoft.com/office/drawing/2014/main" val="20001"/>
                        </a:ext>
                      </a:extLst>
                    </a:gridCol>
                    <a:gridCol w="1917134">
                      <a:extLst>
                        <a:ext uri="{9D8B030D-6E8A-4147-A177-3AD203B41FA5}">
                          <a16:colId xmlns:a16="http://schemas.microsoft.com/office/drawing/2014/main" val="3439897157"/>
                        </a:ext>
                      </a:extLst>
                    </a:gridCol>
                  </a:tblGrid>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Sans"/>
                              <a:ea typeface="Nunito Sans"/>
                              <a:cs typeface="Nunito Sans"/>
                              <a:sym typeface="Nunito Sans"/>
                            </a:rPr>
                            <a:t>Student chose graph of </a:t>
                          </a:r>
                          <a14:m>
                            <m:oMath xmlns:m="http://schemas.openxmlformats.org/officeDocument/2006/math">
                              <m:r>
                                <a:rPr lang="en-GB" sz="1400" i="1" dirty="0" smtClean="0">
                                  <a:solidFill>
                                    <a:schemeClr val="dk1"/>
                                  </a:solidFill>
                                  <a:latin typeface="Cambria Math" panose="02040503050406030204" pitchFamily="18" charset="0"/>
                                  <a:ea typeface="Times New Roman"/>
                                  <a:cs typeface="Times New Roman"/>
                                  <a:sym typeface="Times New Roman"/>
                                </a:rPr>
                                <m:t>𝑦</m:t>
                              </m:r>
                            </m:oMath>
                          </a14:m>
                          <a:r>
                            <a:rPr lang="en-GB" sz="1400" dirty="0">
                              <a:solidFill>
                                <a:schemeClr val="dk1"/>
                              </a:solidFill>
                              <a:latin typeface="Nunito Sans"/>
                              <a:ea typeface="Nunito Sans"/>
                              <a:cs typeface="Nunito Sans"/>
                              <a:sym typeface="Nunito Sans"/>
                            </a:rPr>
                            <a:t> proportional to </a:t>
                          </a:r>
                          <a14:m>
                            <m:oMath xmlns:m="http://schemas.openxmlformats.org/officeDocument/2006/math">
                              <m:rad>
                                <m:radPr>
                                  <m:degHide m:val="on"/>
                                  <m:ctrlPr>
                                    <a:rPr lang="ar-AE" sz="1400" b="0" i="1" dirty="0" smtClean="0">
                                      <a:solidFill>
                                        <a:schemeClr val="dk1"/>
                                      </a:solidFill>
                                      <a:latin typeface="Cambria Math" panose="02040503050406030204" pitchFamily="18" charset="0"/>
                                      <a:sym typeface="Nunito Sans"/>
                                    </a:rPr>
                                  </m:ctrlPr>
                                </m:radPr>
                                <m:deg/>
                                <m:e>
                                  <m:r>
                                    <a:rPr lang="ar-AE" sz="1400" b="0" i="1" dirty="0" smtClean="0">
                                      <a:solidFill>
                                        <a:schemeClr val="dk1"/>
                                      </a:solidFill>
                                      <a:latin typeface="Cambria Math" panose="02040503050406030204" pitchFamily="18" charset="0"/>
                                      <a:sym typeface="Nunito Sans"/>
                                    </a:rPr>
                                    <m:t>𝑥</m:t>
                                  </m:r>
                                </m:e>
                              </m:rad>
                            </m:oMath>
                          </a14:m>
                          <a:endParaRPr lang="ar-AE" sz="1400" i="1"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i="1"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 </a:t>
                          </a:r>
                          <a:endParaRPr sz="16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chose downward sloping graph, but it is not the correct shape</a:t>
                          </a:r>
                          <a:endParaRPr sz="14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a:ea typeface="Nunito Sans"/>
                              <a:cs typeface="Nunito Sans"/>
                              <a:sym typeface="Nunito Sans"/>
                            </a:rPr>
                            <a:t>Correct answer</a:t>
                          </a:r>
                          <a:endParaRPr lang="en-GB" sz="14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Sans"/>
                              <a:ea typeface="Nunito Sans"/>
                              <a:cs typeface="Nunito Sans"/>
                              <a:sym typeface="Nunito Sans"/>
                            </a:rPr>
                            <a:t>Student chose graph with incorrect gradient</a:t>
                          </a:r>
                          <a:endParaRPr lang="en-GB" sz="1400" u="none" strike="noStrike" cap="none" dirty="0">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26" name="Google Shape;426;g2045eb4a8d4_0_296"/>
              <p:cNvGraphicFramePr/>
              <p:nvPr>
                <p:extLst>
                  <p:ext uri="{D42A27DB-BD31-4B8C-83A1-F6EECF244321}">
                    <p14:modId xmlns:p14="http://schemas.microsoft.com/office/powerpoint/2010/main" val="2857183494"/>
                  </p:ext>
                </p:extLst>
              </p:nvPr>
            </p:nvGraphicFramePr>
            <p:xfrm>
              <a:off x="857839" y="1261900"/>
              <a:ext cx="7668536" cy="3251050"/>
            </p:xfrm>
            <a:graphic>
              <a:graphicData uri="http://schemas.openxmlformats.org/drawingml/2006/table">
                <a:tbl>
                  <a:tblPr>
                    <a:noFill/>
                    <a:tableStyleId>{3CF67ED9-971E-4DEB-8A0D-88EDB0CE94C1}</a:tableStyleId>
                  </a:tblPr>
                  <a:tblGrid>
                    <a:gridCol w="1917134">
                      <a:extLst>
                        <a:ext uri="{9D8B030D-6E8A-4147-A177-3AD203B41FA5}">
                          <a16:colId xmlns:a16="http://schemas.microsoft.com/office/drawing/2014/main" val="20000"/>
                        </a:ext>
                      </a:extLst>
                    </a:gridCol>
                    <a:gridCol w="1917134">
                      <a:extLst>
                        <a:ext uri="{9D8B030D-6E8A-4147-A177-3AD203B41FA5}">
                          <a16:colId xmlns:a16="http://schemas.microsoft.com/office/drawing/2014/main" val="2351276403"/>
                        </a:ext>
                      </a:extLst>
                    </a:gridCol>
                    <a:gridCol w="1917134">
                      <a:extLst>
                        <a:ext uri="{9D8B030D-6E8A-4147-A177-3AD203B41FA5}">
                          <a16:colId xmlns:a16="http://schemas.microsoft.com/office/drawing/2014/main" val="20001"/>
                        </a:ext>
                      </a:extLst>
                    </a:gridCol>
                    <a:gridCol w="1917134">
                      <a:extLst>
                        <a:ext uri="{9D8B030D-6E8A-4147-A177-3AD203B41FA5}">
                          <a16:colId xmlns:a16="http://schemas.microsoft.com/office/drawing/2014/main" val="3439897157"/>
                        </a:ext>
                      </a:extLst>
                    </a:gridCol>
                  </a:tblGrid>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3"/>
                          <a:stretch>
                            <a:fillRect l="-100317" t="-375" r="-200317" b="-100749"/>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 </a:t>
                          </a:r>
                          <a:endParaRPr sz="16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chose downward sloping graph, but it is not the correct shape</a:t>
                          </a:r>
                          <a:endParaRPr sz="14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6255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a:ea typeface="Nunito Sans"/>
                              <a:cs typeface="Nunito Sans"/>
                              <a:sym typeface="Nunito Sans"/>
                            </a:rPr>
                            <a:t>Correct answer</a:t>
                          </a:r>
                          <a:endParaRPr lang="en-GB" sz="14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Sans"/>
                              <a:ea typeface="Nunito Sans"/>
                              <a:cs typeface="Nunito Sans"/>
                              <a:sym typeface="Nunito Sans"/>
                            </a:rPr>
                            <a:t>Student chose graph with incorrect gradient</a:t>
                          </a:r>
                          <a:endParaRPr lang="en-GB" sz="1400" u="none" strike="noStrike" cap="none" dirty="0">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7E8E04CF-B4F2-5548-BE89-0EF4BF29B9AB}"/>
              </a:ext>
            </a:extLst>
          </p:cNvPr>
          <p:cNvPicPr>
            <a:picLocks noChangeAspect="1"/>
          </p:cNvPicPr>
          <p:nvPr/>
        </p:nvPicPr>
        <p:blipFill>
          <a:blip r:embed="rId4"/>
          <a:stretch>
            <a:fillRect/>
          </a:stretch>
        </p:blipFill>
        <p:spPr>
          <a:xfrm>
            <a:off x="5030339" y="1313707"/>
            <a:ext cx="1439733" cy="1431621"/>
          </a:xfrm>
          <a:prstGeom prst="rect">
            <a:avLst/>
          </a:prstGeom>
        </p:spPr>
      </p:pic>
      <p:pic>
        <p:nvPicPr>
          <p:cNvPr id="8" name="Picture 7">
            <a:extLst>
              <a:ext uri="{FF2B5EF4-FFF2-40B4-BE49-F238E27FC236}">
                <a16:creationId xmlns:a16="http://schemas.microsoft.com/office/drawing/2014/main" id="{0DA61A38-6098-324B-BAED-5D06FBD97816}"/>
              </a:ext>
            </a:extLst>
          </p:cNvPr>
          <p:cNvPicPr>
            <a:picLocks noChangeAspect="1"/>
          </p:cNvPicPr>
          <p:nvPr/>
        </p:nvPicPr>
        <p:blipFill>
          <a:blip r:embed="rId5"/>
          <a:stretch>
            <a:fillRect/>
          </a:stretch>
        </p:blipFill>
        <p:spPr>
          <a:xfrm>
            <a:off x="1193820" y="2936510"/>
            <a:ext cx="1439733" cy="1431621"/>
          </a:xfrm>
          <a:prstGeom prst="rect">
            <a:avLst/>
          </a:prstGeom>
        </p:spPr>
      </p:pic>
      <p:pic>
        <p:nvPicPr>
          <p:cNvPr id="9" name="Picture 8">
            <a:extLst>
              <a:ext uri="{FF2B5EF4-FFF2-40B4-BE49-F238E27FC236}">
                <a16:creationId xmlns:a16="http://schemas.microsoft.com/office/drawing/2014/main" id="{F43AEBB6-3D21-8E48-9241-ED226E6E5DD9}"/>
              </a:ext>
            </a:extLst>
          </p:cNvPr>
          <p:cNvPicPr>
            <a:picLocks noChangeAspect="1"/>
          </p:cNvPicPr>
          <p:nvPr/>
        </p:nvPicPr>
        <p:blipFill>
          <a:blip r:embed="rId6"/>
          <a:stretch>
            <a:fillRect/>
          </a:stretch>
        </p:blipFill>
        <p:spPr>
          <a:xfrm>
            <a:off x="5030340" y="2936510"/>
            <a:ext cx="1439733" cy="1431621"/>
          </a:xfrm>
          <a:prstGeom prst="rect">
            <a:avLst/>
          </a:prstGeom>
        </p:spPr>
      </p:pic>
      <p:pic>
        <p:nvPicPr>
          <p:cNvPr id="2" name="Picture 1">
            <a:extLst>
              <a:ext uri="{FF2B5EF4-FFF2-40B4-BE49-F238E27FC236}">
                <a16:creationId xmlns:a16="http://schemas.microsoft.com/office/drawing/2014/main" id="{BC6B2357-DE81-0504-1C5C-3EBF98A3804C}"/>
              </a:ext>
            </a:extLst>
          </p:cNvPr>
          <p:cNvPicPr>
            <a:picLocks noChangeAspect="1"/>
          </p:cNvPicPr>
          <p:nvPr/>
        </p:nvPicPr>
        <p:blipFill>
          <a:blip r:embed="rId7"/>
          <a:stretch>
            <a:fillRect/>
          </a:stretch>
        </p:blipFill>
        <p:spPr>
          <a:xfrm>
            <a:off x="1193820" y="1313707"/>
            <a:ext cx="1433926" cy="1425849"/>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g2045eb4a8d4_0_1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77" name="Google Shape;277;g2045eb4a8d4_0_165"/>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2) The price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m:t>
                              </m:r>
                            </m:oMath>
                          </a14:m>
                          <a:r>
                            <a:rPr lang="en-GB" sz="1600" b="0" dirty="0">
                              <a:solidFill>
                                <a:schemeClr val="dk1"/>
                              </a:solidFill>
                              <a:latin typeface="Nunito Sans"/>
                              <a:ea typeface="Nunito Sans"/>
                              <a:cs typeface="Nunito Sans"/>
                              <a:sym typeface="Nunito Sans"/>
                            </a:rPr>
                            <a:t> pencils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£2.80</m:t>
                              </m:r>
                            </m:oMath>
                          </a14:m>
                          <a:r>
                            <a:rPr lang="en-GB" sz="1600" b="0" dirty="0">
                              <a:solidFill>
                                <a:schemeClr val="dk1"/>
                              </a:solidFill>
                              <a:latin typeface="Nunito Sans"/>
                              <a:ea typeface="Nunito Sans"/>
                              <a:cs typeface="Nunito Sans"/>
                              <a:sym typeface="Nunito Sans"/>
                            </a:rPr>
                            <a:t>.</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What is the cost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6</m:t>
                              </m:r>
                            </m:oMath>
                          </a14:m>
                          <a:r>
                            <a:rPr lang="en-GB" sz="1600" b="0" dirty="0">
                              <a:solidFill>
                                <a:schemeClr val="dk1"/>
                              </a:solidFill>
                              <a:latin typeface="Nunito Sans"/>
                              <a:ea typeface="Nunito Sans"/>
                              <a:cs typeface="Nunito Sans"/>
                              <a:sym typeface="Nunito Sans"/>
                            </a:rPr>
                            <a:t> pencils?</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77" name="Google Shape;277;g2045eb4a8d4_0_165"/>
              <p:cNvGraphicFramePr/>
              <p:nvPr>
                <p:extLst>
                  <p:ext uri="{D42A27DB-BD31-4B8C-83A1-F6EECF244321}">
                    <p14:modId xmlns:p14="http://schemas.microsoft.com/office/powerpoint/2010/main" val="407649457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78" name="Google Shape;278;g2045eb4a8d4_0_165"/>
              <p:cNvGraphicFramePr/>
              <p:nvPr>
                <p:extLst>
                  <p:ext uri="{D42A27DB-BD31-4B8C-83A1-F6EECF244321}">
                    <p14:modId xmlns:p14="http://schemas.microsoft.com/office/powerpoint/2010/main" val="110348357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£3.50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£16.80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£0.70 </m:t>
                              </m:r>
                            </m:oMath>
                          </a14:m>
                          <a:endParaRPr lang="en-US" sz="16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£4.20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78" name="Google Shape;278;g2045eb4a8d4_0_165"/>
              <p:cNvGraphicFramePr/>
              <p:nvPr>
                <p:extLst>
                  <p:ext uri="{D42A27DB-BD31-4B8C-83A1-F6EECF244321}">
                    <p14:modId xmlns:p14="http://schemas.microsoft.com/office/powerpoint/2010/main" val="110348357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301807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045eb4a8d4_0_17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84" name="Google Shape;284;g2045eb4a8d4_0_171"/>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3) The capacity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12</m:t>
                              </m:r>
                            </m:oMath>
                          </a14:m>
                          <a:r>
                            <a:rPr lang="en-GB" sz="1600" b="0" dirty="0">
                              <a:solidFill>
                                <a:schemeClr val="dk1"/>
                              </a:solidFill>
                              <a:latin typeface="Nunito Sans"/>
                              <a:ea typeface="Nunito Sans"/>
                              <a:cs typeface="Nunito Sans"/>
                              <a:sym typeface="Nunito Sans"/>
                            </a:rPr>
                            <a:t> buckets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15</m:t>
                              </m:r>
                            </m:oMath>
                          </a14:m>
                          <a:r>
                            <a:rPr lang="en-GB" sz="1600" b="0" dirty="0">
                              <a:solidFill>
                                <a:schemeClr val="dk1"/>
                              </a:solidFill>
                              <a:latin typeface="Nunito Sans"/>
                              <a:ea typeface="Nunito Sans"/>
                              <a:cs typeface="Nunito Sans"/>
                              <a:sym typeface="Nunito Sans"/>
                            </a:rPr>
                            <a:t> Litres.</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Find the capacity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m:t>
                              </m:r>
                            </m:oMath>
                          </a14:m>
                          <a:r>
                            <a:rPr lang="en-GB" sz="1600" b="0" dirty="0">
                              <a:solidFill>
                                <a:schemeClr val="dk1"/>
                              </a:solidFill>
                              <a:latin typeface="Nunito Sans"/>
                              <a:ea typeface="Nunito Sans"/>
                              <a:cs typeface="Nunito Sans"/>
                              <a:sym typeface="Nunito Sans"/>
                            </a:rPr>
                            <a:t> buckets.</a:t>
                          </a: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84" name="Google Shape;284;g2045eb4a8d4_0_171"/>
              <p:cNvGraphicFramePr/>
              <p:nvPr>
                <p:extLst>
                  <p:ext uri="{D42A27DB-BD31-4B8C-83A1-F6EECF244321}">
                    <p14:modId xmlns:p14="http://schemas.microsoft.com/office/powerpoint/2010/main" val="111454039"/>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85" name="Google Shape;285;g2045eb4a8d4_0_171"/>
              <p:cNvGraphicFramePr/>
              <p:nvPr>
                <p:extLst>
                  <p:ext uri="{D42A27DB-BD31-4B8C-83A1-F6EECF244321}">
                    <p14:modId xmlns:p14="http://schemas.microsoft.com/office/powerpoint/2010/main" val="16649841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3.75</m:t>
                              </m:r>
                              <m:r>
                                <a:rPr lang="en-US" sz="1600" b="0" i="1" dirty="0" smtClean="0">
                                  <a:solidFill>
                                    <a:schemeClr val="tx1"/>
                                  </a:solidFill>
                                  <a:latin typeface="Cambria Math" panose="02040503050406030204" pitchFamily="18" charset="0"/>
                                  <a:ea typeface="Nunito Sans"/>
                                  <a:cs typeface="Nunito Sans"/>
                                  <a:sym typeface="Nunito Sans"/>
                                </a:rPr>
                                <m:t>𝐿</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4</m:t>
                              </m:r>
                              <m:r>
                                <a:rPr lang="en-GB" sz="1600" b="0" i="1" dirty="0" smtClean="0">
                                  <a:solidFill>
                                    <a:schemeClr val="dk1"/>
                                  </a:solidFill>
                                  <a:latin typeface="Cambria Math" panose="02040503050406030204" pitchFamily="18" charset="0"/>
                                  <a:ea typeface="Nunito Sans"/>
                                  <a:cs typeface="Nunito Sans"/>
                                  <a:sym typeface="Nunito Sans"/>
                                </a:rPr>
                                <m:t>𝐿</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5</m:t>
                              </m:r>
                              <m:r>
                                <a:rPr lang="en-US" sz="1600" b="0" i="1" dirty="0" smtClean="0">
                                  <a:solidFill>
                                    <a:schemeClr val="tx1"/>
                                  </a:solidFill>
                                  <a:latin typeface="Cambria Math" panose="02040503050406030204" pitchFamily="18" charset="0"/>
                                  <a:ea typeface="Nunito Sans"/>
                                  <a:cs typeface="Nunito Sans"/>
                                  <a:sym typeface="Nunito Sans"/>
                                </a:rPr>
                                <m:t>𝐿</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60</m:t>
                              </m:r>
                              <m:r>
                                <a:rPr lang="en-GB" sz="1600" b="0" i="1" dirty="0" smtClean="0">
                                  <a:solidFill>
                                    <a:schemeClr val="dk1"/>
                                  </a:solidFill>
                                  <a:latin typeface="Cambria Math" panose="02040503050406030204" pitchFamily="18" charset="0"/>
                                  <a:ea typeface="Nunito Sans"/>
                                  <a:cs typeface="Nunito Sans"/>
                                  <a:sym typeface="Nunito Sans"/>
                                </a:rPr>
                                <m:t>𝐿</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85" name="Google Shape;285;g2045eb4a8d4_0_171"/>
              <p:cNvGraphicFramePr/>
              <p:nvPr>
                <p:extLst>
                  <p:ext uri="{D42A27DB-BD31-4B8C-83A1-F6EECF244321}">
                    <p14:modId xmlns:p14="http://schemas.microsoft.com/office/powerpoint/2010/main" val="166498410"/>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356957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045eb4a8d4_0_17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91" name="Google Shape;291;g2045eb4a8d4_0_177"/>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4) The cost of seven marshmallows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£3.15</m:t>
                              </m:r>
                            </m:oMath>
                          </a14:m>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What is the cost of five marshmallows?</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91" name="Google Shape;291;g2045eb4a8d4_0_177"/>
              <p:cNvGraphicFramePr/>
              <p:nvPr>
                <p:extLst>
                  <p:ext uri="{D42A27DB-BD31-4B8C-83A1-F6EECF244321}">
                    <p14:modId xmlns:p14="http://schemas.microsoft.com/office/powerpoint/2010/main" val="79526723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92" name="Google Shape;292;g2045eb4a8d4_0_177"/>
              <p:cNvGraphicFramePr/>
              <p:nvPr>
                <p:extLst>
                  <p:ext uri="{D42A27DB-BD31-4B8C-83A1-F6EECF244321}">
                    <p14:modId xmlns:p14="http://schemas.microsoft.com/office/powerpoint/2010/main" val="1330421699"/>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£0.45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£4.41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£2.25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£1.75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92" name="Google Shape;292;g2045eb4a8d4_0_177"/>
              <p:cNvGraphicFramePr/>
              <p:nvPr>
                <p:extLst>
                  <p:ext uri="{D42A27DB-BD31-4B8C-83A1-F6EECF244321}">
                    <p14:modId xmlns:p14="http://schemas.microsoft.com/office/powerpoint/2010/main" val="1330421699"/>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535621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2045eb4a8d4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98" name="Google Shape;298;g2045eb4a8d4_0_183"/>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5) The mass of three jars of cocoa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465</m:t>
                              </m:r>
                              <m:r>
                                <a:rPr lang="en-GB" sz="1600" b="0" i="1" dirty="0" smtClean="0">
                                  <a:solidFill>
                                    <a:schemeClr val="dk1"/>
                                  </a:solidFill>
                                  <a:latin typeface="Cambria Math" panose="02040503050406030204" pitchFamily="18" charset="0"/>
                                  <a:ea typeface="Nunito Sans"/>
                                  <a:cs typeface="Nunito Sans"/>
                                  <a:sym typeface="Nunito Sans"/>
                                </a:rPr>
                                <m:t>𝑔</m:t>
                              </m:r>
                            </m:oMath>
                          </a14:m>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What is the mass of eight jars of cocoa?</a:t>
                          </a:r>
                          <a:endParaRPr sz="1600" b="0" dirty="0">
                            <a:solidFill>
                              <a:schemeClr val="dk1"/>
                            </a:solidFill>
                            <a:latin typeface="Nunito Sans"/>
                            <a:ea typeface="Nunito Sans"/>
                            <a:cs typeface="Nunito Sans"/>
                            <a:sym typeface="Nunito Sans"/>
                          </a:endParaRPr>
                        </a:p>
                        <a:p>
                          <a:pPr marL="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98" name="Google Shape;298;g2045eb4a8d4_0_183"/>
              <p:cNvGraphicFramePr/>
              <p:nvPr>
                <p:extLst>
                  <p:ext uri="{D42A27DB-BD31-4B8C-83A1-F6EECF244321}">
                    <p14:modId xmlns:p14="http://schemas.microsoft.com/office/powerpoint/2010/main" val="2091884213"/>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99" name="Google Shape;299;g2045eb4a8d4_0_183"/>
              <p:cNvGraphicFramePr/>
              <p:nvPr>
                <p:extLst>
                  <p:ext uri="{D42A27DB-BD31-4B8C-83A1-F6EECF244321}">
                    <p14:modId xmlns:p14="http://schemas.microsoft.com/office/powerpoint/2010/main" val="3503487051"/>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174.4</m:t>
                              </m:r>
                              <m:r>
                                <a:rPr lang="en-US" sz="1600" i="1" dirty="0" smtClean="0">
                                  <a:solidFill>
                                    <a:schemeClr val="tx1"/>
                                  </a:solidFill>
                                  <a:latin typeface="Cambria Math" panose="02040503050406030204" pitchFamily="18" charset="0"/>
                                  <a:ea typeface="Nunito Sans"/>
                                  <a:cs typeface="Nunito Sans"/>
                                  <a:sym typeface="Nunito Sans"/>
                                </a:rPr>
                                <m:t>𝑔</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1240</m:t>
                              </m:r>
                              <m:r>
                                <a:rPr lang="en-US" sz="1600" i="1" dirty="0" smtClean="0">
                                  <a:solidFill>
                                    <a:schemeClr val="tx1"/>
                                  </a:solidFill>
                                  <a:latin typeface="Cambria Math" panose="02040503050406030204" pitchFamily="18" charset="0"/>
                                  <a:ea typeface="Nunito Sans"/>
                                  <a:cs typeface="Nunito Sans"/>
                                  <a:sym typeface="Nunito Sans"/>
                                </a:rPr>
                                <m:t>𝑔</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1160</m:t>
                              </m:r>
                              <m:r>
                                <a:rPr lang="en-GB" sz="1600" i="1" dirty="0" smtClean="0">
                                  <a:solidFill>
                                    <a:schemeClr val="dk1"/>
                                  </a:solidFill>
                                  <a:latin typeface="Cambria Math" panose="02040503050406030204" pitchFamily="18" charset="0"/>
                                  <a:ea typeface="Nunito Sans"/>
                                  <a:cs typeface="Nunito Sans"/>
                                  <a:sym typeface="Nunito Sans"/>
                                </a:rPr>
                                <m:t>𝑔</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155</m:t>
                              </m:r>
                              <m:r>
                                <a:rPr lang="en-GB" sz="1600" i="1" dirty="0" smtClean="0">
                                  <a:solidFill>
                                    <a:schemeClr val="dk1"/>
                                  </a:solidFill>
                                  <a:latin typeface="Cambria Math" panose="02040503050406030204" pitchFamily="18" charset="0"/>
                                  <a:ea typeface="Nunito Sans"/>
                                  <a:cs typeface="Nunito Sans"/>
                                  <a:sym typeface="Nunito Sans"/>
                                </a:rPr>
                                <m:t>𝑔</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99" name="Google Shape;299;g2045eb4a8d4_0_183"/>
              <p:cNvGraphicFramePr/>
              <p:nvPr>
                <p:extLst>
                  <p:ext uri="{D42A27DB-BD31-4B8C-83A1-F6EECF244321}">
                    <p14:modId xmlns:p14="http://schemas.microsoft.com/office/powerpoint/2010/main" val="3503487051"/>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44687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2045eb4a8d4_0_18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Proportion</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05" name="Google Shape;305;g2045eb4a8d4_0_189"/>
              <p:cNvGraphicFramePr/>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6) A cyclist travels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13 </m:t>
                              </m:r>
                              <m:r>
                                <a:rPr lang="en-GB" sz="1600" b="0" i="1" dirty="0" smtClean="0">
                                  <a:solidFill>
                                    <a:schemeClr val="dk1"/>
                                  </a:solidFill>
                                  <a:latin typeface="Cambria Math" panose="02040503050406030204" pitchFamily="18" charset="0"/>
                                  <a:ea typeface="Nunito Sans"/>
                                  <a:cs typeface="Nunito Sans"/>
                                  <a:sym typeface="Nunito Sans"/>
                                </a:rPr>
                                <m:t>𝑘𝑚</m:t>
                              </m:r>
                              <m:r>
                                <a:rPr lang="en-GB" sz="1600" b="0" i="1" dirty="0" smtClean="0">
                                  <a:solidFill>
                                    <a:schemeClr val="dk1"/>
                                  </a:solidFill>
                                  <a:latin typeface="Cambria Math" panose="02040503050406030204" pitchFamily="18" charset="0"/>
                                  <a:ea typeface="Nunito Sans"/>
                                  <a:cs typeface="Nunito Sans"/>
                                  <a:sym typeface="Nunito Sans"/>
                                </a:rPr>
                                <m:t> </m:t>
                              </m:r>
                            </m:oMath>
                          </a14:m>
                          <a:r>
                            <a:rPr lang="en-GB" sz="1600" b="0" dirty="0">
                              <a:solidFill>
                                <a:schemeClr val="dk1"/>
                              </a:solidFill>
                              <a:latin typeface="Nunito Sans"/>
                              <a:ea typeface="Nunito Sans"/>
                              <a:cs typeface="Nunito Sans"/>
                              <a:sym typeface="Nunito Sans"/>
                            </a:rPr>
                            <a:t>in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24</m:t>
                              </m:r>
                            </m:oMath>
                          </a14:m>
                          <a:r>
                            <a:rPr lang="en-GB" sz="1600" b="0" dirty="0">
                              <a:solidFill>
                                <a:schemeClr val="dk1"/>
                              </a:solidFill>
                              <a:latin typeface="Nunito Sans"/>
                              <a:ea typeface="Nunito Sans"/>
                              <a:cs typeface="Nunito Sans"/>
                              <a:sym typeface="Nunito Sans"/>
                            </a:rPr>
                            <a:t> minutes.</a:t>
                          </a:r>
                          <a:endParaRPr sz="1600" b="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600" b="0" dirty="0">
                              <a:solidFill>
                                <a:schemeClr val="dk1"/>
                              </a:solidFill>
                              <a:latin typeface="Nunito Sans"/>
                              <a:ea typeface="Nunito Sans"/>
                              <a:cs typeface="Nunito Sans"/>
                              <a:sym typeface="Nunito Sans"/>
                            </a:rPr>
                            <a:t>     How far does the cyclist travel in one hour? </a:t>
                          </a:r>
                          <a:endParaRPr sz="160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05" name="Google Shape;305;g2045eb4a8d4_0_189"/>
              <p:cNvGraphicFramePr/>
              <p:nvPr>
                <p:extLst>
                  <p:ext uri="{D42A27DB-BD31-4B8C-83A1-F6EECF244321}">
                    <p14:modId xmlns:p14="http://schemas.microsoft.com/office/powerpoint/2010/main" val="384618298"/>
                  </p:ext>
                </p:extLst>
              </p:nvPr>
            </p:nvGraphicFramePr>
            <p:xfrm>
              <a:off x="108044" y="862525"/>
              <a:ext cx="8882075" cy="3948950"/>
            </p:xfrm>
            <a:graphic>
              <a:graphicData uri="http://schemas.openxmlformats.org/drawingml/2006/table">
                <a:tbl>
                  <a:tblPr firstRow="1" bandRow="1">
                    <a:noFill/>
                    <a:tableStyleId>{F67379CE-2D24-4AC5-9B6B-EE3CA60C061E}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a:latin typeface="Nunito Sans"/>
                            <a:ea typeface="Nunito Sans"/>
                            <a:cs typeface="Nunito Sans"/>
                            <a:sym typeface="Nunito Sans"/>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16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06" name="Google Shape;306;g2045eb4a8d4_0_189"/>
              <p:cNvGraphicFramePr/>
              <p:nvPr>
                <p:extLst>
                  <p:ext uri="{D42A27DB-BD31-4B8C-83A1-F6EECF244321}">
                    <p14:modId xmlns:p14="http://schemas.microsoft.com/office/powerpoint/2010/main" val="369589581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smtClean="0">
                                  <a:solidFill>
                                    <a:schemeClr val="tx1"/>
                                  </a:solidFill>
                                  <a:latin typeface="Cambria Math" panose="02040503050406030204" pitchFamily="18" charset="0"/>
                                  <a:ea typeface="Nunito Sans"/>
                                  <a:cs typeface="Nunito Sans"/>
                                  <a:sym typeface="Nunito Sans"/>
                                </a:rPr>
                                <m:t>32.5 </m:t>
                              </m:r>
                              <m:r>
                                <a:rPr lang="en-US" sz="1600" i="1" smtClean="0">
                                  <a:solidFill>
                                    <a:schemeClr val="tx1"/>
                                  </a:solidFill>
                                  <a:latin typeface="Cambria Math" panose="02040503050406030204" pitchFamily="18" charset="0"/>
                                  <a:ea typeface="Nunito Sans"/>
                                  <a:cs typeface="Nunito Sans"/>
                                  <a:sym typeface="Nunito Sans"/>
                                </a:rPr>
                                <m:t>𝑘𝑚</m:t>
                              </m:r>
                              <m:r>
                                <a:rPr lang="en-US" sz="1600" i="1"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26 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312 </m:t>
                              </m:r>
                              <m:r>
                                <a:rPr lang="en-US" sz="1600" i="1" dirty="0" smtClean="0">
                                  <a:solidFill>
                                    <a:schemeClr val="tx1"/>
                                  </a:solidFill>
                                  <a:latin typeface="Cambria Math" panose="02040503050406030204" pitchFamily="18" charset="0"/>
                                  <a:ea typeface="Nunito Sans"/>
                                  <a:cs typeface="Nunito Sans"/>
                                  <a:sym typeface="Nunito Sans"/>
                                </a:rPr>
                                <m:t>𝑘𝑚</m:t>
                              </m:r>
                              <m:r>
                                <a:rPr lang="en-US" sz="1600" i="1" dirty="0" smtClean="0">
                                  <a:solidFill>
                                    <a:schemeClr val="tx1"/>
                                  </a:solidFill>
                                  <a:latin typeface="Cambria Math" panose="02040503050406030204" pitchFamily="18" charset="0"/>
                                  <a:ea typeface="Nunito Sans"/>
                                  <a:cs typeface="Nunito Sans"/>
                                  <a:sym typeface="Nunito Sans"/>
                                </a:rPr>
                                <m:t>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54.2 </m:t>
                              </m:r>
                              <m:r>
                                <a:rPr lang="en-GB" sz="1600" i="1" dirty="0" smtClean="0">
                                  <a:solidFill>
                                    <a:schemeClr val="dk1"/>
                                  </a:solidFill>
                                  <a:latin typeface="Cambria Math" panose="02040503050406030204" pitchFamily="18" charset="0"/>
                                  <a:ea typeface="Nunito Sans"/>
                                  <a:cs typeface="Nunito Sans"/>
                                  <a:sym typeface="Nunito Sans"/>
                                </a:rPr>
                                <m:t>𝑘𝑚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06" name="Google Shape;306;g2045eb4a8d4_0_189"/>
              <p:cNvGraphicFramePr/>
              <p:nvPr>
                <p:extLst>
                  <p:ext uri="{D42A27DB-BD31-4B8C-83A1-F6EECF244321}">
                    <p14:modId xmlns:p14="http://schemas.microsoft.com/office/powerpoint/2010/main" val="3695895816"/>
                  </p:ext>
                </p:extLst>
              </p:nvPr>
            </p:nvGraphicFramePr>
            <p:xfrm>
              <a:off x="952500" y="2190750"/>
              <a:ext cx="7239000" cy="1893600"/>
            </p:xfrm>
            <a:graphic>
              <a:graphicData uri="http://schemas.openxmlformats.org/drawingml/2006/table">
                <a:tbl>
                  <a:tblPr>
                    <a:noFill/>
                    <a:tableStyleId>{3CF67ED9-971E-4DEB-8A0D-88EDB0CE94C1}</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641" r="-337" b="-100641"/>
                          </a:stretch>
                        </a:blipFill>
                      </a:tcPr>
                    </a:tc>
                    <a:extLst>
                      <a:ext uri="{0D108BD9-81ED-4DB2-BD59-A6C34878D82A}">
                        <a16:rowId xmlns:a16="http://schemas.microsoft.com/office/drawing/2014/main" val="10000"/>
                      </a:ext>
                    </a:extLst>
                  </a:tr>
                  <a:tr h="946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84192654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2740</Words>
  <Application>Microsoft Office PowerPoint</Application>
  <PresentationFormat>On-screen Show (16:9)</PresentationFormat>
  <Paragraphs>620</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Nunito</vt:lpstr>
      <vt:lpstr>Cambria Math</vt:lpstr>
      <vt:lpstr>Times New Roman</vt:lpstr>
      <vt:lpstr>Calibri</vt:lpstr>
      <vt:lpstr>Nunito Sans</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cp:revision>
  <dcterms:modified xsi:type="dcterms:W3CDTF">2023-07-10T11:22:01Z</dcterms:modified>
</cp:coreProperties>
</file>