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21" r:id="rId5"/>
    <p:sldId id="322" r:id="rId6"/>
    <p:sldId id="323" r:id="rId7"/>
    <p:sldId id="324" r:id="rId8"/>
    <p:sldId id="325" r:id="rId9"/>
    <p:sldId id="326" r:id="rId10"/>
    <p:sldId id="327" r:id="rId11"/>
    <p:sldId id="328" r:id="rId12"/>
    <p:sldId id="329" r:id="rId13"/>
    <p:sldId id="330" r:id="rId14"/>
    <p:sldId id="331" r:id="rId15"/>
    <p:sldId id="332" r:id="rId16"/>
    <p:sldId id="333" r:id="rId17"/>
    <p:sldId id="334" r:id="rId18"/>
    <p:sldId id="335" r:id="rId19"/>
    <p:sldId id="336" r:id="rId20"/>
    <p:sldId id="337" r:id="rId21"/>
    <p:sldId id="338" r:id="rId22"/>
    <p:sldId id="339" r:id="rId23"/>
    <p:sldId id="340" r:id="rId24"/>
    <p:sldId id="279"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opCsFRL5ITQ+Sw0DXLJ3aySMx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2150E9-6F4C-45AF-90C2-A6779035FF5A}" v="1429" dt="2023-06-28T10:50:14.445"/>
  </p1510:revLst>
</p1510:revInfo>
</file>

<file path=ppt/tableStyles.xml><?xml version="1.0" encoding="utf-8"?>
<a:tblStyleLst xmlns:a="http://schemas.openxmlformats.org/drawingml/2006/main" def="{AC6F4E37-9273-47AE-8071-A6909A8A5743}">
  <a:tblStyle styleId="{AC6F4E37-9273-47AE-8071-A6909A8A574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87D864-1952-46A8-BDBF-DA085AF3DD8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6"/>
    <p:restoredTop sz="94656"/>
  </p:normalViewPr>
  <p:slideViewPr>
    <p:cSldViewPr snapToGrid="0">
      <p:cViewPr varScale="1">
        <p:scale>
          <a:sx n="63" d="100"/>
          <a:sy n="63" d="100"/>
        </p:scale>
        <p:origin x="32" y="1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BC2150E9-6F4C-45AF-90C2-A6779035FF5A}"/>
    <pc:docChg chg="undo redo custSel addSld delSld modSld modMainMaster">
      <pc:chgData name="Janette Warburton" userId="3e27661f259abf4c" providerId="LiveId" clId="{BC2150E9-6F4C-45AF-90C2-A6779035FF5A}" dt="2023-06-28T10:50:14.445" v="5103" actId="20577"/>
      <pc:docMkLst>
        <pc:docMk/>
      </pc:docMkLst>
      <pc:sldChg chg="modSp mod">
        <pc:chgData name="Janette Warburton" userId="3e27661f259abf4c" providerId="LiveId" clId="{BC2150E9-6F4C-45AF-90C2-A6779035FF5A}" dt="2023-06-28T10:05:20.691" v="5088" actId="20577"/>
        <pc:sldMkLst>
          <pc:docMk/>
          <pc:sldMk cId="0" sldId="258"/>
        </pc:sldMkLst>
        <pc:spChg chg="mod">
          <ac:chgData name="Janette Warburton" userId="3e27661f259abf4c" providerId="LiveId" clId="{BC2150E9-6F4C-45AF-90C2-A6779035FF5A}" dt="2023-06-28T10:05:20.691" v="5088" actId="20577"/>
          <ac:spMkLst>
            <pc:docMk/>
            <pc:sldMk cId="0" sldId="258"/>
            <ac:spMk id="95" creationId="{00000000-0000-0000-0000-000000000000}"/>
          </ac:spMkLst>
        </pc:spChg>
      </pc:sldChg>
      <pc:sldChg chg="addSp delSp modSp mod">
        <pc:chgData name="Janette Warburton" userId="3e27661f259abf4c" providerId="LiveId" clId="{BC2150E9-6F4C-45AF-90C2-A6779035FF5A}" dt="2023-06-28T08:53:36.469" v="401" actId="207"/>
        <pc:sldMkLst>
          <pc:docMk/>
          <pc:sldMk cId="2975873601" sldId="301"/>
        </pc:sldMkLst>
        <pc:spChg chg="mod">
          <ac:chgData name="Janette Warburton" userId="3e27661f259abf4c" providerId="LiveId" clId="{BC2150E9-6F4C-45AF-90C2-A6779035FF5A}" dt="2023-06-28T08:46:00.422" v="0"/>
          <ac:spMkLst>
            <pc:docMk/>
            <pc:sldMk cId="2975873601" sldId="301"/>
            <ac:spMk id="4" creationId="{F0027016-1399-03D9-BCBA-020AC90A84E5}"/>
          </ac:spMkLst>
        </pc:spChg>
        <pc:graphicFrameChg chg="mod modGraphic">
          <ac:chgData name="Janette Warburton" userId="3e27661f259abf4c" providerId="LiveId" clId="{BC2150E9-6F4C-45AF-90C2-A6779035FF5A}" dt="2023-06-28T08:53:36.469" v="401" actId="207"/>
          <ac:graphicFrameMkLst>
            <pc:docMk/>
            <pc:sldMk cId="2975873601" sldId="301"/>
            <ac:graphicFrameMk id="2" creationId="{B33F34EE-4FA6-1C62-9F3B-8288971B5053}"/>
          </ac:graphicFrameMkLst>
        </pc:graphicFrameChg>
        <pc:graphicFrameChg chg="mod modGraphic">
          <ac:chgData name="Janette Warburton" userId="3e27661f259abf4c" providerId="LiveId" clId="{BC2150E9-6F4C-45AF-90C2-A6779035FF5A}" dt="2023-06-28T08:51:10.107" v="230" actId="20577"/>
          <ac:graphicFrameMkLst>
            <pc:docMk/>
            <pc:sldMk cId="2975873601" sldId="301"/>
            <ac:graphicFrameMk id="3" creationId="{7595350F-301F-3627-DC03-542FB96E90B2}"/>
          </ac:graphicFrameMkLst>
        </pc:graphicFrameChg>
        <pc:picChg chg="add mod">
          <ac:chgData name="Janette Warburton" userId="3e27661f259abf4c" providerId="LiveId" clId="{BC2150E9-6F4C-45AF-90C2-A6779035FF5A}" dt="2023-06-28T08:52:04.570" v="235" actId="1076"/>
          <ac:picMkLst>
            <pc:docMk/>
            <pc:sldMk cId="2975873601" sldId="301"/>
            <ac:picMk id="5" creationId="{F8E16C5A-420F-C2FB-2A65-50625F9F9C65}"/>
          </ac:picMkLst>
        </pc:picChg>
        <pc:picChg chg="del">
          <ac:chgData name="Janette Warburton" userId="3e27661f259abf4c" providerId="LiveId" clId="{BC2150E9-6F4C-45AF-90C2-A6779035FF5A}" dt="2023-06-28T08:48:53.813" v="86" actId="478"/>
          <ac:picMkLst>
            <pc:docMk/>
            <pc:sldMk cId="2975873601" sldId="301"/>
            <ac:picMk id="6" creationId="{4E906748-12BC-2AFF-57D4-08F94F446A64}"/>
          </ac:picMkLst>
        </pc:picChg>
      </pc:sldChg>
      <pc:sldChg chg="addSp delSp modSp mod">
        <pc:chgData name="Janette Warburton" userId="3e27661f259abf4c" providerId="LiveId" clId="{BC2150E9-6F4C-45AF-90C2-A6779035FF5A}" dt="2023-06-28T08:59:28.175" v="833" actId="1036"/>
        <pc:sldMkLst>
          <pc:docMk/>
          <pc:sldMk cId="861157771" sldId="302"/>
        </pc:sldMkLst>
        <pc:spChg chg="mod">
          <ac:chgData name="Janette Warburton" userId="3e27661f259abf4c" providerId="LiveId" clId="{BC2150E9-6F4C-45AF-90C2-A6779035FF5A}" dt="2023-06-28T08:46:00.422" v="0"/>
          <ac:spMkLst>
            <pc:docMk/>
            <pc:sldMk cId="861157771" sldId="302"/>
            <ac:spMk id="4" creationId="{F0027016-1399-03D9-BCBA-020AC90A84E5}"/>
          </ac:spMkLst>
        </pc:spChg>
        <pc:graphicFrameChg chg="del mod">
          <ac:chgData name="Janette Warburton" userId="3e27661f259abf4c" providerId="LiveId" clId="{BC2150E9-6F4C-45AF-90C2-A6779035FF5A}" dt="2023-06-28T08:56:01.269" v="585" actId="478"/>
          <ac:graphicFrameMkLst>
            <pc:docMk/>
            <pc:sldMk cId="861157771" sldId="302"/>
            <ac:graphicFrameMk id="2" creationId="{B33F34EE-4FA6-1C62-9F3B-8288971B5053}"/>
          </ac:graphicFrameMkLst>
        </pc:graphicFrameChg>
        <pc:graphicFrameChg chg="mod modGraphic">
          <ac:chgData name="Janette Warburton" userId="3e27661f259abf4c" providerId="LiveId" clId="{BC2150E9-6F4C-45AF-90C2-A6779035FF5A}" dt="2023-06-28T08:55:36.301" v="583" actId="6549"/>
          <ac:graphicFrameMkLst>
            <pc:docMk/>
            <pc:sldMk cId="861157771" sldId="302"/>
            <ac:graphicFrameMk id="3" creationId="{7595350F-301F-3627-DC03-542FB96E90B2}"/>
          </ac:graphicFrameMkLst>
        </pc:graphicFrameChg>
        <pc:graphicFrameChg chg="add mod modGraphic">
          <ac:chgData name="Janette Warburton" userId="3e27661f259abf4c" providerId="LiveId" clId="{BC2150E9-6F4C-45AF-90C2-A6779035FF5A}" dt="2023-06-28T08:58:44.689" v="811" actId="207"/>
          <ac:graphicFrameMkLst>
            <pc:docMk/>
            <pc:sldMk cId="861157771" sldId="302"/>
            <ac:graphicFrameMk id="6" creationId="{882B3227-D92A-637E-6CDC-7985E69C3D04}"/>
          </ac:graphicFrameMkLst>
        </pc:graphicFrameChg>
        <pc:picChg chg="del">
          <ac:chgData name="Janette Warburton" userId="3e27661f259abf4c" providerId="LiveId" clId="{BC2150E9-6F4C-45AF-90C2-A6779035FF5A}" dt="2023-06-28T08:48:54.646" v="87" actId="478"/>
          <ac:picMkLst>
            <pc:docMk/>
            <pc:sldMk cId="861157771" sldId="302"/>
            <ac:picMk id="5" creationId="{D60C8FE8-29F5-7877-584C-C29759FC387F}"/>
          </ac:picMkLst>
        </pc:picChg>
        <pc:picChg chg="add mod">
          <ac:chgData name="Janette Warburton" userId="3e27661f259abf4c" providerId="LiveId" clId="{BC2150E9-6F4C-45AF-90C2-A6779035FF5A}" dt="2023-06-28T08:59:28.175" v="833" actId="1036"/>
          <ac:picMkLst>
            <pc:docMk/>
            <pc:sldMk cId="861157771" sldId="302"/>
            <ac:picMk id="7" creationId="{8ED177E5-54E7-38EC-28A1-DAE77F945A85}"/>
          </ac:picMkLst>
        </pc:picChg>
      </pc:sldChg>
      <pc:sldChg chg="addSp delSp modSp mod">
        <pc:chgData name="Janette Warburton" userId="3e27661f259abf4c" providerId="LiveId" clId="{BC2150E9-6F4C-45AF-90C2-A6779035FF5A}" dt="2023-06-28T09:02:38.848" v="1163" actId="207"/>
        <pc:sldMkLst>
          <pc:docMk/>
          <pc:sldMk cId="946046165" sldId="303"/>
        </pc:sldMkLst>
        <pc:spChg chg="mod">
          <ac:chgData name="Janette Warburton" userId="3e27661f259abf4c" providerId="LiveId" clId="{BC2150E9-6F4C-45AF-90C2-A6779035FF5A}" dt="2023-06-28T08:46:00.422" v="0"/>
          <ac:spMkLst>
            <pc:docMk/>
            <pc:sldMk cId="946046165" sldId="303"/>
            <ac:spMk id="4" creationId="{F0027016-1399-03D9-BCBA-020AC90A84E5}"/>
          </ac:spMkLst>
        </pc:spChg>
        <pc:graphicFrameChg chg="del">
          <ac:chgData name="Janette Warburton" userId="3e27661f259abf4c" providerId="LiveId" clId="{BC2150E9-6F4C-45AF-90C2-A6779035FF5A}" dt="2023-06-28T08:56:03.238" v="587" actId="478"/>
          <ac:graphicFrameMkLst>
            <pc:docMk/>
            <pc:sldMk cId="946046165" sldId="303"/>
            <ac:graphicFrameMk id="2" creationId="{B33F34EE-4FA6-1C62-9F3B-8288971B5053}"/>
          </ac:graphicFrameMkLst>
        </pc:graphicFrameChg>
        <pc:graphicFrameChg chg="mod modGraphic">
          <ac:chgData name="Janette Warburton" userId="3e27661f259abf4c" providerId="LiveId" clId="{BC2150E9-6F4C-45AF-90C2-A6779035FF5A}" dt="2023-06-28T09:00:52.526" v="990" actId="20577"/>
          <ac:graphicFrameMkLst>
            <pc:docMk/>
            <pc:sldMk cId="946046165" sldId="303"/>
            <ac:graphicFrameMk id="3" creationId="{7595350F-301F-3627-DC03-542FB96E90B2}"/>
          </ac:graphicFrameMkLst>
        </pc:graphicFrameChg>
        <pc:graphicFrameChg chg="add mod modGraphic">
          <ac:chgData name="Janette Warburton" userId="3e27661f259abf4c" providerId="LiveId" clId="{BC2150E9-6F4C-45AF-90C2-A6779035FF5A}" dt="2023-06-28T09:02:38.848" v="1163" actId="207"/>
          <ac:graphicFrameMkLst>
            <pc:docMk/>
            <pc:sldMk cId="946046165" sldId="303"/>
            <ac:graphicFrameMk id="5" creationId="{641B44C6-4C06-9C8F-FA21-F150EBBD7059}"/>
          </ac:graphicFrameMkLst>
        </pc:graphicFrameChg>
        <pc:picChg chg="del">
          <ac:chgData name="Janette Warburton" userId="3e27661f259abf4c" providerId="LiveId" clId="{BC2150E9-6F4C-45AF-90C2-A6779035FF5A}" dt="2023-06-28T08:48:56.071" v="89" actId="478"/>
          <ac:picMkLst>
            <pc:docMk/>
            <pc:sldMk cId="946046165" sldId="303"/>
            <ac:picMk id="6" creationId="{93CE80EF-96B3-A241-CE97-44D4CDCFC939}"/>
          </ac:picMkLst>
        </pc:picChg>
        <pc:picChg chg="add mod">
          <ac:chgData name="Janette Warburton" userId="3e27661f259abf4c" providerId="LiveId" clId="{BC2150E9-6F4C-45AF-90C2-A6779035FF5A}" dt="2023-06-28T09:01:27.078" v="995" actId="1076"/>
          <ac:picMkLst>
            <pc:docMk/>
            <pc:sldMk cId="946046165" sldId="303"/>
            <ac:picMk id="7" creationId="{84DE8A33-0E92-E6D7-E7CE-9DBF5C9EE9CF}"/>
          </ac:picMkLst>
        </pc:picChg>
      </pc:sldChg>
      <pc:sldChg chg="addSp delSp modSp mod">
        <pc:chgData name="Janette Warburton" userId="3e27661f259abf4c" providerId="LiveId" clId="{BC2150E9-6F4C-45AF-90C2-A6779035FF5A}" dt="2023-06-28T09:06:19.647" v="1514" actId="207"/>
        <pc:sldMkLst>
          <pc:docMk/>
          <pc:sldMk cId="680587252" sldId="304"/>
        </pc:sldMkLst>
        <pc:spChg chg="mod">
          <ac:chgData name="Janette Warburton" userId="3e27661f259abf4c" providerId="LiveId" clId="{BC2150E9-6F4C-45AF-90C2-A6779035FF5A}" dt="2023-06-28T08:46:00.422" v="0"/>
          <ac:spMkLst>
            <pc:docMk/>
            <pc:sldMk cId="680587252" sldId="304"/>
            <ac:spMk id="4" creationId="{F0027016-1399-03D9-BCBA-020AC90A84E5}"/>
          </ac:spMkLst>
        </pc:spChg>
        <pc:graphicFrameChg chg="del">
          <ac:chgData name="Janette Warburton" userId="3e27661f259abf4c" providerId="LiveId" clId="{BC2150E9-6F4C-45AF-90C2-A6779035FF5A}" dt="2023-06-28T08:56:02.307" v="586" actId="478"/>
          <ac:graphicFrameMkLst>
            <pc:docMk/>
            <pc:sldMk cId="680587252" sldId="304"/>
            <ac:graphicFrameMk id="2" creationId="{B33F34EE-4FA6-1C62-9F3B-8288971B5053}"/>
          </ac:graphicFrameMkLst>
        </pc:graphicFrameChg>
        <pc:graphicFrameChg chg="mod modGraphic">
          <ac:chgData name="Janette Warburton" userId="3e27661f259abf4c" providerId="LiveId" clId="{BC2150E9-6F4C-45AF-90C2-A6779035FF5A}" dt="2023-06-28T09:04:30.947" v="1321" actId="20577"/>
          <ac:graphicFrameMkLst>
            <pc:docMk/>
            <pc:sldMk cId="680587252" sldId="304"/>
            <ac:graphicFrameMk id="3" creationId="{7595350F-301F-3627-DC03-542FB96E90B2}"/>
          </ac:graphicFrameMkLst>
        </pc:graphicFrameChg>
        <pc:graphicFrameChg chg="add mod modGraphic">
          <ac:chgData name="Janette Warburton" userId="3e27661f259abf4c" providerId="LiveId" clId="{BC2150E9-6F4C-45AF-90C2-A6779035FF5A}" dt="2023-06-28T09:06:19.647" v="1514" actId="207"/>
          <ac:graphicFrameMkLst>
            <pc:docMk/>
            <pc:sldMk cId="680587252" sldId="304"/>
            <ac:graphicFrameMk id="6" creationId="{7A97F6B6-1A14-CF1E-AEC9-D24DAC795D0E}"/>
          </ac:graphicFrameMkLst>
        </pc:graphicFrameChg>
        <pc:picChg chg="del">
          <ac:chgData name="Janette Warburton" userId="3e27661f259abf4c" providerId="LiveId" clId="{BC2150E9-6F4C-45AF-90C2-A6779035FF5A}" dt="2023-06-28T08:48:55.369" v="88" actId="478"/>
          <ac:picMkLst>
            <pc:docMk/>
            <pc:sldMk cId="680587252" sldId="304"/>
            <ac:picMk id="5" creationId="{8235B91B-351E-B23A-5C25-E9CEADBC2C4B}"/>
          </ac:picMkLst>
        </pc:picChg>
        <pc:picChg chg="add mod">
          <ac:chgData name="Janette Warburton" userId="3e27661f259abf4c" providerId="LiveId" clId="{BC2150E9-6F4C-45AF-90C2-A6779035FF5A}" dt="2023-06-28T09:04:57.206" v="1325" actId="1076"/>
          <ac:picMkLst>
            <pc:docMk/>
            <pc:sldMk cId="680587252" sldId="304"/>
            <ac:picMk id="7" creationId="{6775087B-93C7-F1B1-B83F-8B13C2C4594A}"/>
          </ac:picMkLst>
        </pc:picChg>
      </pc:sldChg>
      <pc:sldChg chg="addSp delSp modSp mod">
        <pc:chgData name="Janette Warburton" userId="3e27661f259abf4c" providerId="LiveId" clId="{BC2150E9-6F4C-45AF-90C2-A6779035FF5A}" dt="2023-06-28T09:10:03.002" v="1809" actId="2711"/>
        <pc:sldMkLst>
          <pc:docMk/>
          <pc:sldMk cId="3554838829" sldId="305"/>
        </pc:sldMkLst>
        <pc:spChg chg="mod">
          <ac:chgData name="Janette Warburton" userId="3e27661f259abf4c" providerId="LiveId" clId="{BC2150E9-6F4C-45AF-90C2-A6779035FF5A}" dt="2023-06-28T08:46:00.422" v="0"/>
          <ac:spMkLst>
            <pc:docMk/>
            <pc:sldMk cId="3554838829" sldId="305"/>
            <ac:spMk id="4" creationId="{F0027016-1399-03D9-BCBA-020AC90A84E5}"/>
          </ac:spMkLst>
        </pc:spChg>
        <pc:graphicFrameChg chg="del">
          <ac:chgData name="Janette Warburton" userId="3e27661f259abf4c" providerId="LiveId" clId="{BC2150E9-6F4C-45AF-90C2-A6779035FF5A}" dt="2023-06-28T08:56:04.677" v="588" actId="478"/>
          <ac:graphicFrameMkLst>
            <pc:docMk/>
            <pc:sldMk cId="3554838829" sldId="305"/>
            <ac:graphicFrameMk id="2" creationId="{B33F34EE-4FA6-1C62-9F3B-8288971B5053}"/>
          </ac:graphicFrameMkLst>
        </pc:graphicFrameChg>
        <pc:graphicFrameChg chg="mod modGraphic">
          <ac:chgData name="Janette Warburton" userId="3e27661f259abf4c" providerId="LiveId" clId="{BC2150E9-6F4C-45AF-90C2-A6779035FF5A}" dt="2023-06-28T09:08:34.890" v="1697" actId="20577"/>
          <ac:graphicFrameMkLst>
            <pc:docMk/>
            <pc:sldMk cId="3554838829" sldId="305"/>
            <ac:graphicFrameMk id="3" creationId="{7595350F-301F-3627-DC03-542FB96E90B2}"/>
          </ac:graphicFrameMkLst>
        </pc:graphicFrameChg>
        <pc:graphicFrameChg chg="add mod modGraphic">
          <ac:chgData name="Janette Warburton" userId="3e27661f259abf4c" providerId="LiveId" clId="{BC2150E9-6F4C-45AF-90C2-A6779035FF5A}" dt="2023-06-28T09:10:03.002" v="1809" actId="2711"/>
          <ac:graphicFrameMkLst>
            <pc:docMk/>
            <pc:sldMk cId="3554838829" sldId="305"/>
            <ac:graphicFrameMk id="5" creationId="{CBA950DD-C07A-9AA1-3A41-9AEA3AE1A9D3}"/>
          </ac:graphicFrameMkLst>
        </pc:graphicFrameChg>
        <pc:picChg chg="del">
          <ac:chgData name="Janette Warburton" userId="3e27661f259abf4c" providerId="LiveId" clId="{BC2150E9-6F4C-45AF-90C2-A6779035FF5A}" dt="2023-06-28T08:48:56.996" v="90" actId="478"/>
          <ac:picMkLst>
            <pc:docMk/>
            <pc:sldMk cId="3554838829" sldId="305"/>
            <ac:picMk id="6" creationId="{FB3DAE4C-26C7-F3C5-F9A6-72104A783903}"/>
          </ac:picMkLst>
        </pc:picChg>
        <pc:picChg chg="add mod modCrop">
          <ac:chgData name="Janette Warburton" userId="3e27661f259abf4c" providerId="LiveId" clId="{BC2150E9-6F4C-45AF-90C2-A6779035FF5A}" dt="2023-06-28T09:08:53.220" v="1702" actId="732"/>
          <ac:picMkLst>
            <pc:docMk/>
            <pc:sldMk cId="3554838829" sldId="305"/>
            <ac:picMk id="7" creationId="{EE18228B-8DA3-705F-E520-26199F18B9AB}"/>
          </ac:picMkLst>
        </pc:picChg>
      </pc:sldChg>
      <pc:sldChg chg="addSp delSp modSp mod">
        <pc:chgData name="Janette Warburton" userId="3e27661f259abf4c" providerId="LiveId" clId="{BC2150E9-6F4C-45AF-90C2-A6779035FF5A}" dt="2023-06-28T09:12:46.324" v="2134"/>
        <pc:sldMkLst>
          <pc:docMk/>
          <pc:sldMk cId="3993751470" sldId="306"/>
        </pc:sldMkLst>
        <pc:spChg chg="mod">
          <ac:chgData name="Janette Warburton" userId="3e27661f259abf4c" providerId="LiveId" clId="{BC2150E9-6F4C-45AF-90C2-A6779035FF5A}" dt="2023-06-28T08:46:00.422" v="0"/>
          <ac:spMkLst>
            <pc:docMk/>
            <pc:sldMk cId="3993751470" sldId="306"/>
            <ac:spMk id="4" creationId="{F0027016-1399-03D9-BCBA-020AC90A84E5}"/>
          </ac:spMkLst>
        </pc:spChg>
        <pc:graphicFrameChg chg="del">
          <ac:chgData name="Janette Warburton" userId="3e27661f259abf4c" providerId="LiveId" clId="{BC2150E9-6F4C-45AF-90C2-A6779035FF5A}" dt="2023-06-28T08:56:05.765" v="589" actId="478"/>
          <ac:graphicFrameMkLst>
            <pc:docMk/>
            <pc:sldMk cId="3993751470" sldId="306"/>
            <ac:graphicFrameMk id="2" creationId="{B33F34EE-4FA6-1C62-9F3B-8288971B5053}"/>
          </ac:graphicFrameMkLst>
        </pc:graphicFrameChg>
        <pc:graphicFrameChg chg="mod modGraphic">
          <ac:chgData name="Janette Warburton" userId="3e27661f259abf4c" providerId="LiveId" clId="{BC2150E9-6F4C-45AF-90C2-A6779035FF5A}" dt="2023-06-28T09:12:46.324" v="2134"/>
          <ac:graphicFrameMkLst>
            <pc:docMk/>
            <pc:sldMk cId="3993751470" sldId="306"/>
            <ac:graphicFrameMk id="3" creationId="{7595350F-301F-3627-DC03-542FB96E90B2}"/>
          </ac:graphicFrameMkLst>
        </pc:graphicFrameChg>
        <pc:graphicFrameChg chg="add mod modGraphic">
          <ac:chgData name="Janette Warburton" userId="3e27661f259abf4c" providerId="LiveId" clId="{BC2150E9-6F4C-45AF-90C2-A6779035FF5A}" dt="2023-06-28T09:12:26.898" v="2128" actId="207"/>
          <ac:graphicFrameMkLst>
            <pc:docMk/>
            <pc:sldMk cId="3993751470" sldId="306"/>
            <ac:graphicFrameMk id="6" creationId="{2C547CD1-A71E-C1A5-B0E7-E959E95C9A61}"/>
          </ac:graphicFrameMkLst>
        </pc:graphicFrameChg>
        <pc:picChg chg="del">
          <ac:chgData name="Janette Warburton" userId="3e27661f259abf4c" providerId="LiveId" clId="{BC2150E9-6F4C-45AF-90C2-A6779035FF5A}" dt="2023-06-28T08:48:58.960" v="92" actId="478"/>
          <ac:picMkLst>
            <pc:docMk/>
            <pc:sldMk cId="3993751470" sldId="306"/>
            <ac:picMk id="5" creationId="{0F8A9497-FCAB-BE8A-3894-D7E50169DB88}"/>
          </ac:picMkLst>
        </pc:picChg>
        <pc:picChg chg="add mod">
          <ac:chgData name="Janette Warburton" userId="3e27661f259abf4c" providerId="LiveId" clId="{BC2150E9-6F4C-45AF-90C2-A6779035FF5A}" dt="2023-06-28T09:11:25.059" v="1981" actId="1076"/>
          <ac:picMkLst>
            <pc:docMk/>
            <pc:sldMk cId="3993751470" sldId="306"/>
            <ac:picMk id="7" creationId="{DF6E5A5E-68EA-6AA4-3043-8368C9D9E28D}"/>
          </ac:picMkLst>
        </pc:picChg>
      </pc:sldChg>
      <pc:sldChg chg="addSp delSp modSp mod">
        <pc:chgData name="Janette Warburton" userId="3e27661f259abf4c" providerId="LiveId" clId="{BC2150E9-6F4C-45AF-90C2-A6779035FF5A}" dt="2023-06-28T10:45:57.075" v="5101" actId="20577"/>
        <pc:sldMkLst>
          <pc:docMk/>
          <pc:sldMk cId="108828320" sldId="307"/>
        </pc:sldMkLst>
        <pc:spChg chg="mod">
          <ac:chgData name="Janette Warburton" userId="3e27661f259abf4c" providerId="LiveId" clId="{BC2150E9-6F4C-45AF-90C2-A6779035FF5A}" dt="2023-06-28T08:46:00.422" v="0"/>
          <ac:spMkLst>
            <pc:docMk/>
            <pc:sldMk cId="108828320" sldId="307"/>
            <ac:spMk id="4" creationId="{F0027016-1399-03D9-BCBA-020AC90A84E5}"/>
          </ac:spMkLst>
        </pc:spChg>
        <pc:graphicFrameChg chg="del">
          <ac:chgData name="Janette Warburton" userId="3e27661f259abf4c" providerId="LiveId" clId="{BC2150E9-6F4C-45AF-90C2-A6779035FF5A}" dt="2023-06-28T08:56:06.902" v="590" actId="478"/>
          <ac:graphicFrameMkLst>
            <pc:docMk/>
            <pc:sldMk cId="108828320" sldId="307"/>
            <ac:graphicFrameMk id="2" creationId="{B33F34EE-4FA6-1C62-9F3B-8288971B5053}"/>
          </ac:graphicFrameMkLst>
        </pc:graphicFrameChg>
        <pc:graphicFrameChg chg="mod modGraphic">
          <ac:chgData name="Janette Warburton" userId="3e27661f259abf4c" providerId="LiveId" clId="{BC2150E9-6F4C-45AF-90C2-A6779035FF5A}" dt="2023-06-28T09:30:35.508" v="3464" actId="20577"/>
          <ac:graphicFrameMkLst>
            <pc:docMk/>
            <pc:sldMk cId="108828320" sldId="307"/>
            <ac:graphicFrameMk id="3" creationId="{7595350F-301F-3627-DC03-542FB96E90B2}"/>
          </ac:graphicFrameMkLst>
        </pc:graphicFrameChg>
        <pc:graphicFrameChg chg="add mod modGraphic">
          <ac:chgData name="Janette Warburton" userId="3e27661f259abf4c" providerId="LiveId" clId="{BC2150E9-6F4C-45AF-90C2-A6779035FF5A}" dt="2023-06-28T10:45:57.075" v="5101" actId="20577"/>
          <ac:graphicFrameMkLst>
            <pc:docMk/>
            <pc:sldMk cId="108828320" sldId="307"/>
            <ac:graphicFrameMk id="5" creationId="{8A5D00C2-F420-D3C7-4EB5-EF9E4E7A7C48}"/>
          </ac:graphicFrameMkLst>
        </pc:graphicFrameChg>
        <pc:picChg chg="del">
          <ac:chgData name="Janette Warburton" userId="3e27661f259abf4c" providerId="LiveId" clId="{BC2150E9-6F4C-45AF-90C2-A6779035FF5A}" dt="2023-06-28T08:48:57.917" v="91" actId="478"/>
          <ac:picMkLst>
            <pc:docMk/>
            <pc:sldMk cId="108828320" sldId="307"/>
            <ac:picMk id="6" creationId="{7AB314B2-04B5-D4B2-D8EB-47F5B1730233}"/>
          </ac:picMkLst>
        </pc:picChg>
        <pc:picChg chg="add mod">
          <ac:chgData name="Janette Warburton" userId="3e27661f259abf4c" providerId="LiveId" clId="{BC2150E9-6F4C-45AF-90C2-A6779035FF5A}" dt="2023-06-28T09:15:18.924" v="2283" actId="1076"/>
          <ac:picMkLst>
            <pc:docMk/>
            <pc:sldMk cId="108828320" sldId="307"/>
            <ac:picMk id="7" creationId="{7A7BE2DE-453A-BD47-27B0-663F408C67B6}"/>
          </ac:picMkLst>
        </pc:picChg>
      </pc:sldChg>
      <pc:sldChg chg="addSp delSp modSp mod">
        <pc:chgData name="Janette Warburton" userId="3e27661f259abf4c" providerId="LiveId" clId="{BC2150E9-6F4C-45AF-90C2-A6779035FF5A}" dt="2023-06-28T10:46:22.790" v="5102" actId="20577"/>
        <pc:sldMkLst>
          <pc:docMk/>
          <pc:sldMk cId="2793372450" sldId="308"/>
        </pc:sldMkLst>
        <pc:spChg chg="mod">
          <ac:chgData name="Janette Warburton" userId="3e27661f259abf4c" providerId="LiveId" clId="{BC2150E9-6F4C-45AF-90C2-A6779035FF5A}" dt="2023-06-28T08:46:00.422" v="0"/>
          <ac:spMkLst>
            <pc:docMk/>
            <pc:sldMk cId="2793372450" sldId="308"/>
            <ac:spMk id="4" creationId="{F0027016-1399-03D9-BCBA-020AC90A84E5}"/>
          </ac:spMkLst>
        </pc:spChg>
        <pc:graphicFrameChg chg="del">
          <ac:chgData name="Janette Warburton" userId="3e27661f259abf4c" providerId="LiveId" clId="{BC2150E9-6F4C-45AF-90C2-A6779035FF5A}" dt="2023-06-28T08:56:08.092" v="591" actId="478"/>
          <ac:graphicFrameMkLst>
            <pc:docMk/>
            <pc:sldMk cId="2793372450" sldId="308"/>
            <ac:graphicFrameMk id="2" creationId="{B33F34EE-4FA6-1C62-9F3B-8288971B5053}"/>
          </ac:graphicFrameMkLst>
        </pc:graphicFrameChg>
        <pc:graphicFrameChg chg="mod modGraphic">
          <ac:chgData name="Janette Warburton" userId="3e27661f259abf4c" providerId="LiveId" clId="{BC2150E9-6F4C-45AF-90C2-A6779035FF5A}" dt="2023-06-28T09:57:59.406" v="5087"/>
          <ac:graphicFrameMkLst>
            <pc:docMk/>
            <pc:sldMk cId="2793372450" sldId="308"/>
            <ac:graphicFrameMk id="3" creationId="{7595350F-301F-3627-DC03-542FB96E90B2}"/>
          </ac:graphicFrameMkLst>
        </pc:graphicFrameChg>
        <pc:graphicFrameChg chg="add mod modGraphic">
          <ac:chgData name="Janette Warburton" userId="3e27661f259abf4c" providerId="LiveId" clId="{BC2150E9-6F4C-45AF-90C2-A6779035FF5A}" dt="2023-06-28T10:46:22.790" v="5102" actId="20577"/>
          <ac:graphicFrameMkLst>
            <pc:docMk/>
            <pc:sldMk cId="2793372450" sldId="308"/>
            <ac:graphicFrameMk id="6" creationId="{5045C9F9-B29A-DC00-EF9D-C38CF74A9B0A}"/>
          </ac:graphicFrameMkLst>
        </pc:graphicFrameChg>
        <pc:picChg chg="del">
          <ac:chgData name="Janette Warburton" userId="3e27661f259abf4c" providerId="LiveId" clId="{BC2150E9-6F4C-45AF-90C2-A6779035FF5A}" dt="2023-06-28T08:49:00.149" v="93" actId="478"/>
          <ac:picMkLst>
            <pc:docMk/>
            <pc:sldMk cId="2793372450" sldId="308"/>
            <ac:picMk id="5" creationId="{A767EF8A-2D47-43AB-4085-0418D58F1618}"/>
          </ac:picMkLst>
        </pc:picChg>
        <pc:picChg chg="add mod">
          <ac:chgData name="Janette Warburton" userId="3e27661f259abf4c" providerId="LiveId" clId="{BC2150E9-6F4C-45AF-90C2-A6779035FF5A}" dt="2023-06-28T09:16:07.382" v="2328" actId="1076"/>
          <ac:picMkLst>
            <pc:docMk/>
            <pc:sldMk cId="2793372450" sldId="308"/>
            <ac:picMk id="7" creationId="{1412DFF2-7E91-D71E-00BD-41D72CB7D889}"/>
          </ac:picMkLst>
        </pc:picChg>
      </pc:sldChg>
      <pc:sldChg chg="addSp delSp modSp mod">
        <pc:chgData name="Janette Warburton" userId="3e27661f259abf4c" providerId="LiveId" clId="{BC2150E9-6F4C-45AF-90C2-A6779035FF5A}" dt="2023-06-28T09:21:00.487" v="2748" actId="207"/>
        <pc:sldMkLst>
          <pc:docMk/>
          <pc:sldMk cId="1226052760" sldId="309"/>
        </pc:sldMkLst>
        <pc:spChg chg="mod">
          <ac:chgData name="Janette Warburton" userId="3e27661f259abf4c" providerId="LiveId" clId="{BC2150E9-6F4C-45AF-90C2-A6779035FF5A}" dt="2023-06-28T08:46:00.422" v="0"/>
          <ac:spMkLst>
            <pc:docMk/>
            <pc:sldMk cId="1226052760" sldId="309"/>
            <ac:spMk id="4" creationId="{F0027016-1399-03D9-BCBA-020AC90A84E5}"/>
          </ac:spMkLst>
        </pc:spChg>
        <pc:graphicFrameChg chg="del">
          <ac:chgData name="Janette Warburton" userId="3e27661f259abf4c" providerId="LiveId" clId="{BC2150E9-6F4C-45AF-90C2-A6779035FF5A}" dt="2023-06-28T08:56:08.965" v="592" actId="478"/>
          <ac:graphicFrameMkLst>
            <pc:docMk/>
            <pc:sldMk cId="1226052760" sldId="309"/>
            <ac:graphicFrameMk id="2" creationId="{B33F34EE-4FA6-1C62-9F3B-8288971B5053}"/>
          </ac:graphicFrameMkLst>
        </pc:graphicFrameChg>
        <pc:graphicFrameChg chg="mod modGraphic">
          <ac:chgData name="Janette Warburton" userId="3e27661f259abf4c" providerId="LiveId" clId="{BC2150E9-6F4C-45AF-90C2-A6779035FF5A}" dt="2023-06-28T09:18:34.763" v="2574"/>
          <ac:graphicFrameMkLst>
            <pc:docMk/>
            <pc:sldMk cId="1226052760" sldId="309"/>
            <ac:graphicFrameMk id="3" creationId="{7595350F-301F-3627-DC03-542FB96E90B2}"/>
          </ac:graphicFrameMkLst>
        </pc:graphicFrameChg>
        <pc:graphicFrameChg chg="add mod modGraphic">
          <ac:chgData name="Janette Warburton" userId="3e27661f259abf4c" providerId="LiveId" clId="{BC2150E9-6F4C-45AF-90C2-A6779035FF5A}" dt="2023-06-28T09:21:00.487" v="2748" actId="207"/>
          <ac:graphicFrameMkLst>
            <pc:docMk/>
            <pc:sldMk cId="1226052760" sldId="309"/>
            <ac:graphicFrameMk id="5" creationId="{F96212FC-7D8F-FEEB-69F2-B839322EAD7D}"/>
          </ac:graphicFrameMkLst>
        </pc:graphicFrameChg>
        <pc:picChg chg="del">
          <ac:chgData name="Janette Warburton" userId="3e27661f259abf4c" providerId="LiveId" clId="{BC2150E9-6F4C-45AF-90C2-A6779035FF5A}" dt="2023-06-28T08:49:02.121" v="95" actId="478"/>
          <ac:picMkLst>
            <pc:docMk/>
            <pc:sldMk cId="1226052760" sldId="309"/>
            <ac:picMk id="6" creationId="{CCC87069-AA6C-4C98-1433-77BADEC303D7}"/>
          </ac:picMkLst>
        </pc:picChg>
        <pc:picChg chg="add mod">
          <ac:chgData name="Janette Warburton" userId="3e27661f259abf4c" providerId="LiveId" clId="{BC2150E9-6F4C-45AF-90C2-A6779035FF5A}" dt="2023-06-28T09:18:55.744" v="2578" actId="1076"/>
          <ac:picMkLst>
            <pc:docMk/>
            <pc:sldMk cId="1226052760" sldId="309"/>
            <ac:picMk id="7" creationId="{C4E3274F-653B-0F7C-3F68-83A1A88C0B53}"/>
          </ac:picMkLst>
        </pc:picChg>
      </pc:sldChg>
      <pc:sldChg chg="addSp delSp modSp mod">
        <pc:chgData name="Janette Warburton" userId="3e27661f259abf4c" providerId="LiveId" clId="{BC2150E9-6F4C-45AF-90C2-A6779035FF5A}" dt="2023-06-28T09:23:18.917" v="2958" actId="207"/>
        <pc:sldMkLst>
          <pc:docMk/>
          <pc:sldMk cId="1397902630" sldId="310"/>
        </pc:sldMkLst>
        <pc:spChg chg="mod">
          <ac:chgData name="Janette Warburton" userId="3e27661f259abf4c" providerId="LiveId" clId="{BC2150E9-6F4C-45AF-90C2-A6779035FF5A}" dt="2023-06-28T08:46:00.422" v="0"/>
          <ac:spMkLst>
            <pc:docMk/>
            <pc:sldMk cId="1397902630" sldId="310"/>
            <ac:spMk id="4" creationId="{F0027016-1399-03D9-BCBA-020AC90A84E5}"/>
          </ac:spMkLst>
        </pc:spChg>
        <pc:graphicFrameChg chg="del">
          <ac:chgData name="Janette Warburton" userId="3e27661f259abf4c" providerId="LiveId" clId="{BC2150E9-6F4C-45AF-90C2-A6779035FF5A}" dt="2023-06-28T08:56:09.839" v="593" actId="478"/>
          <ac:graphicFrameMkLst>
            <pc:docMk/>
            <pc:sldMk cId="1397902630" sldId="310"/>
            <ac:graphicFrameMk id="2" creationId="{B33F34EE-4FA6-1C62-9F3B-8288971B5053}"/>
          </ac:graphicFrameMkLst>
        </pc:graphicFrameChg>
        <pc:graphicFrameChg chg="mod modGraphic">
          <ac:chgData name="Janette Warburton" userId="3e27661f259abf4c" providerId="LiveId" clId="{BC2150E9-6F4C-45AF-90C2-A6779035FF5A}" dt="2023-06-28T09:21:55.069" v="2778" actId="2710"/>
          <ac:graphicFrameMkLst>
            <pc:docMk/>
            <pc:sldMk cId="1397902630" sldId="310"/>
            <ac:graphicFrameMk id="3" creationId="{7595350F-301F-3627-DC03-542FB96E90B2}"/>
          </ac:graphicFrameMkLst>
        </pc:graphicFrameChg>
        <pc:graphicFrameChg chg="add mod modGraphic">
          <ac:chgData name="Janette Warburton" userId="3e27661f259abf4c" providerId="LiveId" clId="{BC2150E9-6F4C-45AF-90C2-A6779035FF5A}" dt="2023-06-28T09:23:18.917" v="2958" actId="207"/>
          <ac:graphicFrameMkLst>
            <pc:docMk/>
            <pc:sldMk cId="1397902630" sldId="310"/>
            <ac:graphicFrameMk id="6" creationId="{8BBE0245-969E-4B39-4B2B-8D89BA4F685F}"/>
          </ac:graphicFrameMkLst>
        </pc:graphicFrameChg>
        <pc:picChg chg="del">
          <ac:chgData name="Janette Warburton" userId="3e27661f259abf4c" providerId="LiveId" clId="{BC2150E9-6F4C-45AF-90C2-A6779035FF5A}" dt="2023-06-28T08:49:00.940" v="94" actId="478"/>
          <ac:picMkLst>
            <pc:docMk/>
            <pc:sldMk cId="1397902630" sldId="310"/>
            <ac:picMk id="5" creationId="{359C7620-87B4-182F-717C-D733D38B8B30}"/>
          </ac:picMkLst>
        </pc:picChg>
        <pc:picChg chg="add mod">
          <ac:chgData name="Janette Warburton" userId="3e27661f259abf4c" providerId="LiveId" clId="{BC2150E9-6F4C-45AF-90C2-A6779035FF5A}" dt="2023-06-28T09:22:09.782" v="2783" actId="1076"/>
          <ac:picMkLst>
            <pc:docMk/>
            <pc:sldMk cId="1397902630" sldId="310"/>
            <ac:picMk id="7" creationId="{ADDEB169-F834-E205-1612-F11C385DE93F}"/>
          </ac:picMkLst>
        </pc:picChg>
      </pc:sldChg>
      <pc:sldChg chg="addSp delSp modSp mod">
        <pc:chgData name="Janette Warburton" userId="3e27661f259abf4c" providerId="LiveId" clId="{BC2150E9-6F4C-45AF-90C2-A6779035FF5A}" dt="2023-06-28T09:25:36.626" v="3144" actId="1076"/>
        <pc:sldMkLst>
          <pc:docMk/>
          <pc:sldMk cId="1584618318" sldId="311"/>
        </pc:sldMkLst>
        <pc:spChg chg="mod">
          <ac:chgData name="Janette Warburton" userId="3e27661f259abf4c" providerId="LiveId" clId="{BC2150E9-6F4C-45AF-90C2-A6779035FF5A}" dt="2023-06-28T08:46:00.422" v="0"/>
          <ac:spMkLst>
            <pc:docMk/>
            <pc:sldMk cId="1584618318" sldId="311"/>
            <ac:spMk id="4" creationId="{F0027016-1399-03D9-BCBA-020AC90A84E5}"/>
          </ac:spMkLst>
        </pc:spChg>
        <pc:graphicFrameChg chg="del">
          <ac:chgData name="Janette Warburton" userId="3e27661f259abf4c" providerId="LiveId" clId="{BC2150E9-6F4C-45AF-90C2-A6779035FF5A}" dt="2023-06-28T08:56:10.974" v="594" actId="478"/>
          <ac:graphicFrameMkLst>
            <pc:docMk/>
            <pc:sldMk cId="1584618318" sldId="311"/>
            <ac:graphicFrameMk id="2" creationId="{B33F34EE-4FA6-1C62-9F3B-8288971B5053}"/>
          </ac:graphicFrameMkLst>
        </pc:graphicFrameChg>
        <pc:graphicFrameChg chg="mod modGraphic">
          <ac:chgData name="Janette Warburton" userId="3e27661f259abf4c" providerId="LiveId" clId="{BC2150E9-6F4C-45AF-90C2-A6779035FF5A}" dt="2023-06-28T09:24:02.408" v="2975" actId="2710"/>
          <ac:graphicFrameMkLst>
            <pc:docMk/>
            <pc:sldMk cId="1584618318" sldId="311"/>
            <ac:graphicFrameMk id="3" creationId="{7595350F-301F-3627-DC03-542FB96E90B2}"/>
          </ac:graphicFrameMkLst>
        </pc:graphicFrameChg>
        <pc:graphicFrameChg chg="add mod modGraphic">
          <ac:chgData name="Janette Warburton" userId="3e27661f259abf4c" providerId="LiveId" clId="{BC2150E9-6F4C-45AF-90C2-A6779035FF5A}" dt="2023-06-28T09:25:25.419" v="3140" actId="207"/>
          <ac:graphicFrameMkLst>
            <pc:docMk/>
            <pc:sldMk cId="1584618318" sldId="311"/>
            <ac:graphicFrameMk id="5" creationId="{27A09398-D8E9-5DA0-8EF8-E137C1EE60EC}"/>
          </ac:graphicFrameMkLst>
        </pc:graphicFrameChg>
        <pc:picChg chg="del">
          <ac:chgData name="Janette Warburton" userId="3e27661f259abf4c" providerId="LiveId" clId="{BC2150E9-6F4C-45AF-90C2-A6779035FF5A}" dt="2023-06-28T08:49:02.993" v="96" actId="478"/>
          <ac:picMkLst>
            <pc:docMk/>
            <pc:sldMk cId="1584618318" sldId="311"/>
            <ac:picMk id="6" creationId="{7653BBF1-2494-25CB-70E4-A649F16A07CC}"/>
          </ac:picMkLst>
        </pc:picChg>
        <pc:picChg chg="add mod">
          <ac:chgData name="Janette Warburton" userId="3e27661f259abf4c" providerId="LiveId" clId="{BC2150E9-6F4C-45AF-90C2-A6779035FF5A}" dt="2023-06-28T09:25:36.626" v="3144" actId="1076"/>
          <ac:picMkLst>
            <pc:docMk/>
            <pc:sldMk cId="1584618318" sldId="311"/>
            <ac:picMk id="7" creationId="{1CFA3E65-CB5B-22C1-27F8-095ED49D3A64}"/>
          </ac:picMkLst>
        </pc:picChg>
      </pc:sldChg>
      <pc:sldChg chg="addSp delSp modSp mod">
        <pc:chgData name="Janette Warburton" userId="3e27661f259abf4c" providerId="LiveId" clId="{BC2150E9-6F4C-45AF-90C2-A6779035FF5A}" dt="2023-06-28T09:30:50.477" v="3480" actId="20577"/>
        <pc:sldMkLst>
          <pc:docMk/>
          <pc:sldMk cId="130675633" sldId="312"/>
        </pc:sldMkLst>
        <pc:spChg chg="mod">
          <ac:chgData name="Janette Warburton" userId="3e27661f259abf4c" providerId="LiveId" clId="{BC2150E9-6F4C-45AF-90C2-A6779035FF5A}" dt="2023-06-28T08:46:00.422" v="0"/>
          <ac:spMkLst>
            <pc:docMk/>
            <pc:sldMk cId="130675633" sldId="312"/>
            <ac:spMk id="4" creationId="{F0027016-1399-03D9-BCBA-020AC90A84E5}"/>
          </ac:spMkLst>
        </pc:spChg>
        <pc:graphicFrameChg chg="del">
          <ac:chgData name="Janette Warburton" userId="3e27661f259abf4c" providerId="LiveId" clId="{BC2150E9-6F4C-45AF-90C2-A6779035FF5A}" dt="2023-06-28T08:56:11.772" v="595" actId="478"/>
          <ac:graphicFrameMkLst>
            <pc:docMk/>
            <pc:sldMk cId="130675633" sldId="312"/>
            <ac:graphicFrameMk id="2" creationId="{B33F34EE-4FA6-1C62-9F3B-8288971B5053}"/>
          </ac:graphicFrameMkLst>
        </pc:graphicFrameChg>
        <pc:graphicFrameChg chg="mod modGraphic">
          <ac:chgData name="Janette Warburton" userId="3e27661f259abf4c" providerId="LiveId" clId="{BC2150E9-6F4C-45AF-90C2-A6779035FF5A}" dt="2023-06-28T09:30:50.477" v="3480" actId="20577"/>
          <ac:graphicFrameMkLst>
            <pc:docMk/>
            <pc:sldMk cId="130675633" sldId="312"/>
            <ac:graphicFrameMk id="3" creationId="{7595350F-301F-3627-DC03-542FB96E90B2}"/>
          </ac:graphicFrameMkLst>
        </pc:graphicFrameChg>
        <pc:graphicFrameChg chg="add mod modGraphic">
          <ac:chgData name="Janette Warburton" userId="3e27661f259abf4c" providerId="LiveId" clId="{BC2150E9-6F4C-45AF-90C2-A6779035FF5A}" dt="2023-06-28T09:28:43.563" v="3333" actId="207"/>
          <ac:graphicFrameMkLst>
            <pc:docMk/>
            <pc:sldMk cId="130675633" sldId="312"/>
            <ac:graphicFrameMk id="6" creationId="{C2B697B6-A73B-8FF1-FB58-2B8D83AFAF07}"/>
          </ac:graphicFrameMkLst>
        </pc:graphicFrameChg>
        <pc:picChg chg="del">
          <ac:chgData name="Janette Warburton" userId="3e27661f259abf4c" providerId="LiveId" clId="{BC2150E9-6F4C-45AF-90C2-A6779035FF5A}" dt="2023-06-28T08:49:03.725" v="97" actId="478"/>
          <ac:picMkLst>
            <pc:docMk/>
            <pc:sldMk cId="130675633" sldId="312"/>
            <ac:picMk id="5" creationId="{CB780DB8-4479-164F-F554-8D906D25BFA9}"/>
          </ac:picMkLst>
        </pc:picChg>
        <pc:picChg chg="add mod">
          <ac:chgData name="Janette Warburton" userId="3e27661f259abf4c" providerId="LiveId" clId="{BC2150E9-6F4C-45AF-90C2-A6779035FF5A}" dt="2023-06-28T09:26:55.370" v="3151" actId="1076"/>
          <ac:picMkLst>
            <pc:docMk/>
            <pc:sldMk cId="130675633" sldId="312"/>
            <ac:picMk id="7" creationId="{37AB9FBA-76D1-16AB-855B-8A196555A511}"/>
          </ac:picMkLst>
        </pc:picChg>
      </pc:sldChg>
      <pc:sldChg chg="addSp delSp modSp mod">
        <pc:chgData name="Janette Warburton" userId="3e27661f259abf4c" providerId="LiveId" clId="{BC2150E9-6F4C-45AF-90C2-A6779035FF5A}" dt="2023-06-28T09:30:24.623" v="3462" actId="1076"/>
        <pc:sldMkLst>
          <pc:docMk/>
          <pc:sldMk cId="3069102720" sldId="313"/>
        </pc:sldMkLst>
        <pc:spChg chg="mod">
          <ac:chgData name="Janette Warburton" userId="3e27661f259abf4c" providerId="LiveId" clId="{BC2150E9-6F4C-45AF-90C2-A6779035FF5A}" dt="2023-06-28T08:46:00.422" v="0"/>
          <ac:spMkLst>
            <pc:docMk/>
            <pc:sldMk cId="3069102720" sldId="313"/>
            <ac:spMk id="4" creationId="{F0027016-1399-03D9-BCBA-020AC90A84E5}"/>
          </ac:spMkLst>
        </pc:spChg>
        <pc:graphicFrameChg chg="add mod modGraphic">
          <ac:chgData name="Janette Warburton" userId="3e27661f259abf4c" providerId="LiveId" clId="{BC2150E9-6F4C-45AF-90C2-A6779035FF5A}" dt="2023-06-28T09:30:13.822" v="3458"/>
          <ac:graphicFrameMkLst>
            <pc:docMk/>
            <pc:sldMk cId="3069102720" sldId="313"/>
            <ac:graphicFrameMk id="2" creationId="{1DDD7BF3-B24F-FBBB-B4D9-97A568F5E54E}"/>
          </ac:graphicFrameMkLst>
        </pc:graphicFrameChg>
        <pc:graphicFrameChg chg="mod modGraphic">
          <ac:chgData name="Janette Warburton" userId="3e27661f259abf4c" providerId="LiveId" clId="{BC2150E9-6F4C-45AF-90C2-A6779035FF5A}" dt="2023-06-28T09:30:19.406" v="3459" actId="2710"/>
          <ac:graphicFrameMkLst>
            <pc:docMk/>
            <pc:sldMk cId="3069102720" sldId="313"/>
            <ac:graphicFrameMk id="3" creationId="{7595350F-301F-3627-DC03-542FB96E90B2}"/>
          </ac:graphicFrameMkLst>
        </pc:graphicFrameChg>
        <pc:graphicFrameChg chg="del">
          <ac:chgData name="Janette Warburton" userId="3e27661f259abf4c" providerId="LiveId" clId="{BC2150E9-6F4C-45AF-90C2-A6779035FF5A}" dt="2023-06-28T08:56:12.622" v="596" actId="478"/>
          <ac:graphicFrameMkLst>
            <pc:docMk/>
            <pc:sldMk cId="3069102720" sldId="313"/>
            <ac:graphicFrameMk id="7" creationId="{671FF4F0-CB95-BBB6-0A1A-B81913720FB5}"/>
          </ac:graphicFrameMkLst>
        </pc:graphicFrameChg>
        <pc:picChg chg="add mod">
          <ac:chgData name="Janette Warburton" userId="3e27661f259abf4c" providerId="LiveId" clId="{BC2150E9-6F4C-45AF-90C2-A6779035FF5A}" dt="2023-06-28T09:30:24.623" v="3462" actId="1076"/>
          <ac:picMkLst>
            <pc:docMk/>
            <pc:sldMk cId="3069102720" sldId="313"/>
            <ac:picMk id="5" creationId="{588D075D-6959-0927-294B-188F1097D6C2}"/>
          </ac:picMkLst>
        </pc:picChg>
        <pc:picChg chg="del">
          <ac:chgData name="Janette Warburton" userId="3e27661f259abf4c" providerId="LiveId" clId="{BC2150E9-6F4C-45AF-90C2-A6779035FF5A}" dt="2023-06-28T08:49:05.201" v="99" actId="478"/>
          <ac:picMkLst>
            <pc:docMk/>
            <pc:sldMk cId="3069102720" sldId="313"/>
            <ac:picMk id="6" creationId="{0EC7D6E4-C1B1-61F0-6D10-5A916EFADDC5}"/>
          </ac:picMkLst>
        </pc:picChg>
      </pc:sldChg>
      <pc:sldChg chg="addSp delSp modSp mod">
        <pc:chgData name="Janette Warburton" userId="3e27661f259abf4c" providerId="LiveId" clId="{BC2150E9-6F4C-45AF-90C2-A6779035FF5A}" dt="2023-06-28T09:35:13.289" v="3741" actId="20577"/>
        <pc:sldMkLst>
          <pc:docMk/>
          <pc:sldMk cId="3433958051" sldId="314"/>
        </pc:sldMkLst>
        <pc:spChg chg="mod">
          <ac:chgData name="Janette Warburton" userId="3e27661f259abf4c" providerId="LiveId" clId="{BC2150E9-6F4C-45AF-90C2-A6779035FF5A}" dt="2023-06-28T08:46:00.422" v="0"/>
          <ac:spMkLst>
            <pc:docMk/>
            <pc:sldMk cId="3433958051" sldId="314"/>
            <ac:spMk id="4" creationId="{F0027016-1399-03D9-BCBA-020AC90A84E5}"/>
          </ac:spMkLst>
        </pc:spChg>
        <pc:graphicFrameChg chg="mod modGraphic">
          <ac:chgData name="Janette Warburton" userId="3e27661f259abf4c" providerId="LiveId" clId="{BC2150E9-6F4C-45AF-90C2-A6779035FF5A}" dt="2023-06-28T09:32:18.240" v="3554" actId="2710"/>
          <ac:graphicFrameMkLst>
            <pc:docMk/>
            <pc:sldMk cId="3433958051" sldId="314"/>
            <ac:graphicFrameMk id="3" creationId="{7595350F-301F-3627-DC03-542FB96E90B2}"/>
          </ac:graphicFrameMkLst>
        </pc:graphicFrameChg>
        <pc:graphicFrameChg chg="del">
          <ac:chgData name="Janette Warburton" userId="3e27661f259abf4c" providerId="LiveId" clId="{BC2150E9-6F4C-45AF-90C2-A6779035FF5A}" dt="2023-06-28T08:56:13.473" v="597" actId="478"/>
          <ac:graphicFrameMkLst>
            <pc:docMk/>
            <pc:sldMk cId="3433958051" sldId="314"/>
            <ac:graphicFrameMk id="5" creationId="{6C70B31F-7A1E-9919-D9D8-65A75AB97355}"/>
          </ac:graphicFrameMkLst>
        </pc:graphicFrameChg>
        <pc:graphicFrameChg chg="add mod modGraphic">
          <ac:chgData name="Janette Warburton" userId="3e27661f259abf4c" providerId="LiveId" clId="{BC2150E9-6F4C-45AF-90C2-A6779035FF5A}" dt="2023-06-28T09:35:13.289" v="3741" actId="20577"/>
          <ac:graphicFrameMkLst>
            <pc:docMk/>
            <pc:sldMk cId="3433958051" sldId="314"/>
            <ac:graphicFrameMk id="6" creationId="{D0290A79-3598-628B-616F-898A790C9993}"/>
          </ac:graphicFrameMkLst>
        </pc:graphicFrameChg>
        <pc:picChg chg="del">
          <ac:chgData name="Janette Warburton" userId="3e27661f259abf4c" providerId="LiveId" clId="{BC2150E9-6F4C-45AF-90C2-A6779035FF5A}" dt="2023-06-28T08:49:04.514" v="98" actId="478"/>
          <ac:picMkLst>
            <pc:docMk/>
            <pc:sldMk cId="3433958051" sldId="314"/>
            <ac:picMk id="2" creationId="{3FC530FA-7554-4E5A-6406-733CD960E42E}"/>
          </ac:picMkLst>
        </pc:picChg>
        <pc:picChg chg="add mod">
          <ac:chgData name="Janette Warburton" userId="3e27661f259abf4c" providerId="LiveId" clId="{BC2150E9-6F4C-45AF-90C2-A6779035FF5A}" dt="2023-06-28T09:32:30.251" v="3558" actId="1076"/>
          <ac:picMkLst>
            <pc:docMk/>
            <pc:sldMk cId="3433958051" sldId="314"/>
            <ac:picMk id="7" creationId="{DC6D3261-3842-F104-7970-E1523F8C9CBE}"/>
          </ac:picMkLst>
        </pc:picChg>
      </pc:sldChg>
      <pc:sldChg chg="addSp delSp modSp mod">
        <pc:chgData name="Janette Warburton" userId="3e27661f259abf4c" providerId="LiveId" clId="{BC2150E9-6F4C-45AF-90C2-A6779035FF5A}" dt="2023-06-28T09:52:45.403" v="4977" actId="20577"/>
        <pc:sldMkLst>
          <pc:docMk/>
          <pc:sldMk cId="4039764374" sldId="315"/>
        </pc:sldMkLst>
        <pc:spChg chg="mod">
          <ac:chgData name="Janette Warburton" userId="3e27661f259abf4c" providerId="LiveId" clId="{BC2150E9-6F4C-45AF-90C2-A6779035FF5A}" dt="2023-06-28T08:46:00.422" v="0"/>
          <ac:spMkLst>
            <pc:docMk/>
            <pc:sldMk cId="4039764374" sldId="315"/>
            <ac:spMk id="4" creationId="{F0027016-1399-03D9-BCBA-020AC90A84E5}"/>
          </ac:spMkLst>
        </pc:spChg>
        <pc:graphicFrameChg chg="add mod modGraphic">
          <ac:chgData name="Janette Warburton" userId="3e27661f259abf4c" providerId="LiveId" clId="{BC2150E9-6F4C-45AF-90C2-A6779035FF5A}" dt="2023-06-28T09:52:45.403" v="4977" actId="20577"/>
          <ac:graphicFrameMkLst>
            <pc:docMk/>
            <pc:sldMk cId="4039764374" sldId="315"/>
            <ac:graphicFrameMk id="2" creationId="{6690B595-C47D-F8AD-F106-8017EB0426F4}"/>
          </ac:graphicFrameMkLst>
        </pc:graphicFrameChg>
        <pc:graphicFrameChg chg="mod modGraphic">
          <ac:chgData name="Janette Warburton" userId="3e27661f259abf4c" providerId="LiveId" clId="{BC2150E9-6F4C-45AF-90C2-A6779035FF5A}" dt="2023-06-28T09:35:52.032" v="3769"/>
          <ac:graphicFrameMkLst>
            <pc:docMk/>
            <pc:sldMk cId="4039764374" sldId="315"/>
            <ac:graphicFrameMk id="3" creationId="{7595350F-301F-3627-DC03-542FB96E90B2}"/>
          </ac:graphicFrameMkLst>
        </pc:graphicFrameChg>
        <pc:graphicFrameChg chg="del">
          <ac:chgData name="Janette Warburton" userId="3e27661f259abf4c" providerId="LiveId" clId="{BC2150E9-6F4C-45AF-90C2-A6779035FF5A}" dt="2023-06-28T08:56:14.302" v="598" actId="478"/>
          <ac:graphicFrameMkLst>
            <pc:docMk/>
            <pc:sldMk cId="4039764374" sldId="315"/>
            <ac:graphicFrameMk id="5" creationId="{6C70B31F-7A1E-9919-D9D8-65A75AB97355}"/>
          </ac:graphicFrameMkLst>
        </pc:graphicFrameChg>
        <pc:picChg chg="del">
          <ac:chgData name="Janette Warburton" userId="3e27661f259abf4c" providerId="LiveId" clId="{BC2150E9-6F4C-45AF-90C2-A6779035FF5A}" dt="2023-06-28T08:49:09.614" v="101" actId="478"/>
          <ac:picMkLst>
            <pc:docMk/>
            <pc:sldMk cId="4039764374" sldId="315"/>
            <ac:picMk id="6" creationId="{78E8DF9A-0A58-6FDC-D661-FED3CA2EBFBF}"/>
          </ac:picMkLst>
        </pc:picChg>
        <pc:picChg chg="add mod">
          <ac:chgData name="Janette Warburton" userId="3e27661f259abf4c" providerId="LiveId" clId="{BC2150E9-6F4C-45AF-90C2-A6779035FF5A}" dt="2023-06-28T09:36:04.063" v="3771" actId="1076"/>
          <ac:picMkLst>
            <pc:docMk/>
            <pc:sldMk cId="4039764374" sldId="315"/>
            <ac:picMk id="7" creationId="{7E6F64B1-753F-2DA0-6B1C-3BBC2B3348EE}"/>
          </ac:picMkLst>
        </pc:picChg>
      </pc:sldChg>
      <pc:sldChg chg="addSp delSp modSp mod">
        <pc:chgData name="Janette Warburton" userId="3e27661f259abf4c" providerId="LiveId" clId="{BC2150E9-6F4C-45AF-90C2-A6779035FF5A}" dt="2023-06-28T09:39:33.868" v="4081" actId="1076"/>
        <pc:sldMkLst>
          <pc:docMk/>
          <pc:sldMk cId="976116226" sldId="316"/>
        </pc:sldMkLst>
        <pc:spChg chg="mod">
          <ac:chgData name="Janette Warburton" userId="3e27661f259abf4c" providerId="LiveId" clId="{BC2150E9-6F4C-45AF-90C2-A6779035FF5A}" dt="2023-06-28T08:46:00.422" v="0"/>
          <ac:spMkLst>
            <pc:docMk/>
            <pc:sldMk cId="976116226" sldId="316"/>
            <ac:spMk id="4" creationId="{F0027016-1399-03D9-BCBA-020AC90A84E5}"/>
          </ac:spMkLst>
        </pc:spChg>
        <pc:graphicFrameChg chg="mod modGraphic">
          <ac:chgData name="Janette Warburton" userId="3e27661f259abf4c" providerId="LiveId" clId="{BC2150E9-6F4C-45AF-90C2-A6779035FF5A}" dt="2023-06-28T09:39:28.236" v="4079" actId="2710"/>
          <ac:graphicFrameMkLst>
            <pc:docMk/>
            <pc:sldMk cId="976116226" sldId="316"/>
            <ac:graphicFrameMk id="3" creationId="{7595350F-301F-3627-DC03-542FB96E90B2}"/>
          </ac:graphicFrameMkLst>
        </pc:graphicFrameChg>
        <pc:graphicFrameChg chg="add mod modGraphic">
          <ac:chgData name="Janette Warburton" userId="3e27661f259abf4c" providerId="LiveId" clId="{BC2150E9-6F4C-45AF-90C2-A6779035FF5A}" dt="2023-06-28T09:38:51.891" v="4077" actId="207"/>
          <ac:graphicFrameMkLst>
            <pc:docMk/>
            <pc:sldMk cId="976116226" sldId="316"/>
            <ac:graphicFrameMk id="5" creationId="{FC185A1E-3E44-1D5E-DD3D-807810B59FBE}"/>
          </ac:graphicFrameMkLst>
        </pc:graphicFrameChg>
        <pc:graphicFrameChg chg="del">
          <ac:chgData name="Janette Warburton" userId="3e27661f259abf4c" providerId="LiveId" clId="{BC2150E9-6F4C-45AF-90C2-A6779035FF5A}" dt="2023-06-28T08:56:15.142" v="599" actId="478"/>
          <ac:graphicFrameMkLst>
            <pc:docMk/>
            <pc:sldMk cId="976116226" sldId="316"/>
            <ac:graphicFrameMk id="7" creationId="{301643A0-321E-833B-6B8C-EC46FA6CA6AA}"/>
          </ac:graphicFrameMkLst>
        </pc:graphicFrameChg>
        <pc:picChg chg="del">
          <ac:chgData name="Janette Warburton" userId="3e27661f259abf4c" providerId="LiveId" clId="{BC2150E9-6F4C-45AF-90C2-A6779035FF5A}" dt="2023-06-28T08:49:08.704" v="100" actId="478"/>
          <ac:picMkLst>
            <pc:docMk/>
            <pc:sldMk cId="976116226" sldId="316"/>
            <ac:picMk id="2" creationId="{2549F9AB-0D93-7A47-6E8B-B5C9966CE72F}"/>
          </ac:picMkLst>
        </pc:picChg>
        <pc:picChg chg="add mod">
          <ac:chgData name="Janette Warburton" userId="3e27661f259abf4c" providerId="LiveId" clId="{BC2150E9-6F4C-45AF-90C2-A6779035FF5A}" dt="2023-06-28T09:39:33.868" v="4081" actId="1076"/>
          <ac:picMkLst>
            <pc:docMk/>
            <pc:sldMk cId="976116226" sldId="316"/>
            <ac:picMk id="6" creationId="{72D687A8-D5C8-FB33-550C-44346613A144}"/>
          </ac:picMkLst>
        </pc:picChg>
      </pc:sldChg>
      <pc:sldChg chg="addSp delSp modSp mod">
        <pc:chgData name="Janette Warburton" userId="3e27661f259abf4c" providerId="LiveId" clId="{BC2150E9-6F4C-45AF-90C2-A6779035FF5A}" dt="2023-06-28T09:42:34.247" v="4306" actId="207"/>
        <pc:sldMkLst>
          <pc:docMk/>
          <pc:sldMk cId="2752210294" sldId="317"/>
        </pc:sldMkLst>
        <pc:spChg chg="mod">
          <ac:chgData name="Janette Warburton" userId="3e27661f259abf4c" providerId="LiveId" clId="{BC2150E9-6F4C-45AF-90C2-A6779035FF5A}" dt="2023-06-28T08:46:00.422" v="0"/>
          <ac:spMkLst>
            <pc:docMk/>
            <pc:sldMk cId="2752210294" sldId="317"/>
            <ac:spMk id="4" creationId="{F0027016-1399-03D9-BCBA-020AC90A84E5}"/>
          </ac:spMkLst>
        </pc:spChg>
        <pc:graphicFrameChg chg="mod modGraphic">
          <ac:chgData name="Janette Warburton" userId="3e27661f259abf4c" providerId="LiveId" clId="{BC2150E9-6F4C-45AF-90C2-A6779035FF5A}" dt="2023-06-28T09:40:16.145" v="4123" actId="2710"/>
          <ac:graphicFrameMkLst>
            <pc:docMk/>
            <pc:sldMk cId="2752210294" sldId="317"/>
            <ac:graphicFrameMk id="3" creationId="{7595350F-301F-3627-DC03-542FB96E90B2}"/>
          </ac:graphicFrameMkLst>
        </pc:graphicFrameChg>
        <pc:graphicFrameChg chg="mod modGraphic">
          <ac:chgData name="Janette Warburton" userId="3e27661f259abf4c" providerId="LiveId" clId="{BC2150E9-6F4C-45AF-90C2-A6779035FF5A}" dt="2023-06-28T09:42:34.247" v="4306" actId="207"/>
          <ac:graphicFrameMkLst>
            <pc:docMk/>
            <pc:sldMk cId="2752210294" sldId="317"/>
            <ac:graphicFrameMk id="6" creationId="{89386D05-DB04-8F25-5883-5124F0314921}"/>
          </ac:graphicFrameMkLst>
        </pc:graphicFrameChg>
        <pc:picChg chg="add mod">
          <ac:chgData name="Janette Warburton" userId="3e27661f259abf4c" providerId="LiveId" clId="{BC2150E9-6F4C-45AF-90C2-A6779035FF5A}" dt="2023-06-28T09:40:29.370" v="4127" actId="1076"/>
          <ac:picMkLst>
            <pc:docMk/>
            <pc:sldMk cId="2752210294" sldId="317"/>
            <ac:picMk id="2" creationId="{DE1C5A93-E9CD-3B22-4102-4307B5079B0D}"/>
          </ac:picMkLst>
        </pc:picChg>
        <pc:picChg chg="del">
          <ac:chgData name="Janette Warburton" userId="3e27661f259abf4c" providerId="LiveId" clId="{BC2150E9-6F4C-45AF-90C2-A6779035FF5A}" dt="2023-06-28T08:49:18.983" v="105" actId="478"/>
          <ac:picMkLst>
            <pc:docMk/>
            <pc:sldMk cId="2752210294" sldId="317"/>
            <ac:picMk id="5" creationId="{C620F87B-DC61-D599-B7D8-72EFFE315115}"/>
          </ac:picMkLst>
        </pc:picChg>
      </pc:sldChg>
      <pc:sldChg chg="addSp delSp modSp mod">
        <pc:chgData name="Janette Warburton" userId="3e27661f259abf4c" providerId="LiveId" clId="{BC2150E9-6F4C-45AF-90C2-A6779035FF5A}" dt="2023-06-28T10:50:14.445" v="5103" actId="20577"/>
        <pc:sldMkLst>
          <pc:docMk/>
          <pc:sldMk cId="374704677" sldId="318"/>
        </pc:sldMkLst>
        <pc:spChg chg="mod">
          <ac:chgData name="Janette Warburton" userId="3e27661f259abf4c" providerId="LiveId" clId="{BC2150E9-6F4C-45AF-90C2-A6779035FF5A}" dt="2023-06-28T08:46:00.422" v="0"/>
          <ac:spMkLst>
            <pc:docMk/>
            <pc:sldMk cId="374704677" sldId="318"/>
            <ac:spMk id="4" creationId="{F0027016-1399-03D9-BCBA-020AC90A84E5}"/>
          </ac:spMkLst>
        </pc:spChg>
        <pc:spChg chg="add del mod">
          <ac:chgData name="Janette Warburton" userId="3e27661f259abf4c" providerId="LiveId" clId="{BC2150E9-6F4C-45AF-90C2-A6779035FF5A}" dt="2023-06-28T09:43:21.862" v="4313" actId="478"/>
          <ac:spMkLst>
            <pc:docMk/>
            <pc:sldMk cId="374704677" sldId="318"/>
            <ac:spMk id="8" creationId="{86217B63-6D2D-D0C2-C0D2-B7D34EABFA07}"/>
          </ac:spMkLst>
        </pc:spChg>
        <pc:graphicFrameChg chg="mod">
          <ac:chgData name="Janette Warburton" userId="3e27661f259abf4c" providerId="LiveId" clId="{BC2150E9-6F4C-45AF-90C2-A6779035FF5A}" dt="2023-06-28T09:43:02.710" v="4308" actId="20577"/>
          <ac:graphicFrameMkLst>
            <pc:docMk/>
            <pc:sldMk cId="374704677" sldId="318"/>
            <ac:graphicFrameMk id="3" creationId="{7595350F-301F-3627-DC03-542FB96E90B2}"/>
          </ac:graphicFrameMkLst>
        </pc:graphicFrameChg>
        <pc:graphicFrameChg chg="add mod modGraphic">
          <ac:chgData name="Janette Warburton" userId="3e27661f259abf4c" providerId="LiveId" clId="{BC2150E9-6F4C-45AF-90C2-A6779035FF5A}" dt="2023-06-28T10:50:14.445" v="5103" actId="20577"/>
          <ac:graphicFrameMkLst>
            <pc:docMk/>
            <pc:sldMk cId="374704677" sldId="318"/>
            <ac:graphicFrameMk id="5" creationId="{E23CC305-535D-0229-8440-B4F91D0E40C9}"/>
          </ac:graphicFrameMkLst>
        </pc:graphicFrameChg>
        <pc:graphicFrameChg chg="del">
          <ac:chgData name="Janette Warburton" userId="3e27661f259abf4c" providerId="LiveId" clId="{BC2150E9-6F4C-45AF-90C2-A6779035FF5A}" dt="2023-06-28T08:56:16.076" v="600" actId="478"/>
          <ac:graphicFrameMkLst>
            <pc:docMk/>
            <pc:sldMk cId="374704677" sldId="318"/>
            <ac:graphicFrameMk id="6" creationId="{89386D05-DB04-8F25-5883-5124F0314921}"/>
          </ac:graphicFrameMkLst>
        </pc:graphicFrameChg>
        <pc:picChg chg="del">
          <ac:chgData name="Janette Warburton" userId="3e27661f259abf4c" providerId="LiveId" clId="{BC2150E9-6F4C-45AF-90C2-A6779035FF5A}" dt="2023-06-28T08:49:15.248" v="102" actId="478"/>
          <ac:picMkLst>
            <pc:docMk/>
            <pc:sldMk cId="374704677" sldId="318"/>
            <ac:picMk id="2" creationId="{315FCF27-BE39-2F56-0DE4-AC11D85B3A46}"/>
          </ac:picMkLst>
        </pc:picChg>
        <pc:picChg chg="add mod">
          <ac:chgData name="Janette Warburton" userId="3e27661f259abf4c" providerId="LiveId" clId="{BC2150E9-6F4C-45AF-90C2-A6779035FF5A}" dt="2023-06-28T09:43:31.198" v="4316" actId="1076"/>
          <ac:picMkLst>
            <pc:docMk/>
            <pc:sldMk cId="374704677" sldId="318"/>
            <ac:picMk id="7" creationId="{4187D2EE-B913-3E31-EB90-A8ABE5A13161}"/>
          </ac:picMkLst>
        </pc:picChg>
      </pc:sldChg>
      <pc:sldChg chg="addSp delSp modSp mod">
        <pc:chgData name="Janette Warburton" userId="3e27661f259abf4c" providerId="LiveId" clId="{BC2150E9-6F4C-45AF-90C2-A6779035FF5A}" dt="2023-06-28T09:49:22.404" v="4746" actId="21"/>
        <pc:sldMkLst>
          <pc:docMk/>
          <pc:sldMk cId="3415894234" sldId="319"/>
        </pc:sldMkLst>
        <pc:spChg chg="mod">
          <ac:chgData name="Janette Warburton" userId="3e27661f259abf4c" providerId="LiveId" clId="{BC2150E9-6F4C-45AF-90C2-A6779035FF5A}" dt="2023-06-28T08:46:00.422" v="0"/>
          <ac:spMkLst>
            <pc:docMk/>
            <pc:sldMk cId="3415894234" sldId="319"/>
            <ac:spMk id="4" creationId="{F0027016-1399-03D9-BCBA-020AC90A84E5}"/>
          </ac:spMkLst>
        </pc:spChg>
        <pc:graphicFrameChg chg="add mod modGraphic">
          <ac:chgData name="Janette Warburton" userId="3e27661f259abf4c" providerId="LiveId" clId="{BC2150E9-6F4C-45AF-90C2-A6779035FF5A}" dt="2023-06-28T09:48:03.081" v="4640" actId="207"/>
          <ac:graphicFrameMkLst>
            <pc:docMk/>
            <pc:sldMk cId="3415894234" sldId="319"/>
            <ac:graphicFrameMk id="2" creationId="{05694712-3619-80D7-1629-5BC411319BAE}"/>
          </ac:graphicFrameMkLst>
        </pc:graphicFrameChg>
        <pc:graphicFrameChg chg="mod modGraphic">
          <ac:chgData name="Janette Warburton" userId="3e27661f259abf4c" providerId="LiveId" clId="{BC2150E9-6F4C-45AF-90C2-A6779035FF5A}" dt="2023-06-28T09:46:15.784" v="4489" actId="2710"/>
          <ac:graphicFrameMkLst>
            <pc:docMk/>
            <pc:sldMk cId="3415894234" sldId="319"/>
            <ac:graphicFrameMk id="3" creationId="{7595350F-301F-3627-DC03-542FB96E90B2}"/>
          </ac:graphicFrameMkLst>
        </pc:graphicFrameChg>
        <pc:graphicFrameChg chg="del">
          <ac:chgData name="Janette Warburton" userId="3e27661f259abf4c" providerId="LiveId" clId="{BC2150E9-6F4C-45AF-90C2-A6779035FF5A}" dt="2023-06-28T08:56:16.861" v="601" actId="478"/>
          <ac:graphicFrameMkLst>
            <pc:docMk/>
            <pc:sldMk cId="3415894234" sldId="319"/>
            <ac:graphicFrameMk id="6" creationId="{89386D05-DB04-8F25-5883-5124F0314921}"/>
          </ac:graphicFrameMkLst>
        </pc:graphicFrameChg>
        <pc:graphicFrameChg chg="add del mod">
          <ac:chgData name="Janette Warburton" userId="3e27661f259abf4c" providerId="LiveId" clId="{BC2150E9-6F4C-45AF-90C2-A6779035FF5A}" dt="2023-06-28T09:49:22.404" v="4746" actId="21"/>
          <ac:graphicFrameMkLst>
            <pc:docMk/>
            <pc:sldMk cId="3415894234" sldId="319"/>
            <ac:graphicFrameMk id="8" creationId="{46181841-F774-3DDB-EA78-924D9A2F92B1}"/>
          </ac:graphicFrameMkLst>
        </pc:graphicFrameChg>
        <pc:picChg chg="del">
          <ac:chgData name="Janette Warburton" userId="3e27661f259abf4c" providerId="LiveId" clId="{BC2150E9-6F4C-45AF-90C2-A6779035FF5A}" dt="2023-06-28T08:49:17.414" v="104" actId="478"/>
          <ac:picMkLst>
            <pc:docMk/>
            <pc:sldMk cId="3415894234" sldId="319"/>
            <ac:picMk id="5" creationId="{9984625A-D4F3-F346-4E4F-B8561FA85F26}"/>
          </ac:picMkLst>
        </pc:picChg>
        <pc:picChg chg="add mod">
          <ac:chgData name="Janette Warburton" userId="3e27661f259abf4c" providerId="LiveId" clId="{BC2150E9-6F4C-45AF-90C2-A6779035FF5A}" dt="2023-06-28T09:46:19.738" v="4490" actId="1076"/>
          <ac:picMkLst>
            <pc:docMk/>
            <pc:sldMk cId="3415894234" sldId="319"/>
            <ac:picMk id="7" creationId="{9EA8C427-1F25-7041-64B6-DD26A0B2F695}"/>
          </ac:picMkLst>
        </pc:picChg>
      </pc:sldChg>
      <pc:sldChg chg="addSp delSp modSp mod">
        <pc:chgData name="Janette Warburton" userId="3e27661f259abf4c" providerId="LiveId" clId="{BC2150E9-6F4C-45AF-90C2-A6779035FF5A}" dt="2023-06-28T09:51:15.603" v="4928"/>
        <pc:sldMkLst>
          <pc:docMk/>
          <pc:sldMk cId="3279254216" sldId="320"/>
        </pc:sldMkLst>
        <pc:spChg chg="mod">
          <ac:chgData name="Janette Warburton" userId="3e27661f259abf4c" providerId="LiveId" clId="{BC2150E9-6F4C-45AF-90C2-A6779035FF5A}" dt="2023-06-28T08:46:00.422" v="0"/>
          <ac:spMkLst>
            <pc:docMk/>
            <pc:sldMk cId="3279254216" sldId="320"/>
            <ac:spMk id="4" creationId="{F0027016-1399-03D9-BCBA-020AC90A84E5}"/>
          </ac:spMkLst>
        </pc:spChg>
        <pc:graphicFrameChg chg="del mod modGraphic">
          <ac:chgData name="Janette Warburton" userId="3e27661f259abf4c" providerId="LiveId" clId="{BC2150E9-6F4C-45AF-90C2-A6779035FF5A}" dt="2023-06-28T09:49:09.916" v="4705" actId="21"/>
          <ac:graphicFrameMkLst>
            <pc:docMk/>
            <pc:sldMk cId="3279254216" sldId="320"/>
            <ac:graphicFrameMk id="3" creationId="{7595350F-301F-3627-DC03-542FB96E90B2}"/>
          </ac:graphicFrameMkLst>
        </pc:graphicFrameChg>
        <pc:graphicFrameChg chg="add mod modGraphic">
          <ac:chgData name="Janette Warburton" userId="3e27661f259abf4c" providerId="LiveId" clId="{BC2150E9-6F4C-45AF-90C2-A6779035FF5A}" dt="2023-06-28T09:51:15.603" v="4928"/>
          <ac:graphicFrameMkLst>
            <pc:docMk/>
            <pc:sldMk cId="3279254216" sldId="320"/>
            <ac:graphicFrameMk id="5" creationId="{650AE124-9C0E-B7F8-EA8E-2A54B877894F}"/>
          </ac:graphicFrameMkLst>
        </pc:graphicFrameChg>
        <pc:graphicFrameChg chg="del">
          <ac:chgData name="Janette Warburton" userId="3e27661f259abf4c" providerId="LiveId" clId="{BC2150E9-6F4C-45AF-90C2-A6779035FF5A}" dt="2023-06-28T08:56:17.672" v="602" actId="478"/>
          <ac:graphicFrameMkLst>
            <pc:docMk/>
            <pc:sldMk cId="3279254216" sldId="320"/>
            <ac:graphicFrameMk id="6" creationId="{89386D05-DB04-8F25-5883-5124F0314921}"/>
          </ac:graphicFrameMkLst>
        </pc:graphicFrameChg>
        <pc:graphicFrameChg chg="add mod">
          <ac:chgData name="Janette Warburton" userId="3e27661f259abf4c" providerId="LiveId" clId="{BC2150E9-6F4C-45AF-90C2-A6779035FF5A}" dt="2023-06-28T09:49:45.269" v="4753"/>
          <ac:graphicFrameMkLst>
            <pc:docMk/>
            <pc:sldMk cId="3279254216" sldId="320"/>
            <ac:graphicFrameMk id="7" creationId="{B5465A0C-E505-03E5-74EB-0BCEC993FB5E}"/>
          </ac:graphicFrameMkLst>
        </pc:graphicFrameChg>
        <pc:picChg chg="del">
          <ac:chgData name="Janette Warburton" userId="3e27661f259abf4c" providerId="LiveId" clId="{BC2150E9-6F4C-45AF-90C2-A6779035FF5A}" dt="2023-06-28T08:49:16.252" v="103" actId="478"/>
          <ac:picMkLst>
            <pc:docMk/>
            <pc:sldMk cId="3279254216" sldId="320"/>
            <ac:picMk id="2" creationId="{C1721038-C100-0BA7-A1D4-4CD69E0B5F67}"/>
          </ac:picMkLst>
        </pc:picChg>
        <pc:picChg chg="add mod modCrop">
          <ac:chgData name="Janette Warburton" userId="3e27661f259abf4c" providerId="LiveId" clId="{BC2150E9-6F4C-45AF-90C2-A6779035FF5A}" dt="2023-06-28T09:50:07.850" v="4759" actId="1076"/>
          <ac:picMkLst>
            <pc:docMk/>
            <pc:sldMk cId="3279254216" sldId="320"/>
            <ac:picMk id="8" creationId="{20580E07-0D70-5937-989E-67FD4CFDFD90}"/>
          </ac:picMkLst>
        </pc:picChg>
      </pc:sldChg>
      <pc:sldChg chg="delSp modSp del mod">
        <pc:chgData name="Janette Warburton" userId="3e27661f259abf4c" providerId="LiveId" clId="{BC2150E9-6F4C-45AF-90C2-A6779035FF5A}" dt="2023-06-28T08:48:51.983" v="85" actId="47"/>
        <pc:sldMkLst>
          <pc:docMk/>
          <pc:sldMk cId="1414822672" sldId="321"/>
        </pc:sldMkLst>
        <pc:spChg chg="mod">
          <ac:chgData name="Janette Warburton" userId="3e27661f259abf4c" providerId="LiveId" clId="{BC2150E9-6F4C-45AF-90C2-A6779035FF5A}" dt="2023-06-28T08:46:00.422" v="0"/>
          <ac:spMkLst>
            <pc:docMk/>
            <pc:sldMk cId="1414822672" sldId="321"/>
            <ac:spMk id="4" creationId="{F0027016-1399-03D9-BCBA-020AC90A84E5}"/>
          </ac:spMkLst>
        </pc:spChg>
        <pc:picChg chg="del">
          <ac:chgData name="Janette Warburton" userId="3e27661f259abf4c" providerId="LiveId" clId="{BC2150E9-6F4C-45AF-90C2-A6779035FF5A}" dt="2023-06-28T08:48:42.472" v="79" actId="478"/>
          <ac:picMkLst>
            <pc:docMk/>
            <pc:sldMk cId="1414822672" sldId="321"/>
            <ac:picMk id="6" creationId="{4E906748-12BC-2AFF-57D4-08F94F446A64}"/>
          </ac:picMkLst>
        </pc:picChg>
      </pc:sldChg>
      <pc:sldChg chg="modSp add mod">
        <pc:chgData name="Janette Warburton" userId="3e27661f259abf4c" providerId="LiveId" clId="{BC2150E9-6F4C-45AF-90C2-A6779035FF5A}" dt="2023-06-28T09:54:10.809" v="5042" actId="207"/>
        <pc:sldMkLst>
          <pc:docMk/>
          <pc:sldMk cId="1809559676" sldId="321"/>
        </pc:sldMkLst>
        <pc:spChg chg="mod">
          <ac:chgData name="Janette Warburton" userId="3e27661f259abf4c" providerId="LiveId" clId="{BC2150E9-6F4C-45AF-90C2-A6779035FF5A}" dt="2023-06-28T09:51:45.218" v="4930" actId="20577"/>
          <ac:spMkLst>
            <pc:docMk/>
            <pc:sldMk cId="1809559676" sldId="321"/>
            <ac:spMk id="4" creationId="{F0027016-1399-03D9-BCBA-020AC90A84E5}"/>
          </ac:spMkLst>
        </pc:spChg>
        <pc:graphicFrameChg chg="mod modGraphic">
          <ac:chgData name="Janette Warburton" userId="3e27661f259abf4c" providerId="LiveId" clId="{BC2150E9-6F4C-45AF-90C2-A6779035FF5A}" dt="2023-06-28T09:54:10.809" v="5042" actId="207"/>
          <ac:graphicFrameMkLst>
            <pc:docMk/>
            <pc:sldMk cId="1809559676" sldId="321"/>
            <ac:graphicFrameMk id="2" creationId="{B33F34EE-4FA6-1C62-9F3B-8288971B5053}"/>
          </ac:graphicFrameMkLst>
        </pc:graphicFrameChg>
      </pc:sldChg>
      <pc:sldChg chg="delSp modSp del mod">
        <pc:chgData name="Janette Warburton" userId="3e27661f259abf4c" providerId="LiveId" clId="{BC2150E9-6F4C-45AF-90C2-A6779035FF5A}" dt="2023-06-28T08:48:51.983" v="85" actId="47"/>
        <pc:sldMkLst>
          <pc:docMk/>
          <pc:sldMk cId="3338657268" sldId="322"/>
        </pc:sldMkLst>
        <pc:spChg chg="mod">
          <ac:chgData name="Janette Warburton" userId="3e27661f259abf4c" providerId="LiveId" clId="{BC2150E9-6F4C-45AF-90C2-A6779035FF5A}" dt="2023-06-28T08:46:00.422" v="0"/>
          <ac:spMkLst>
            <pc:docMk/>
            <pc:sldMk cId="3338657268" sldId="322"/>
            <ac:spMk id="4" creationId="{F0027016-1399-03D9-BCBA-020AC90A84E5}"/>
          </ac:spMkLst>
        </pc:spChg>
        <pc:picChg chg="del">
          <ac:chgData name="Janette Warburton" userId="3e27661f259abf4c" providerId="LiveId" clId="{BC2150E9-6F4C-45AF-90C2-A6779035FF5A}" dt="2023-06-28T08:48:43.395" v="80" actId="478"/>
          <ac:picMkLst>
            <pc:docMk/>
            <pc:sldMk cId="3338657268" sldId="322"/>
            <ac:picMk id="5" creationId="{D60C8FE8-29F5-7877-584C-C29759FC387F}"/>
          </ac:picMkLst>
        </pc:picChg>
      </pc:sldChg>
      <pc:sldChg chg="modSp add mod">
        <pc:chgData name="Janette Warburton" userId="3e27661f259abf4c" providerId="LiveId" clId="{BC2150E9-6F4C-45AF-90C2-A6779035FF5A}" dt="2023-06-28T09:54:09.181" v="5041" actId="207"/>
        <pc:sldMkLst>
          <pc:docMk/>
          <pc:sldMk cId="4196286566" sldId="322"/>
        </pc:sldMkLst>
        <pc:spChg chg="mod">
          <ac:chgData name="Janette Warburton" userId="3e27661f259abf4c" providerId="LiveId" clId="{BC2150E9-6F4C-45AF-90C2-A6779035FF5A}" dt="2023-06-28T09:51:46.464" v="4931" actId="20577"/>
          <ac:spMkLst>
            <pc:docMk/>
            <pc:sldMk cId="4196286566" sldId="322"/>
            <ac:spMk id="4" creationId="{F0027016-1399-03D9-BCBA-020AC90A84E5}"/>
          </ac:spMkLst>
        </pc:spChg>
        <pc:graphicFrameChg chg="mod modGraphic">
          <ac:chgData name="Janette Warburton" userId="3e27661f259abf4c" providerId="LiveId" clId="{BC2150E9-6F4C-45AF-90C2-A6779035FF5A}" dt="2023-06-28T09:54:09.181" v="5041" actId="207"/>
          <ac:graphicFrameMkLst>
            <pc:docMk/>
            <pc:sldMk cId="4196286566" sldId="322"/>
            <ac:graphicFrameMk id="6" creationId="{882B3227-D92A-637E-6CDC-7985E69C3D04}"/>
          </ac:graphicFrameMkLst>
        </pc:graphicFrameChg>
      </pc:sldChg>
      <pc:sldChg chg="delSp modSp del mod">
        <pc:chgData name="Janette Warburton" userId="3e27661f259abf4c" providerId="LiveId" clId="{BC2150E9-6F4C-45AF-90C2-A6779035FF5A}" dt="2023-06-28T08:48:51.983" v="85" actId="47"/>
        <pc:sldMkLst>
          <pc:docMk/>
          <pc:sldMk cId="1091602015" sldId="323"/>
        </pc:sldMkLst>
        <pc:spChg chg="mod">
          <ac:chgData name="Janette Warburton" userId="3e27661f259abf4c" providerId="LiveId" clId="{BC2150E9-6F4C-45AF-90C2-A6779035FF5A}" dt="2023-06-28T08:46:00.422" v="0"/>
          <ac:spMkLst>
            <pc:docMk/>
            <pc:sldMk cId="1091602015" sldId="323"/>
            <ac:spMk id="4" creationId="{F0027016-1399-03D9-BCBA-020AC90A84E5}"/>
          </ac:spMkLst>
        </pc:spChg>
        <pc:picChg chg="del">
          <ac:chgData name="Janette Warburton" userId="3e27661f259abf4c" providerId="LiveId" clId="{BC2150E9-6F4C-45AF-90C2-A6779035FF5A}" dt="2023-06-28T08:48:44.255" v="81" actId="478"/>
          <ac:picMkLst>
            <pc:docMk/>
            <pc:sldMk cId="1091602015" sldId="323"/>
            <ac:picMk id="6" creationId="{93CE80EF-96B3-A241-CE97-44D4CDCFC939}"/>
          </ac:picMkLst>
        </pc:picChg>
      </pc:sldChg>
      <pc:sldChg chg="modSp add mod">
        <pc:chgData name="Janette Warburton" userId="3e27661f259abf4c" providerId="LiveId" clId="{BC2150E9-6F4C-45AF-90C2-A6779035FF5A}" dt="2023-06-28T09:54:16.262" v="5044" actId="207"/>
        <pc:sldMkLst>
          <pc:docMk/>
          <pc:sldMk cId="3553002997" sldId="323"/>
        </pc:sldMkLst>
        <pc:spChg chg="mod">
          <ac:chgData name="Janette Warburton" userId="3e27661f259abf4c" providerId="LiveId" clId="{BC2150E9-6F4C-45AF-90C2-A6779035FF5A}" dt="2023-06-28T09:51:47.624" v="4932" actId="20577"/>
          <ac:spMkLst>
            <pc:docMk/>
            <pc:sldMk cId="3553002997" sldId="323"/>
            <ac:spMk id="4" creationId="{F0027016-1399-03D9-BCBA-020AC90A84E5}"/>
          </ac:spMkLst>
        </pc:spChg>
        <pc:graphicFrameChg chg="mod modGraphic">
          <ac:chgData name="Janette Warburton" userId="3e27661f259abf4c" providerId="LiveId" clId="{BC2150E9-6F4C-45AF-90C2-A6779035FF5A}" dt="2023-06-28T09:54:16.262" v="5044" actId="207"/>
          <ac:graphicFrameMkLst>
            <pc:docMk/>
            <pc:sldMk cId="3553002997" sldId="323"/>
            <ac:graphicFrameMk id="5" creationId="{641B44C6-4C06-9C8F-FA21-F150EBBD7059}"/>
          </ac:graphicFrameMkLst>
        </pc:graphicFrameChg>
      </pc:sldChg>
      <pc:sldChg chg="modSp add mod">
        <pc:chgData name="Janette Warburton" userId="3e27661f259abf4c" providerId="LiveId" clId="{BC2150E9-6F4C-45AF-90C2-A6779035FF5A}" dt="2023-06-28T09:54:14.232" v="5043" actId="207"/>
        <pc:sldMkLst>
          <pc:docMk/>
          <pc:sldMk cId="2934847055" sldId="324"/>
        </pc:sldMkLst>
        <pc:spChg chg="mod">
          <ac:chgData name="Janette Warburton" userId="3e27661f259abf4c" providerId="LiveId" clId="{BC2150E9-6F4C-45AF-90C2-A6779035FF5A}" dt="2023-06-28T09:51:48.849" v="4933" actId="20577"/>
          <ac:spMkLst>
            <pc:docMk/>
            <pc:sldMk cId="2934847055" sldId="324"/>
            <ac:spMk id="4" creationId="{F0027016-1399-03D9-BCBA-020AC90A84E5}"/>
          </ac:spMkLst>
        </pc:spChg>
        <pc:graphicFrameChg chg="mod modGraphic">
          <ac:chgData name="Janette Warburton" userId="3e27661f259abf4c" providerId="LiveId" clId="{BC2150E9-6F4C-45AF-90C2-A6779035FF5A}" dt="2023-06-28T09:54:14.232" v="5043" actId="207"/>
          <ac:graphicFrameMkLst>
            <pc:docMk/>
            <pc:sldMk cId="2934847055" sldId="324"/>
            <ac:graphicFrameMk id="6" creationId="{7A97F6B6-1A14-CF1E-AEC9-D24DAC795D0E}"/>
          </ac:graphicFrameMkLst>
        </pc:graphicFrameChg>
      </pc:sldChg>
      <pc:sldChg chg="delSp modSp del mod">
        <pc:chgData name="Janette Warburton" userId="3e27661f259abf4c" providerId="LiveId" clId="{BC2150E9-6F4C-45AF-90C2-A6779035FF5A}" dt="2023-06-28T08:48:51.983" v="85" actId="47"/>
        <pc:sldMkLst>
          <pc:docMk/>
          <pc:sldMk cId="3267992171" sldId="324"/>
        </pc:sldMkLst>
        <pc:spChg chg="mod">
          <ac:chgData name="Janette Warburton" userId="3e27661f259abf4c" providerId="LiveId" clId="{BC2150E9-6F4C-45AF-90C2-A6779035FF5A}" dt="2023-06-28T08:46:00.422" v="0"/>
          <ac:spMkLst>
            <pc:docMk/>
            <pc:sldMk cId="3267992171" sldId="324"/>
            <ac:spMk id="4" creationId="{F0027016-1399-03D9-BCBA-020AC90A84E5}"/>
          </ac:spMkLst>
        </pc:spChg>
        <pc:picChg chg="del">
          <ac:chgData name="Janette Warburton" userId="3e27661f259abf4c" providerId="LiveId" clId="{BC2150E9-6F4C-45AF-90C2-A6779035FF5A}" dt="2023-06-28T08:48:44.993" v="82" actId="478"/>
          <ac:picMkLst>
            <pc:docMk/>
            <pc:sldMk cId="3267992171" sldId="324"/>
            <ac:picMk id="5" creationId="{8235B91B-351E-B23A-5C25-E9CEADBC2C4B}"/>
          </ac:picMkLst>
        </pc:picChg>
      </pc:sldChg>
      <pc:sldChg chg="delSp modSp del mod">
        <pc:chgData name="Janette Warburton" userId="3e27661f259abf4c" providerId="LiveId" clId="{BC2150E9-6F4C-45AF-90C2-A6779035FF5A}" dt="2023-06-28T08:48:51.983" v="85" actId="47"/>
        <pc:sldMkLst>
          <pc:docMk/>
          <pc:sldMk cId="655300409" sldId="325"/>
        </pc:sldMkLst>
        <pc:spChg chg="mod">
          <ac:chgData name="Janette Warburton" userId="3e27661f259abf4c" providerId="LiveId" clId="{BC2150E9-6F4C-45AF-90C2-A6779035FF5A}" dt="2023-06-28T08:46:00.422" v="0"/>
          <ac:spMkLst>
            <pc:docMk/>
            <pc:sldMk cId="655300409" sldId="325"/>
            <ac:spMk id="4" creationId="{F0027016-1399-03D9-BCBA-020AC90A84E5}"/>
          </ac:spMkLst>
        </pc:spChg>
        <pc:picChg chg="del">
          <ac:chgData name="Janette Warburton" userId="3e27661f259abf4c" providerId="LiveId" clId="{BC2150E9-6F4C-45AF-90C2-A6779035FF5A}" dt="2023-06-28T08:48:45.868" v="83" actId="478"/>
          <ac:picMkLst>
            <pc:docMk/>
            <pc:sldMk cId="655300409" sldId="325"/>
            <ac:picMk id="6" creationId="{FB3DAE4C-26C7-F3C5-F9A6-72104A783903}"/>
          </ac:picMkLst>
        </pc:picChg>
      </pc:sldChg>
      <pc:sldChg chg="modSp add mod">
        <pc:chgData name="Janette Warburton" userId="3e27661f259abf4c" providerId="LiveId" clId="{BC2150E9-6F4C-45AF-90C2-A6779035FF5A}" dt="2023-06-28T09:54:18.332" v="5045" actId="207"/>
        <pc:sldMkLst>
          <pc:docMk/>
          <pc:sldMk cId="1144373022" sldId="325"/>
        </pc:sldMkLst>
        <pc:spChg chg="mod">
          <ac:chgData name="Janette Warburton" userId="3e27661f259abf4c" providerId="LiveId" clId="{BC2150E9-6F4C-45AF-90C2-A6779035FF5A}" dt="2023-06-28T09:51:50.034" v="4934" actId="20577"/>
          <ac:spMkLst>
            <pc:docMk/>
            <pc:sldMk cId="1144373022" sldId="325"/>
            <ac:spMk id="4" creationId="{F0027016-1399-03D9-BCBA-020AC90A84E5}"/>
          </ac:spMkLst>
        </pc:spChg>
        <pc:graphicFrameChg chg="mod modGraphic">
          <ac:chgData name="Janette Warburton" userId="3e27661f259abf4c" providerId="LiveId" clId="{BC2150E9-6F4C-45AF-90C2-A6779035FF5A}" dt="2023-06-28T09:54:18.332" v="5045" actId="207"/>
          <ac:graphicFrameMkLst>
            <pc:docMk/>
            <pc:sldMk cId="1144373022" sldId="325"/>
            <ac:graphicFrameMk id="5" creationId="{CBA950DD-C07A-9AA1-3A41-9AEA3AE1A9D3}"/>
          </ac:graphicFrameMkLst>
        </pc:graphicFrameChg>
      </pc:sldChg>
      <pc:sldChg chg="delSp modSp del mod">
        <pc:chgData name="Janette Warburton" userId="3e27661f259abf4c" providerId="LiveId" clId="{BC2150E9-6F4C-45AF-90C2-A6779035FF5A}" dt="2023-06-28T08:48:51.983" v="85" actId="47"/>
        <pc:sldMkLst>
          <pc:docMk/>
          <pc:sldMk cId="2638159467" sldId="326"/>
        </pc:sldMkLst>
        <pc:spChg chg="mod">
          <ac:chgData name="Janette Warburton" userId="3e27661f259abf4c" providerId="LiveId" clId="{BC2150E9-6F4C-45AF-90C2-A6779035FF5A}" dt="2023-06-28T08:46:00.422" v="0"/>
          <ac:spMkLst>
            <pc:docMk/>
            <pc:sldMk cId="2638159467" sldId="326"/>
            <ac:spMk id="4" creationId="{F0027016-1399-03D9-BCBA-020AC90A84E5}"/>
          </ac:spMkLst>
        </pc:spChg>
        <pc:picChg chg="del">
          <ac:chgData name="Janette Warburton" userId="3e27661f259abf4c" providerId="LiveId" clId="{BC2150E9-6F4C-45AF-90C2-A6779035FF5A}" dt="2023-06-28T08:48:46.670" v="84" actId="478"/>
          <ac:picMkLst>
            <pc:docMk/>
            <pc:sldMk cId="2638159467" sldId="326"/>
            <ac:picMk id="5" creationId="{0F8A9497-FCAB-BE8A-3894-D7E50169DB88}"/>
          </ac:picMkLst>
        </pc:picChg>
      </pc:sldChg>
      <pc:sldChg chg="modSp add mod">
        <pc:chgData name="Janette Warburton" userId="3e27661f259abf4c" providerId="LiveId" clId="{BC2150E9-6F4C-45AF-90C2-A6779035FF5A}" dt="2023-06-28T09:54:19.882" v="5046" actId="207"/>
        <pc:sldMkLst>
          <pc:docMk/>
          <pc:sldMk cId="3200530332" sldId="326"/>
        </pc:sldMkLst>
        <pc:spChg chg="mod">
          <ac:chgData name="Janette Warburton" userId="3e27661f259abf4c" providerId="LiveId" clId="{BC2150E9-6F4C-45AF-90C2-A6779035FF5A}" dt="2023-06-28T09:51:51.124" v="4935" actId="20577"/>
          <ac:spMkLst>
            <pc:docMk/>
            <pc:sldMk cId="3200530332" sldId="326"/>
            <ac:spMk id="4" creationId="{F0027016-1399-03D9-BCBA-020AC90A84E5}"/>
          </ac:spMkLst>
        </pc:spChg>
        <pc:graphicFrameChg chg="mod modGraphic">
          <ac:chgData name="Janette Warburton" userId="3e27661f259abf4c" providerId="LiveId" clId="{BC2150E9-6F4C-45AF-90C2-A6779035FF5A}" dt="2023-06-28T09:54:19.882" v="5046" actId="207"/>
          <ac:graphicFrameMkLst>
            <pc:docMk/>
            <pc:sldMk cId="3200530332" sldId="326"/>
            <ac:graphicFrameMk id="6" creationId="{2C547CD1-A71E-C1A5-B0E7-E959E95C9A61}"/>
          </ac:graphicFrameMkLst>
        </pc:graphicFrameChg>
      </pc:sldChg>
      <pc:sldChg chg="modSp add mod">
        <pc:chgData name="Janette Warburton" userId="3e27661f259abf4c" providerId="LiveId" clId="{BC2150E9-6F4C-45AF-90C2-A6779035FF5A}" dt="2023-06-28T10:36:08.362" v="5092" actId="20577"/>
        <pc:sldMkLst>
          <pc:docMk/>
          <pc:sldMk cId="34110593" sldId="327"/>
        </pc:sldMkLst>
        <pc:spChg chg="mod">
          <ac:chgData name="Janette Warburton" userId="3e27661f259abf4c" providerId="LiveId" clId="{BC2150E9-6F4C-45AF-90C2-A6779035FF5A}" dt="2023-06-28T09:51:52.190" v="4936" actId="20577"/>
          <ac:spMkLst>
            <pc:docMk/>
            <pc:sldMk cId="34110593" sldId="327"/>
            <ac:spMk id="4" creationId="{F0027016-1399-03D9-BCBA-020AC90A84E5}"/>
          </ac:spMkLst>
        </pc:spChg>
        <pc:graphicFrameChg chg="mod modGraphic">
          <ac:chgData name="Janette Warburton" userId="3e27661f259abf4c" providerId="LiveId" clId="{BC2150E9-6F4C-45AF-90C2-A6779035FF5A}" dt="2023-06-28T10:36:08.362" v="5092" actId="20577"/>
          <ac:graphicFrameMkLst>
            <pc:docMk/>
            <pc:sldMk cId="34110593" sldId="327"/>
            <ac:graphicFrameMk id="5" creationId="{8A5D00C2-F420-D3C7-4EB5-EF9E4E7A7C48}"/>
          </ac:graphicFrameMkLst>
        </pc:graphicFrameChg>
      </pc:sldChg>
      <pc:sldChg chg="modSp del">
        <pc:chgData name="Janette Warburton" userId="3e27661f259abf4c" providerId="LiveId" clId="{BC2150E9-6F4C-45AF-90C2-A6779035FF5A}" dt="2023-06-28T08:48:51.983" v="85" actId="47"/>
        <pc:sldMkLst>
          <pc:docMk/>
          <pc:sldMk cId="1932501224" sldId="327"/>
        </pc:sldMkLst>
        <pc:spChg chg="mod">
          <ac:chgData name="Janette Warburton" userId="3e27661f259abf4c" providerId="LiveId" clId="{BC2150E9-6F4C-45AF-90C2-A6779035FF5A}" dt="2023-06-28T08:46:00.422" v="0"/>
          <ac:spMkLst>
            <pc:docMk/>
            <pc:sldMk cId="1932501224" sldId="327"/>
            <ac:spMk id="4" creationId="{F0027016-1399-03D9-BCBA-020AC90A84E5}"/>
          </ac:spMkLst>
        </pc:spChg>
      </pc:sldChg>
      <pc:sldChg chg="modSp del">
        <pc:chgData name="Janette Warburton" userId="3e27661f259abf4c" providerId="LiveId" clId="{BC2150E9-6F4C-45AF-90C2-A6779035FF5A}" dt="2023-06-28T08:48:51.983" v="85" actId="47"/>
        <pc:sldMkLst>
          <pc:docMk/>
          <pc:sldMk cId="806550542" sldId="328"/>
        </pc:sldMkLst>
        <pc:spChg chg="mod">
          <ac:chgData name="Janette Warburton" userId="3e27661f259abf4c" providerId="LiveId" clId="{BC2150E9-6F4C-45AF-90C2-A6779035FF5A}" dt="2023-06-28T08:46:00.422" v="0"/>
          <ac:spMkLst>
            <pc:docMk/>
            <pc:sldMk cId="806550542" sldId="328"/>
            <ac:spMk id="4" creationId="{F0027016-1399-03D9-BCBA-020AC90A84E5}"/>
          </ac:spMkLst>
        </pc:spChg>
      </pc:sldChg>
      <pc:sldChg chg="modSp add mod">
        <pc:chgData name="Janette Warburton" userId="3e27661f259abf4c" providerId="LiveId" clId="{BC2150E9-6F4C-45AF-90C2-A6779035FF5A}" dt="2023-06-28T10:36:45.969" v="5099"/>
        <pc:sldMkLst>
          <pc:docMk/>
          <pc:sldMk cId="4105128925" sldId="328"/>
        </pc:sldMkLst>
        <pc:spChg chg="mod">
          <ac:chgData name="Janette Warburton" userId="3e27661f259abf4c" providerId="LiveId" clId="{BC2150E9-6F4C-45AF-90C2-A6779035FF5A}" dt="2023-06-28T09:51:53.379" v="4937" actId="20577"/>
          <ac:spMkLst>
            <pc:docMk/>
            <pc:sldMk cId="4105128925" sldId="328"/>
            <ac:spMk id="4" creationId="{F0027016-1399-03D9-BCBA-020AC90A84E5}"/>
          </ac:spMkLst>
        </pc:spChg>
        <pc:graphicFrameChg chg="mod">
          <ac:chgData name="Janette Warburton" userId="3e27661f259abf4c" providerId="LiveId" clId="{BC2150E9-6F4C-45AF-90C2-A6779035FF5A}" dt="2023-06-28T10:36:45.969" v="5099"/>
          <ac:graphicFrameMkLst>
            <pc:docMk/>
            <pc:sldMk cId="4105128925" sldId="328"/>
            <ac:graphicFrameMk id="3" creationId="{7595350F-301F-3627-DC03-542FB96E90B2}"/>
          </ac:graphicFrameMkLst>
        </pc:graphicFrameChg>
        <pc:graphicFrameChg chg="mod modGraphic">
          <ac:chgData name="Janette Warburton" userId="3e27661f259abf4c" providerId="LiveId" clId="{BC2150E9-6F4C-45AF-90C2-A6779035FF5A}" dt="2023-06-28T09:54:25.428" v="5048" actId="207"/>
          <ac:graphicFrameMkLst>
            <pc:docMk/>
            <pc:sldMk cId="4105128925" sldId="328"/>
            <ac:graphicFrameMk id="6" creationId="{5045C9F9-B29A-DC00-EF9D-C38CF74A9B0A}"/>
          </ac:graphicFrameMkLst>
        </pc:graphicFrameChg>
      </pc:sldChg>
      <pc:sldChg chg="modSp del">
        <pc:chgData name="Janette Warburton" userId="3e27661f259abf4c" providerId="LiveId" clId="{BC2150E9-6F4C-45AF-90C2-A6779035FF5A}" dt="2023-06-28T08:48:51.983" v="85" actId="47"/>
        <pc:sldMkLst>
          <pc:docMk/>
          <pc:sldMk cId="138736159" sldId="329"/>
        </pc:sldMkLst>
        <pc:spChg chg="mod">
          <ac:chgData name="Janette Warburton" userId="3e27661f259abf4c" providerId="LiveId" clId="{BC2150E9-6F4C-45AF-90C2-A6779035FF5A}" dt="2023-06-28T08:46:00.422" v="0"/>
          <ac:spMkLst>
            <pc:docMk/>
            <pc:sldMk cId="138736159" sldId="329"/>
            <ac:spMk id="4" creationId="{F0027016-1399-03D9-BCBA-020AC90A84E5}"/>
          </ac:spMkLst>
        </pc:spChg>
      </pc:sldChg>
      <pc:sldChg chg="modSp add mod">
        <pc:chgData name="Janette Warburton" userId="3e27661f259abf4c" providerId="LiveId" clId="{BC2150E9-6F4C-45AF-90C2-A6779035FF5A}" dt="2023-06-28T09:54:28.125" v="5049" actId="207"/>
        <pc:sldMkLst>
          <pc:docMk/>
          <pc:sldMk cId="3673471146" sldId="329"/>
        </pc:sldMkLst>
        <pc:spChg chg="mod">
          <ac:chgData name="Janette Warburton" userId="3e27661f259abf4c" providerId="LiveId" clId="{BC2150E9-6F4C-45AF-90C2-A6779035FF5A}" dt="2023-06-28T09:51:54.673" v="4938" actId="20577"/>
          <ac:spMkLst>
            <pc:docMk/>
            <pc:sldMk cId="3673471146" sldId="329"/>
            <ac:spMk id="4" creationId="{F0027016-1399-03D9-BCBA-020AC90A84E5}"/>
          </ac:spMkLst>
        </pc:spChg>
        <pc:graphicFrameChg chg="mod modGraphic">
          <ac:chgData name="Janette Warburton" userId="3e27661f259abf4c" providerId="LiveId" clId="{BC2150E9-6F4C-45AF-90C2-A6779035FF5A}" dt="2023-06-28T09:54:28.125" v="5049" actId="207"/>
          <ac:graphicFrameMkLst>
            <pc:docMk/>
            <pc:sldMk cId="3673471146" sldId="329"/>
            <ac:graphicFrameMk id="5" creationId="{F96212FC-7D8F-FEEB-69F2-B839322EAD7D}"/>
          </ac:graphicFrameMkLst>
        </pc:graphicFrameChg>
      </pc:sldChg>
      <pc:sldChg chg="modSp add mod">
        <pc:chgData name="Janette Warburton" userId="3e27661f259abf4c" providerId="LiveId" clId="{BC2150E9-6F4C-45AF-90C2-A6779035FF5A}" dt="2023-06-28T09:54:29.983" v="5050" actId="207"/>
        <pc:sldMkLst>
          <pc:docMk/>
          <pc:sldMk cId="3435764177" sldId="330"/>
        </pc:sldMkLst>
        <pc:spChg chg="mod">
          <ac:chgData name="Janette Warburton" userId="3e27661f259abf4c" providerId="LiveId" clId="{BC2150E9-6F4C-45AF-90C2-A6779035FF5A}" dt="2023-06-28T09:51:55.829" v="4939" actId="20577"/>
          <ac:spMkLst>
            <pc:docMk/>
            <pc:sldMk cId="3435764177" sldId="330"/>
            <ac:spMk id="4" creationId="{F0027016-1399-03D9-BCBA-020AC90A84E5}"/>
          </ac:spMkLst>
        </pc:spChg>
        <pc:graphicFrameChg chg="mod modGraphic">
          <ac:chgData name="Janette Warburton" userId="3e27661f259abf4c" providerId="LiveId" clId="{BC2150E9-6F4C-45AF-90C2-A6779035FF5A}" dt="2023-06-28T09:54:29.983" v="5050" actId="207"/>
          <ac:graphicFrameMkLst>
            <pc:docMk/>
            <pc:sldMk cId="3435764177" sldId="330"/>
            <ac:graphicFrameMk id="6" creationId="{8BBE0245-969E-4B39-4B2B-8D89BA4F685F}"/>
          </ac:graphicFrameMkLst>
        </pc:graphicFrameChg>
      </pc:sldChg>
      <pc:sldChg chg="modSp del">
        <pc:chgData name="Janette Warburton" userId="3e27661f259abf4c" providerId="LiveId" clId="{BC2150E9-6F4C-45AF-90C2-A6779035FF5A}" dt="2023-06-28T08:48:51.983" v="85" actId="47"/>
        <pc:sldMkLst>
          <pc:docMk/>
          <pc:sldMk cId="4222033174" sldId="330"/>
        </pc:sldMkLst>
        <pc:spChg chg="mod">
          <ac:chgData name="Janette Warburton" userId="3e27661f259abf4c" providerId="LiveId" clId="{BC2150E9-6F4C-45AF-90C2-A6779035FF5A}" dt="2023-06-28T08:46:00.422" v="0"/>
          <ac:spMkLst>
            <pc:docMk/>
            <pc:sldMk cId="4222033174" sldId="330"/>
            <ac:spMk id="4" creationId="{F0027016-1399-03D9-BCBA-020AC90A84E5}"/>
          </ac:spMkLst>
        </pc:spChg>
      </pc:sldChg>
      <pc:sldChg chg="modSp del">
        <pc:chgData name="Janette Warburton" userId="3e27661f259abf4c" providerId="LiveId" clId="{BC2150E9-6F4C-45AF-90C2-A6779035FF5A}" dt="2023-06-28T08:48:51.983" v="85" actId="47"/>
        <pc:sldMkLst>
          <pc:docMk/>
          <pc:sldMk cId="3570843589" sldId="331"/>
        </pc:sldMkLst>
        <pc:spChg chg="mod">
          <ac:chgData name="Janette Warburton" userId="3e27661f259abf4c" providerId="LiveId" clId="{BC2150E9-6F4C-45AF-90C2-A6779035FF5A}" dt="2023-06-28T08:46:00.422" v="0"/>
          <ac:spMkLst>
            <pc:docMk/>
            <pc:sldMk cId="3570843589" sldId="331"/>
            <ac:spMk id="4" creationId="{F0027016-1399-03D9-BCBA-020AC90A84E5}"/>
          </ac:spMkLst>
        </pc:spChg>
      </pc:sldChg>
      <pc:sldChg chg="modSp add mod">
        <pc:chgData name="Janette Warburton" userId="3e27661f259abf4c" providerId="LiveId" clId="{BC2150E9-6F4C-45AF-90C2-A6779035FF5A}" dt="2023-06-28T09:54:33.417" v="5052" actId="207"/>
        <pc:sldMkLst>
          <pc:docMk/>
          <pc:sldMk cId="4048122523" sldId="331"/>
        </pc:sldMkLst>
        <pc:spChg chg="mod">
          <ac:chgData name="Janette Warburton" userId="3e27661f259abf4c" providerId="LiveId" clId="{BC2150E9-6F4C-45AF-90C2-A6779035FF5A}" dt="2023-06-28T09:51:56.949" v="4940" actId="20577"/>
          <ac:spMkLst>
            <pc:docMk/>
            <pc:sldMk cId="4048122523" sldId="331"/>
            <ac:spMk id="4" creationId="{F0027016-1399-03D9-BCBA-020AC90A84E5}"/>
          </ac:spMkLst>
        </pc:spChg>
        <pc:graphicFrameChg chg="mod modGraphic">
          <ac:chgData name="Janette Warburton" userId="3e27661f259abf4c" providerId="LiveId" clId="{BC2150E9-6F4C-45AF-90C2-A6779035FF5A}" dt="2023-06-28T09:54:33.417" v="5052" actId="207"/>
          <ac:graphicFrameMkLst>
            <pc:docMk/>
            <pc:sldMk cId="4048122523" sldId="331"/>
            <ac:graphicFrameMk id="5" creationId="{27A09398-D8E9-5DA0-8EF8-E137C1EE60EC}"/>
          </ac:graphicFrameMkLst>
        </pc:graphicFrameChg>
      </pc:sldChg>
      <pc:sldChg chg="modSp add mod">
        <pc:chgData name="Janette Warburton" userId="3e27661f259abf4c" providerId="LiveId" clId="{BC2150E9-6F4C-45AF-90C2-A6779035FF5A}" dt="2023-06-28T09:54:31.714" v="5051" actId="207"/>
        <pc:sldMkLst>
          <pc:docMk/>
          <pc:sldMk cId="1161684714" sldId="332"/>
        </pc:sldMkLst>
        <pc:spChg chg="mod">
          <ac:chgData name="Janette Warburton" userId="3e27661f259abf4c" providerId="LiveId" clId="{BC2150E9-6F4C-45AF-90C2-A6779035FF5A}" dt="2023-06-28T09:51:58.203" v="4941" actId="20577"/>
          <ac:spMkLst>
            <pc:docMk/>
            <pc:sldMk cId="1161684714" sldId="332"/>
            <ac:spMk id="4" creationId="{F0027016-1399-03D9-BCBA-020AC90A84E5}"/>
          </ac:spMkLst>
        </pc:spChg>
        <pc:graphicFrameChg chg="mod modGraphic">
          <ac:chgData name="Janette Warburton" userId="3e27661f259abf4c" providerId="LiveId" clId="{BC2150E9-6F4C-45AF-90C2-A6779035FF5A}" dt="2023-06-28T09:54:31.714" v="5051" actId="207"/>
          <ac:graphicFrameMkLst>
            <pc:docMk/>
            <pc:sldMk cId="1161684714" sldId="332"/>
            <ac:graphicFrameMk id="6" creationId="{C2B697B6-A73B-8FF1-FB58-2B8D83AFAF07}"/>
          </ac:graphicFrameMkLst>
        </pc:graphicFrameChg>
      </pc:sldChg>
      <pc:sldChg chg="modSp del">
        <pc:chgData name="Janette Warburton" userId="3e27661f259abf4c" providerId="LiveId" clId="{BC2150E9-6F4C-45AF-90C2-A6779035FF5A}" dt="2023-06-28T08:48:51.983" v="85" actId="47"/>
        <pc:sldMkLst>
          <pc:docMk/>
          <pc:sldMk cId="1722720204" sldId="332"/>
        </pc:sldMkLst>
        <pc:spChg chg="mod">
          <ac:chgData name="Janette Warburton" userId="3e27661f259abf4c" providerId="LiveId" clId="{BC2150E9-6F4C-45AF-90C2-A6779035FF5A}" dt="2023-06-28T08:46:00.422" v="0"/>
          <ac:spMkLst>
            <pc:docMk/>
            <pc:sldMk cId="1722720204" sldId="332"/>
            <ac:spMk id="4" creationId="{F0027016-1399-03D9-BCBA-020AC90A84E5}"/>
          </ac:spMkLst>
        </pc:spChg>
      </pc:sldChg>
      <pc:sldChg chg="modSp del">
        <pc:chgData name="Janette Warburton" userId="3e27661f259abf4c" providerId="LiveId" clId="{BC2150E9-6F4C-45AF-90C2-A6779035FF5A}" dt="2023-06-28T08:48:51.983" v="85" actId="47"/>
        <pc:sldMkLst>
          <pc:docMk/>
          <pc:sldMk cId="2697045801" sldId="333"/>
        </pc:sldMkLst>
        <pc:spChg chg="mod">
          <ac:chgData name="Janette Warburton" userId="3e27661f259abf4c" providerId="LiveId" clId="{BC2150E9-6F4C-45AF-90C2-A6779035FF5A}" dt="2023-06-28T08:46:00.422" v="0"/>
          <ac:spMkLst>
            <pc:docMk/>
            <pc:sldMk cId="2697045801" sldId="333"/>
            <ac:spMk id="4" creationId="{F0027016-1399-03D9-BCBA-020AC90A84E5}"/>
          </ac:spMkLst>
        </pc:spChg>
      </pc:sldChg>
      <pc:sldChg chg="modSp add mod">
        <pc:chgData name="Janette Warburton" userId="3e27661f259abf4c" providerId="LiveId" clId="{BC2150E9-6F4C-45AF-90C2-A6779035FF5A}" dt="2023-06-28T09:54:38.282" v="5053" actId="207"/>
        <pc:sldMkLst>
          <pc:docMk/>
          <pc:sldMk cId="3513916212" sldId="333"/>
        </pc:sldMkLst>
        <pc:spChg chg="mod">
          <ac:chgData name="Janette Warburton" userId="3e27661f259abf4c" providerId="LiveId" clId="{BC2150E9-6F4C-45AF-90C2-A6779035FF5A}" dt="2023-06-28T09:51:59.313" v="4942" actId="20577"/>
          <ac:spMkLst>
            <pc:docMk/>
            <pc:sldMk cId="3513916212" sldId="333"/>
            <ac:spMk id="4" creationId="{F0027016-1399-03D9-BCBA-020AC90A84E5}"/>
          </ac:spMkLst>
        </pc:spChg>
        <pc:graphicFrameChg chg="mod modGraphic">
          <ac:chgData name="Janette Warburton" userId="3e27661f259abf4c" providerId="LiveId" clId="{BC2150E9-6F4C-45AF-90C2-A6779035FF5A}" dt="2023-06-28T09:54:38.282" v="5053" actId="207"/>
          <ac:graphicFrameMkLst>
            <pc:docMk/>
            <pc:sldMk cId="3513916212" sldId="333"/>
            <ac:graphicFrameMk id="2" creationId="{1DDD7BF3-B24F-FBBB-B4D9-97A568F5E54E}"/>
          </ac:graphicFrameMkLst>
        </pc:graphicFrameChg>
      </pc:sldChg>
      <pc:sldChg chg="modSp del">
        <pc:chgData name="Janette Warburton" userId="3e27661f259abf4c" providerId="LiveId" clId="{BC2150E9-6F4C-45AF-90C2-A6779035FF5A}" dt="2023-06-28T08:48:51.983" v="85" actId="47"/>
        <pc:sldMkLst>
          <pc:docMk/>
          <pc:sldMk cId="185315283" sldId="334"/>
        </pc:sldMkLst>
        <pc:spChg chg="mod">
          <ac:chgData name="Janette Warburton" userId="3e27661f259abf4c" providerId="LiveId" clId="{BC2150E9-6F4C-45AF-90C2-A6779035FF5A}" dt="2023-06-28T08:46:00.422" v="0"/>
          <ac:spMkLst>
            <pc:docMk/>
            <pc:sldMk cId="185315283" sldId="334"/>
            <ac:spMk id="4" creationId="{F0027016-1399-03D9-BCBA-020AC90A84E5}"/>
          </ac:spMkLst>
        </pc:spChg>
      </pc:sldChg>
      <pc:sldChg chg="modSp add mod">
        <pc:chgData name="Janette Warburton" userId="3e27661f259abf4c" providerId="LiveId" clId="{BC2150E9-6F4C-45AF-90C2-A6779035FF5A}" dt="2023-06-28T09:54:40.723" v="5054" actId="207"/>
        <pc:sldMkLst>
          <pc:docMk/>
          <pc:sldMk cId="1792080053" sldId="334"/>
        </pc:sldMkLst>
        <pc:spChg chg="mod">
          <ac:chgData name="Janette Warburton" userId="3e27661f259abf4c" providerId="LiveId" clId="{BC2150E9-6F4C-45AF-90C2-A6779035FF5A}" dt="2023-06-28T09:52:00.352" v="4943" actId="20577"/>
          <ac:spMkLst>
            <pc:docMk/>
            <pc:sldMk cId="1792080053" sldId="334"/>
            <ac:spMk id="4" creationId="{F0027016-1399-03D9-BCBA-020AC90A84E5}"/>
          </ac:spMkLst>
        </pc:spChg>
        <pc:graphicFrameChg chg="mod modGraphic">
          <ac:chgData name="Janette Warburton" userId="3e27661f259abf4c" providerId="LiveId" clId="{BC2150E9-6F4C-45AF-90C2-A6779035FF5A}" dt="2023-06-28T09:54:40.723" v="5054" actId="207"/>
          <ac:graphicFrameMkLst>
            <pc:docMk/>
            <pc:sldMk cId="1792080053" sldId="334"/>
            <ac:graphicFrameMk id="6" creationId="{D0290A79-3598-628B-616F-898A790C9993}"/>
          </ac:graphicFrameMkLst>
        </pc:graphicFrameChg>
      </pc:sldChg>
      <pc:sldChg chg="modSp del">
        <pc:chgData name="Janette Warburton" userId="3e27661f259abf4c" providerId="LiveId" clId="{BC2150E9-6F4C-45AF-90C2-A6779035FF5A}" dt="2023-06-28T08:48:51.983" v="85" actId="47"/>
        <pc:sldMkLst>
          <pc:docMk/>
          <pc:sldMk cId="35482250" sldId="335"/>
        </pc:sldMkLst>
        <pc:spChg chg="mod">
          <ac:chgData name="Janette Warburton" userId="3e27661f259abf4c" providerId="LiveId" clId="{BC2150E9-6F4C-45AF-90C2-A6779035FF5A}" dt="2023-06-28T08:46:00.422" v="0"/>
          <ac:spMkLst>
            <pc:docMk/>
            <pc:sldMk cId="35482250" sldId="335"/>
            <ac:spMk id="4" creationId="{F0027016-1399-03D9-BCBA-020AC90A84E5}"/>
          </ac:spMkLst>
        </pc:spChg>
      </pc:sldChg>
      <pc:sldChg chg="modSp add mod">
        <pc:chgData name="Janette Warburton" userId="3e27661f259abf4c" providerId="LiveId" clId="{BC2150E9-6F4C-45AF-90C2-A6779035FF5A}" dt="2023-06-28T09:54:45.237" v="5056" actId="207"/>
        <pc:sldMkLst>
          <pc:docMk/>
          <pc:sldMk cId="2817720388" sldId="335"/>
        </pc:sldMkLst>
        <pc:spChg chg="mod">
          <ac:chgData name="Janette Warburton" userId="3e27661f259abf4c" providerId="LiveId" clId="{BC2150E9-6F4C-45AF-90C2-A6779035FF5A}" dt="2023-06-28T09:52:01.744" v="4944" actId="20577"/>
          <ac:spMkLst>
            <pc:docMk/>
            <pc:sldMk cId="2817720388" sldId="335"/>
            <ac:spMk id="4" creationId="{F0027016-1399-03D9-BCBA-020AC90A84E5}"/>
          </ac:spMkLst>
        </pc:spChg>
        <pc:graphicFrameChg chg="mod modGraphic">
          <ac:chgData name="Janette Warburton" userId="3e27661f259abf4c" providerId="LiveId" clId="{BC2150E9-6F4C-45AF-90C2-A6779035FF5A}" dt="2023-06-28T09:54:45.237" v="5056" actId="207"/>
          <ac:graphicFrameMkLst>
            <pc:docMk/>
            <pc:sldMk cId="2817720388" sldId="335"/>
            <ac:graphicFrameMk id="2" creationId="{6690B595-C47D-F8AD-F106-8017EB0426F4}"/>
          </ac:graphicFrameMkLst>
        </pc:graphicFrameChg>
      </pc:sldChg>
      <pc:sldChg chg="modSp del">
        <pc:chgData name="Janette Warburton" userId="3e27661f259abf4c" providerId="LiveId" clId="{BC2150E9-6F4C-45AF-90C2-A6779035FF5A}" dt="2023-06-28T08:48:51.983" v="85" actId="47"/>
        <pc:sldMkLst>
          <pc:docMk/>
          <pc:sldMk cId="581187875" sldId="336"/>
        </pc:sldMkLst>
        <pc:spChg chg="mod">
          <ac:chgData name="Janette Warburton" userId="3e27661f259abf4c" providerId="LiveId" clId="{BC2150E9-6F4C-45AF-90C2-A6779035FF5A}" dt="2023-06-28T08:46:00.422" v="0"/>
          <ac:spMkLst>
            <pc:docMk/>
            <pc:sldMk cId="581187875" sldId="336"/>
            <ac:spMk id="4" creationId="{F0027016-1399-03D9-BCBA-020AC90A84E5}"/>
          </ac:spMkLst>
        </pc:spChg>
      </pc:sldChg>
      <pc:sldChg chg="modSp add mod">
        <pc:chgData name="Janette Warburton" userId="3e27661f259abf4c" providerId="LiveId" clId="{BC2150E9-6F4C-45AF-90C2-A6779035FF5A}" dt="2023-06-28T09:54:42.678" v="5055" actId="207"/>
        <pc:sldMkLst>
          <pc:docMk/>
          <pc:sldMk cId="3971535596" sldId="336"/>
        </pc:sldMkLst>
        <pc:spChg chg="mod">
          <ac:chgData name="Janette Warburton" userId="3e27661f259abf4c" providerId="LiveId" clId="{BC2150E9-6F4C-45AF-90C2-A6779035FF5A}" dt="2023-06-28T09:52:02.888" v="4945" actId="20577"/>
          <ac:spMkLst>
            <pc:docMk/>
            <pc:sldMk cId="3971535596" sldId="336"/>
            <ac:spMk id="4" creationId="{F0027016-1399-03D9-BCBA-020AC90A84E5}"/>
          </ac:spMkLst>
        </pc:spChg>
        <pc:graphicFrameChg chg="mod modGraphic">
          <ac:chgData name="Janette Warburton" userId="3e27661f259abf4c" providerId="LiveId" clId="{BC2150E9-6F4C-45AF-90C2-A6779035FF5A}" dt="2023-06-28T09:54:42.678" v="5055" actId="207"/>
          <ac:graphicFrameMkLst>
            <pc:docMk/>
            <pc:sldMk cId="3971535596" sldId="336"/>
            <ac:graphicFrameMk id="5" creationId="{FC185A1E-3E44-1D5E-DD3D-807810B59FBE}"/>
          </ac:graphicFrameMkLst>
        </pc:graphicFrameChg>
      </pc:sldChg>
      <pc:sldChg chg="modSp del">
        <pc:chgData name="Janette Warburton" userId="3e27661f259abf4c" providerId="LiveId" clId="{BC2150E9-6F4C-45AF-90C2-A6779035FF5A}" dt="2023-06-28T08:48:51.983" v="85" actId="47"/>
        <pc:sldMkLst>
          <pc:docMk/>
          <pc:sldMk cId="2432879440" sldId="337"/>
        </pc:sldMkLst>
        <pc:spChg chg="mod">
          <ac:chgData name="Janette Warburton" userId="3e27661f259abf4c" providerId="LiveId" clId="{BC2150E9-6F4C-45AF-90C2-A6779035FF5A}" dt="2023-06-28T08:46:00.422" v="0"/>
          <ac:spMkLst>
            <pc:docMk/>
            <pc:sldMk cId="2432879440" sldId="337"/>
            <ac:spMk id="4" creationId="{F0027016-1399-03D9-BCBA-020AC90A84E5}"/>
          </ac:spMkLst>
        </pc:spChg>
      </pc:sldChg>
      <pc:sldChg chg="modSp add mod">
        <pc:chgData name="Janette Warburton" userId="3e27661f259abf4c" providerId="LiveId" clId="{BC2150E9-6F4C-45AF-90C2-A6779035FF5A}" dt="2023-06-28T09:54:47.493" v="5057" actId="207"/>
        <pc:sldMkLst>
          <pc:docMk/>
          <pc:sldMk cId="3518100815" sldId="337"/>
        </pc:sldMkLst>
        <pc:spChg chg="mod">
          <ac:chgData name="Janette Warburton" userId="3e27661f259abf4c" providerId="LiveId" clId="{BC2150E9-6F4C-45AF-90C2-A6779035FF5A}" dt="2023-06-28T09:52:03.823" v="4946" actId="20577"/>
          <ac:spMkLst>
            <pc:docMk/>
            <pc:sldMk cId="3518100815" sldId="337"/>
            <ac:spMk id="4" creationId="{F0027016-1399-03D9-BCBA-020AC90A84E5}"/>
          </ac:spMkLst>
        </pc:spChg>
        <pc:graphicFrameChg chg="mod modGraphic">
          <ac:chgData name="Janette Warburton" userId="3e27661f259abf4c" providerId="LiveId" clId="{BC2150E9-6F4C-45AF-90C2-A6779035FF5A}" dt="2023-06-28T09:54:47.493" v="5057" actId="207"/>
          <ac:graphicFrameMkLst>
            <pc:docMk/>
            <pc:sldMk cId="3518100815" sldId="337"/>
            <ac:graphicFrameMk id="6" creationId="{89386D05-DB04-8F25-5883-5124F0314921}"/>
          </ac:graphicFrameMkLst>
        </pc:graphicFrameChg>
      </pc:sldChg>
      <pc:sldChg chg="modSp del">
        <pc:chgData name="Janette Warburton" userId="3e27661f259abf4c" providerId="LiveId" clId="{BC2150E9-6F4C-45AF-90C2-A6779035FF5A}" dt="2023-06-28T08:48:51.983" v="85" actId="47"/>
        <pc:sldMkLst>
          <pc:docMk/>
          <pc:sldMk cId="1194529339" sldId="338"/>
        </pc:sldMkLst>
        <pc:spChg chg="mod">
          <ac:chgData name="Janette Warburton" userId="3e27661f259abf4c" providerId="LiveId" clId="{BC2150E9-6F4C-45AF-90C2-A6779035FF5A}" dt="2023-06-28T08:46:00.422" v="0"/>
          <ac:spMkLst>
            <pc:docMk/>
            <pc:sldMk cId="1194529339" sldId="338"/>
            <ac:spMk id="4" creationId="{F0027016-1399-03D9-BCBA-020AC90A84E5}"/>
          </ac:spMkLst>
        </pc:spChg>
      </pc:sldChg>
      <pc:sldChg chg="modSp add mod">
        <pc:chgData name="Janette Warburton" userId="3e27661f259abf4c" providerId="LiveId" clId="{BC2150E9-6F4C-45AF-90C2-A6779035FF5A}" dt="2023-06-28T09:54:49.542" v="5058" actId="207"/>
        <pc:sldMkLst>
          <pc:docMk/>
          <pc:sldMk cId="1926727039" sldId="338"/>
        </pc:sldMkLst>
        <pc:spChg chg="mod">
          <ac:chgData name="Janette Warburton" userId="3e27661f259abf4c" providerId="LiveId" clId="{BC2150E9-6F4C-45AF-90C2-A6779035FF5A}" dt="2023-06-28T09:52:05.894" v="4948" actId="20577"/>
          <ac:spMkLst>
            <pc:docMk/>
            <pc:sldMk cId="1926727039" sldId="338"/>
            <ac:spMk id="4" creationId="{F0027016-1399-03D9-BCBA-020AC90A84E5}"/>
          </ac:spMkLst>
        </pc:spChg>
        <pc:graphicFrameChg chg="mod modGraphic">
          <ac:chgData name="Janette Warburton" userId="3e27661f259abf4c" providerId="LiveId" clId="{BC2150E9-6F4C-45AF-90C2-A6779035FF5A}" dt="2023-06-28T09:54:49.542" v="5058" actId="207"/>
          <ac:graphicFrameMkLst>
            <pc:docMk/>
            <pc:sldMk cId="1926727039" sldId="338"/>
            <ac:graphicFrameMk id="5" creationId="{E23CC305-535D-0229-8440-B4F91D0E40C9}"/>
          </ac:graphicFrameMkLst>
        </pc:graphicFrameChg>
      </pc:sldChg>
      <pc:sldChg chg="modSp add mod">
        <pc:chgData name="Janette Warburton" userId="3e27661f259abf4c" providerId="LiveId" clId="{BC2150E9-6F4C-45AF-90C2-A6779035FF5A}" dt="2023-06-28T09:54:51.227" v="5059" actId="207"/>
        <pc:sldMkLst>
          <pc:docMk/>
          <pc:sldMk cId="3660003427" sldId="339"/>
        </pc:sldMkLst>
        <pc:spChg chg="mod">
          <ac:chgData name="Janette Warburton" userId="3e27661f259abf4c" providerId="LiveId" clId="{BC2150E9-6F4C-45AF-90C2-A6779035FF5A}" dt="2023-06-28T09:52:04.850" v="4947" actId="20577"/>
          <ac:spMkLst>
            <pc:docMk/>
            <pc:sldMk cId="3660003427" sldId="339"/>
            <ac:spMk id="4" creationId="{F0027016-1399-03D9-BCBA-020AC90A84E5}"/>
          </ac:spMkLst>
        </pc:spChg>
        <pc:graphicFrameChg chg="mod modGraphic">
          <ac:chgData name="Janette Warburton" userId="3e27661f259abf4c" providerId="LiveId" clId="{BC2150E9-6F4C-45AF-90C2-A6779035FF5A}" dt="2023-06-28T09:54:51.227" v="5059" actId="207"/>
          <ac:graphicFrameMkLst>
            <pc:docMk/>
            <pc:sldMk cId="3660003427" sldId="339"/>
            <ac:graphicFrameMk id="2" creationId="{05694712-3619-80D7-1629-5BC411319BAE}"/>
          </ac:graphicFrameMkLst>
        </pc:graphicFrameChg>
      </pc:sldChg>
      <pc:sldChg chg="modSp del">
        <pc:chgData name="Janette Warburton" userId="3e27661f259abf4c" providerId="LiveId" clId="{BC2150E9-6F4C-45AF-90C2-A6779035FF5A}" dt="2023-06-28T08:48:51.983" v="85" actId="47"/>
        <pc:sldMkLst>
          <pc:docMk/>
          <pc:sldMk cId="4253035401" sldId="339"/>
        </pc:sldMkLst>
        <pc:spChg chg="mod">
          <ac:chgData name="Janette Warburton" userId="3e27661f259abf4c" providerId="LiveId" clId="{BC2150E9-6F4C-45AF-90C2-A6779035FF5A}" dt="2023-06-28T08:46:00.422" v="0"/>
          <ac:spMkLst>
            <pc:docMk/>
            <pc:sldMk cId="4253035401" sldId="339"/>
            <ac:spMk id="4" creationId="{F0027016-1399-03D9-BCBA-020AC90A84E5}"/>
          </ac:spMkLst>
        </pc:spChg>
      </pc:sldChg>
      <pc:sldChg chg="modSp del">
        <pc:chgData name="Janette Warburton" userId="3e27661f259abf4c" providerId="LiveId" clId="{BC2150E9-6F4C-45AF-90C2-A6779035FF5A}" dt="2023-06-28T08:48:51.983" v="85" actId="47"/>
        <pc:sldMkLst>
          <pc:docMk/>
          <pc:sldMk cId="1039739065" sldId="340"/>
        </pc:sldMkLst>
        <pc:spChg chg="mod">
          <ac:chgData name="Janette Warburton" userId="3e27661f259abf4c" providerId="LiveId" clId="{BC2150E9-6F4C-45AF-90C2-A6779035FF5A}" dt="2023-06-28T08:46:00.422" v="0"/>
          <ac:spMkLst>
            <pc:docMk/>
            <pc:sldMk cId="1039739065" sldId="340"/>
            <ac:spMk id="4" creationId="{F0027016-1399-03D9-BCBA-020AC90A84E5}"/>
          </ac:spMkLst>
        </pc:spChg>
      </pc:sldChg>
      <pc:sldChg chg="modSp add mod">
        <pc:chgData name="Janette Warburton" userId="3e27661f259abf4c" providerId="LiveId" clId="{BC2150E9-6F4C-45AF-90C2-A6779035FF5A}" dt="2023-06-28T09:54:53.154" v="5060" actId="207"/>
        <pc:sldMkLst>
          <pc:docMk/>
          <pc:sldMk cId="1467926658" sldId="340"/>
        </pc:sldMkLst>
        <pc:spChg chg="mod">
          <ac:chgData name="Janette Warburton" userId="3e27661f259abf4c" providerId="LiveId" clId="{BC2150E9-6F4C-45AF-90C2-A6779035FF5A}" dt="2023-06-28T09:52:07.449" v="4949" actId="20577"/>
          <ac:spMkLst>
            <pc:docMk/>
            <pc:sldMk cId="1467926658" sldId="340"/>
            <ac:spMk id="4" creationId="{F0027016-1399-03D9-BCBA-020AC90A84E5}"/>
          </ac:spMkLst>
        </pc:spChg>
        <pc:graphicFrameChg chg="mod modGraphic">
          <ac:chgData name="Janette Warburton" userId="3e27661f259abf4c" providerId="LiveId" clId="{BC2150E9-6F4C-45AF-90C2-A6779035FF5A}" dt="2023-06-28T09:54:53.154" v="5060" actId="207"/>
          <ac:graphicFrameMkLst>
            <pc:docMk/>
            <pc:sldMk cId="1467926658" sldId="340"/>
            <ac:graphicFrameMk id="5" creationId="{650AE124-9C0E-B7F8-EA8E-2A54B877894F}"/>
          </ac:graphicFrameMkLst>
        </pc:graphicFrameChg>
      </pc:sldChg>
      <pc:sldMasterChg chg="modSldLayout">
        <pc:chgData name="Janette Warburton" userId="3e27661f259abf4c" providerId="LiveId" clId="{BC2150E9-6F4C-45AF-90C2-A6779035FF5A}" dt="2023-06-28T08:46:00.422" v="0"/>
        <pc:sldMasterMkLst>
          <pc:docMk/>
          <pc:sldMasterMk cId="0" sldId="2147483648"/>
        </pc:sldMasterMkLst>
        <pc:sldLayoutChg chg="modSp">
          <pc:chgData name="Janette Warburton" userId="3e27661f259abf4c" providerId="LiveId" clId="{BC2150E9-6F4C-45AF-90C2-A6779035FF5A}" dt="2023-06-28T08:46:00.422" v="0"/>
          <pc:sldLayoutMkLst>
            <pc:docMk/>
            <pc:sldMasterMk cId="0" sldId="2147483648"/>
            <pc:sldLayoutMk cId="0" sldId="2147483649"/>
          </pc:sldLayoutMkLst>
          <pc:spChg chg="mod">
            <ac:chgData name="Janette Warburton" userId="3e27661f259abf4c" providerId="LiveId" clId="{BC2150E9-6F4C-45AF-90C2-A6779035FF5A}" dt="2023-06-28T08:46:00.422" v="0"/>
            <ac:spMkLst>
              <pc:docMk/>
              <pc:sldMasterMk cId="0" sldId="2147483648"/>
              <pc:sldLayoutMk cId="0" sldId="2147483649"/>
              <ac:spMk id="13" creationId="{00000000-0000-0000-0000-000000000000}"/>
            </ac:spMkLst>
          </pc:spChg>
        </pc:sldLayoutChg>
        <pc:sldLayoutChg chg="modSp">
          <pc:chgData name="Janette Warburton" userId="3e27661f259abf4c" providerId="LiveId" clId="{BC2150E9-6F4C-45AF-90C2-A6779035FF5A}" dt="2023-06-28T08:46:00.422" v="0"/>
          <pc:sldLayoutMkLst>
            <pc:docMk/>
            <pc:sldMasterMk cId="0" sldId="2147483648"/>
            <pc:sldLayoutMk cId="0" sldId="2147483650"/>
          </pc:sldLayoutMkLst>
          <pc:spChg chg="mod">
            <ac:chgData name="Janette Warburton" userId="3e27661f259abf4c" providerId="LiveId" clId="{BC2150E9-6F4C-45AF-90C2-A6779035FF5A}" dt="2023-06-28T08:46:00.422" v="0"/>
            <ac:spMkLst>
              <pc:docMk/>
              <pc:sldMasterMk cId="0" sldId="2147483648"/>
              <pc:sldLayoutMk cId="0" sldId="2147483650"/>
              <ac:spMk id="16" creationId="{00000000-0000-0000-0000-000000000000}"/>
            </ac:spMkLst>
          </pc:spChg>
        </pc:sldLayoutChg>
        <pc:sldLayoutChg chg="modSp">
          <pc:chgData name="Janette Warburton" userId="3e27661f259abf4c" providerId="LiveId" clId="{BC2150E9-6F4C-45AF-90C2-A6779035FF5A}" dt="2023-06-28T08:46:00.422" v="0"/>
          <pc:sldLayoutMkLst>
            <pc:docMk/>
            <pc:sldMasterMk cId="0" sldId="2147483648"/>
            <pc:sldLayoutMk cId="0" sldId="2147483651"/>
          </pc:sldLayoutMkLst>
          <pc:spChg chg="mod">
            <ac:chgData name="Janette Warburton" userId="3e27661f259abf4c" providerId="LiveId" clId="{BC2150E9-6F4C-45AF-90C2-A6779035FF5A}" dt="2023-06-28T08:46:00.422" v="0"/>
            <ac:spMkLst>
              <pc:docMk/>
              <pc:sldMasterMk cId="0" sldId="2147483648"/>
              <pc:sldLayoutMk cId="0" sldId="2147483651"/>
              <ac:spMk id="20" creationId="{00000000-0000-0000-0000-000000000000}"/>
            </ac:spMkLst>
          </pc:spChg>
        </pc:sldLayoutChg>
        <pc:sldLayoutChg chg="modSp">
          <pc:chgData name="Janette Warburton" userId="3e27661f259abf4c" providerId="LiveId" clId="{BC2150E9-6F4C-45AF-90C2-A6779035FF5A}" dt="2023-06-28T08:46:00.422" v="0"/>
          <pc:sldLayoutMkLst>
            <pc:docMk/>
            <pc:sldMasterMk cId="0" sldId="2147483648"/>
            <pc:sldLayoutMk cId="0" sldId="2147483652"/>
          </pc:sldLayoutMkLst>
          <pc:spChg chg="mod">
            <ac:chgData name="Janette Warburton" userId="3e27661f259abf4c" providerId="LiveId" clId="{BC2150E9-6F4C-45AF-90C2-A6779035FF5A}" dt="2023-06-28T08:46:00.422" v="0"/>
            <ac:spMkLst>
              <pc:docMk/>
              <pc:sldMasterMk cId="0" sldId="2147483648"/>
              <pc:sldLayoutMk cId="0" sldId="2147483652"/>
              <ac:spMk id="29"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5298300"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Circle Theorems</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3578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 </a:t>
            </a:r>
            <a:r>
              <a:rPr lang="en-GB" sz="1000" b="0" i="0" u="none" strike="noStrike" cap="none" dirty="0">
                <a:solidFill>
                  <a:srgbClr val="2779F5"/>
                </a:solidFill>
                <a:latin typeface="Nunito Sans"/>
                <a:ea typeface="Nunito Sans"/>
                <a:cs typeface="Nunito Sans"/>
                <a:sym typeface="Nunito Sans"/>
              </a:rPr>
              <a:t>| Diagnostic Questions | Circle Theorems</a:t>
            </a:r>
            <a:endParaRPr sz="1200" b="0" i="0" u="none" strike="noStrike" cap="none" dirty="0">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3452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a:t>
            </a:r>
            <a:r>
              <a:rPr lang="en-GB" sz="1000" b="0" i="0" u="none" strike="noStrike" cap="none" dirty="0">
                <a:solidFill>
                  <a:srgbClr val="2779F5"/>
                </a:solidFill>
                <a:latin typeface="Nunito Sans"/>
                <a:ea typeface="Nunito Sans"/>
                <a:cs typeface="Nunito Sans"/>
                <a:sym typeface="Nunito Sans"/>
              </a:rPr>
              <a:t> | Diagnostic Questions | Circle Theorems</a:t>
            </a:r>
            <a:endParaRPr sz="1200" b="0" i="0" u="none" strike="noStrike" cap="none" dirty="0">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5" y="2290450"/>
            <a:ext cx="5006100"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Circle Theorems</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4.tiff"/></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tiff"/></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40.tiff"/></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tiff"/></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tiff"/></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9.tiff"/></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52.tiff"/></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4" Type="http://schemas.openxmlformats.org/officeDocument/2006/relationships/image" Target="../media/image55.tiff"/></Relationships>
</file>

<file path=ppt/slides/_rels/slide1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8.tiff"/></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61.tiff"/></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tiff"/></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3.xml"/><Relationship Id="rId4" Type="http://schemas.openxmlformats.org/officeDocument/2006/relationships/image" Target="../media/image67.tiff"/></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xml"/><Relationship Id="rId4" Type="http://schemas.openxmlformats.org/officeDocument/2006/relationships/image" Target="../media/image70.tif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1.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2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2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2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8.tiff"/></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tiff"/></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4.tiff"/></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tiff"/></Relationships>
</file>

<file path=ppt/slides/_rels/slide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40.tiff"/></Relationships>
</file>

<file path=ppt/slides/_rels/slide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tiff"/></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tiff"/></Relationships>
</file>

<file path=ppt/slides/_rels/slide3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49.tiff"/></Relationships>
</file>

<file path=ppt/slides/_rels/slide3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52.tiff"/></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53.png"/><Relationship Id="rId1" Type="http://schemas.openxmlformats.org/officeDocument/2006/relationships/slideLayout" Target="../slideLayouts/slideLayout3.xml"/><Relationship Id="rId4" Type="http://schemas.openxmlformats.org/officeDocument/2006/relationships/image" Target="../media/image55.tiff"/></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58.tiff"/></Relationships>
</file>

<file path=ppt/slides/_rels/slide4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61.tiff"/></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tiff"/></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65.png"/><Relationship Id="rId1" Type="http://schemas.openxmlformats.org/officeDocument/2006/relationships/slideLayout" Target="../slideLayouts/slideLayout3.xml"/><Relationship Id="rId4" Type="http://schemas.openxmlformats.org/officeDocument/2006/relationships/image" Target="../media/image67.tiff"/></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90.png"/><Relationship Id="rId1" Type="http://schemas.openxmlformats.org/officeDocument/2006/relationships/slideLayout" Target="../slideLayouts/slideLayout3.xml"/><Relationship Id="rId4" Type="http://schemas.openxmlformats.org/officeDocument/2006/relationships/image" Target="../media/image70.tif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tiff"/></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Determine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angle </a:t>
                          </a:r>
                          <a:r>
                            <a:rPr lang="en-US" sz="1600" b="0" i="1" u="none" strike="noStrike" cap="none" dirty="0">
                              <a:solidFill>
                                <a:schemeClr val="dk1"/>
                              </a:solidFill>
                              <a:latin typeface="Times New Roman"/>
                              <a:ea typeface="Times New Roman"/>
                              <a:cs typeface="Times New Roman"/>
                              <a:sym typeface="Times New Roman"/>
                            </a:rPr>
                            <a:t>m</a:t>
                          </a:r>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8A5D00C2-F420-D3C7-4EB5-EF9E4E7A7C48}"/>
                  </a:ext>
                </a:extLst>
              </p:cNvPr>
              <p:cNvGraphicFramePr/>
              <p:nvPr>
                <p:extLst>
                  <p:ext uri="{D42A27DB-BD31-4B8C-83A1-F6EECF244321}">
                    <p14:modId xmlns:p14="http://schemas.microsoft.com/office/powerpoint/2010/main" val="29617412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Nunito"/>
                                </a:rPr>
                                <m:t>14</m:t>
                              </m:r>
                              <m:r>
                                <a:rPr lang="en-GB" sz="1600" b="0" i="1" dirty="0" smtClean="0">
                                  <a:solidFill>
                                    <a:schemeClr val="tx1"/>
                                  </a:solidFill>
                                  <a:latin typeface="Cambria Math" panose="02040503050406030204" pitchFamily="18" charset="0"/>
                                  <a:ea typeface="Nunito"/>
                                  <a:cs typeface="Nunito"/>
                                  <a:sym typeface="Nunito"/>
                                </a:rPr>
                                <m:t>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Nunito"/>
                                </a:rPr>
                                <m:t>281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8A5D00C2-F420-D3C7-4EB5-EF9E4E7A7C48}"/>
                  </a:ext>
                </a:extLst>
              </p:cNvPr>
              <p:cNvGraphicFramePr/>
              <p:nvPr>
                <p:extLst>
                  <p:ext uri="{D42A27DB-BD31-4B8C-83A1-F6EECF244321}">
                    <p14:modId xmlns:p14="http://schemas.microsoft.com/office/powerpoint/2010/main" val="29617412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7A7BE2DE-453A-BD47-27B0-663F408C67B6}"/>
              </a:ext>
            </a:extLst>
          </p:cNvPr>
          <p:cNvPicPr>
            <a:picLocks noChangeAspect="1"/>
          </p:cNvPicPr>
          <p:nvPr/>
        </p:nvPicPr>
        <p:blipFill>
          <a:blip r:embed="rId4"/>
          <a:stretch>
            <a:fillRect/>
          </a:stretch>
        </p:blipFill>
        <p:spPr>
          <a:xfrm>
            <a:off x="995233" y="1981493"/>
            <a:ext cx="2652632" cy="2520000"/>
          </a:xfrm>
          <a:prstGeom prst="rect">
            <a:avLst/>
          </a:prstGeom>
        </p:spPr>
      </p:pic>
    </p:spTree>
    <p:extLst>
      <p:ext uri="{BB962C8B-B14F-4D97-AF65-F5344CB8AC3E}">
        <p14:creationId xmlns:p14="http://schemas.microsoft.com/office/powerpoint/2010/main" val="34110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26843412"/>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and radius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10 </m:t>
                              </m:r>
                              <m:r>
                                <a:rPr lang="en-US" sz="1600" b="0" i="1" u="none" strike="noStrike" cap="none" dirty="0" smtClean="0">
                                  <a:solidFill>
                                    <a:schemeClr val="dk1"/>
                                  </a:solidFill>
                                  <a:latin typeface="Cambria Math" panose="02040503050406030204" pitchFamily="18" charset="0"/>
                                  <a:ea typeface="Nunito"/>
                                  <a:cs typeface="Nunito"/>
                                  <a:sym typeface="Nunito"/>
                                </a:rPr>
                                <m:t>𝑐𝑚</m:t>
                              </m:r>
                            </m:oMath>
                          </a14:m>
                          <a:r>
                            <a:rPr lang="en-US" sz="1600" b="0" u="none" strike="noStrike" cap="none"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Chord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𝐴𝐶</m:t>
                              </m:r>
                            </m:oMath>
                          </a14:m>
                          <a:r>
                            <a:rPr lang="en-US" sz="1600" b="0" u="none" strike="noStrike" cap="none" dirty="0">
                              <a:solidFill>
                                <a:schemeClr val="dk1"/>
                              </a:solidFill>
                              <a:latin typeface="Nunito"/>
                              <a:ea typeface="Nunito"/>
                              <a:cs typeface="Nunito"/>
                              <a:sym typeface="Nunito"/>
                            </a:rPr>
                            <a:t> is perpendicular to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𝑂𝐵</m:t>
                              </m:r>
                            </m:oMath>
                          </a14:m>
                          <a:r>
                            <a:rPr lang="en-US" sz="1600" b="0" u="none" strike="noStrike" cap="none" dirty="0">
                              <a:solidFill>
                                <a:schemeClr val="dk1"/>
                              </a:solidFill>
                              <a:latin typeface="Nunito"/>
                              <a:ea typeface="Nunito"/>
                              <a:cs typeface="Nunito"/>
                              <a:sym typeface="Nunito"/>
                            </a:rPr>
                            <a:t>. Calculate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the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𝐴𝐶</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26843412"/>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5045C9F9-B29A-DC00-EF9D-C38CF74A9B0A}"/>
                  </a:ext>
                </a:extLst>
              </p:cNvPr>
              <p:cNvGraphicFramePr/>
              <p:nvPr>
                <p:extLst>
                  <p:ext uri="{D42A27DB-BD31-4B8C-83A1-F6EECF244321}">
                    <p14:modId xmlns:p14="http://schemas.microsoft.com/office/powerpoint/2010/main" val="277810853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5045C9F9-B29A-DC00-EF9D-C38CF74A9B0A}"/>
                  </a:ext>
                </a:extLst>
              </p:cNvPr>
              <p:cNvGraphicFramePr/>
              <p:nvPr>
                <p:extLst>
                  <p:ext uri="{D42A27DB-BD31-4B8C-83A1-F6EECF244321}">
                    <p14:modId xmlns:p14="http://schemas.microsoft.com/office/powerpoint/2010/main" val="277810853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1412DFF2-7E91-D71E-00BD-41D72CB7D889}"/>
              </a:ext>
            </a:extLst>
          </p:cNvPr>
          <p:cNvPicPr>
            <a:picLocks noChangeAspect="1"/>
          </p:cNvPicPr>
          <p:nvPr/>
        </p:nvPicPr>
        <p:blipFill>
          <a:blip r:embed="rId4"/>
          <a:stretch>
            <a:fillRect/>
          </a:stretch>
        </p:blipFill>
        <p:spPr>
          <a:xfrm>
            <a:off x="1074065" y="2245400"/>
            <a:ext cx="2494967" cy="2520000"/>
          </a:xfrm>
          <a:prstGeom prst="rect">
            <a:avLst/>
          </a:prstGeom>
        </p:spPr>
      </p:pic>
    </p:spTree>
    <p:extLst>
      <p:ext uri="{BB962C8B-B14F-4D97-AF65-F5344CB8AC3E}">
        <p14:creationId xmlns:p14="http://schemas.microsoft.com/office/powerpoint/2010/main" val="4105128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m:t>
                              </m:r>
                            </m:oMath>
                          </a14:m>
                          <a:r>
                            <a:rPr lang="en-US" sz="1600" b="0" u="none" strike="noStrike" cap="none" dirty="0">
                              <a:solidFill>
                                <a:schemeClr val="dk1"/>
                              </a:solidFill>
                              <a:latin typeface="Nunito Sans"/>
                              <a:ea typeface="Nunito Sans"/>
                              <a:cs typeface="Nunito Sans"/>
                              <a:sym typeface="Nunito Sans"/>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𝑂</m:t>
                              </m:r>
                            </m:oMath>
                          </a14:m>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diameter of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length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9 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𝑐𝑚</m:t>
                              </m:r>
                            </m:oMath>
                          </a14:m>
                          <a:r>
                            <a:rPr lang="en-US" sz="1600" b="0" u="none" strike="noStrike" cap="none" dirty="0">
                              <a:solidFill>
                                <a:schemeClr val="dk1"/>
                              </a:solidFill>
                              <a:latin typeface="Nunito Sans"/>
                              <a:ea typeface="Nunito Sans"/>
                              <a:cs typeface="Nunito Sans"/>
                              <a:sym typeface="Nunito Sans"/>
                            </a:rPr>
                            <a:t>. Calculate the length of chord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F96212FC-7D8F-FEEB-69F2-B839322EAD7D}"/>
                  </a:ext>
                </a:extLst>
              </p:cNvPr>
              <p:cNvGraphicFramePr/>
              <p:nvPr>
                <p:extLst>
                  <p:ext uri="{D42A27DB-BD31-4B8C-83A1-F6EECF244321}">
                    <p14:modId xmlns:p14="http://schemas.microsoft.com/office/powerpoint/2010/main" val="284104284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4.8 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F96212FC-7D8F-FEEB-69F2-B839322EAD7D}"/>
                  </a:ext>
                </a:extLst>
              </p:cNvPr>
              <p:cNvGraphicFramePr/>
              <p:nvPr>
                <p:extLst>
                  <p:ext uri="{D42A27DB-BD31-4B8C-83A1-F6EECF244321}">
                    <p14:modId xmlns:p14="http://schemas.microsoft.com/office/powerpoint/2010/main" val="284104284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C4E3274F-653B-0F7C-3F68-83A1A88C0B53}"/>
              </a:ext>
            </a:extLst>
          </p:cNvPr>
          <p:cNvPicPr>
            <a:picLocks noChangeAspect="1"/>
          </p:cNvPicPr>
          <p:nvPr/>
        </p:nvPicPr>
        <p:blipFill>
          <a:blip r:embed="rId4"/>
          <a:stretch>
            <a:fillRect/>
          </a:stretch>
        </p:blipFill>
        <p:spPr>
          <a:xfrm>
            <a:off x="1159238" y="2148395"/>
            <a:ext cx="2306319" cy="2415743"/>
          </a:xfrm>
          <a:prstGeom prst="rect">
            <a:avLst/>
          </a:prstGeom>
        </p:spPr>
      </p:pic>
    </p:spTree>
    <p:extLst>
      <p:ext uri="{BB962C8B-B14F-4D97-AF65-F5344CB8AC3E}">
        <p14:creationId xmlns:p14="http://schemas.microsoft.com/office/powerpoint/2010/main" val="36734711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018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234898">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u="none" strike="noStrike" cap="none" dirty="0">
                              <a:solidFill>
                                <a:schemeClr val="dk1"/>
                              </a:solidFill>
                              <a:latin typeface="Nunito"/>
                              <a:ea typeface="Nunito"/>
                              <a:cs typeface="Nunito"/>
                              <a:sym typeface="Nunito"/>
                            </a:rPr>
                            <a:t>Lines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𝑆𝑈</m:t>
                              </m:r>
                            </m:oMath>
                          </a14:m>
                          <a:r>
                            <a:rPr lang="en-GB" sz="1600" b="0" u="none" strike="noStrike" cap="none" dirty="0">
                              <a:solidFill>
                                <a:schemeClr val="dk1"/>
                              </a:solidFill>
                              <a:latin typeface="Nunito"/>
                              <a:ea typeface="Nunito"/>
                              <a:cs typeface="Nunito"/>
                              <a:sym typeface="Nunito"/>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𝑇𝑈</m:t>
                              </m:r>
                            </m:oMath>
                          </a14:m>
                          <a:r>
                            <a:rPr lang="en-GB" sz="1600" b="0" u="none" strike="noStrike" cap="none" dirty="0">
                              <a:solidFill>
                                <a:schemeClr val="dk1"/>
                              </a:solidFill>
                              <a:latin typeface="Nunito"/>
                              <a:ea typeface="Nunito"/>
                              <a:cs typeface="Nunito"/>
                              <a:sym typeface="Nunito"/>
                            </a:rPr>
                            <a:t> are tangent to the circle,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with centre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𝑂</m:t>
                              </m:r>
                            </m:oMath>
                          </a14:m>
                          <a:r>
                            <a:rPr lang="en-GB" sz="1600" b="0" u="none" strike="noStrike" cap="none" dirty="0">
                              <a:solidFill>
                                <a:schemeClr val="dk1"/>
                              </a:solidFill>
                              <a:latin typeface="Nunito"/>
                              <a:ea typeface="Nunito"/>
                              <a:cs typeface="Nunito"/>
                              <a:sym typeface="Nunito"/>
                            </a:rPr>
                            <a:t>, at the points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m:t>
                              </m:r>
                            </m:oMath>
                          </a14:m>
                          <a:r>
                            <a:rPr lang="en-GB" sz="1600" b="0" u="none" strike="noStrike" cap="none" dirty="0">
                              <a:solidFill>
                                <a:schemeClr val="dk1"/>
                              </a:solidFill>
                              <a:latin typeface="Nunito"/>
                              <a:ea typeface="Nunito"/>
                              <a:cs typeface="Nunito"/>
                              <a:sym typeface="Nunito"/>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𝑈</m:t>
                              </m:r>
                            </m:oMath>
                          </a14:m>
                          <a:endParaRPr lang="en-GB"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respectively. Determine the size of angle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𝑆𝑂𝑇</m:t>
                              </m:r>
                            </m:oMath>
                          </a14:m>
                          <a:r>
                            <a:rPr lang="en-GB" sz="1600" b="0" u="none" strike="noStrike" cap="none" dirty="0">
                              <a:solidFill>
                                <a:schemeClr val="dk1"/>
                              </a:solidFill>
                              <a:latin typeface="Nunito"/>
                              <a:ea typeface="Nunito"/>
                              <a:cs typeface="Nunito"/>
                              <a:sym typeface="Nunito"/>
                            </a:rPr>
                            <a:t> (indicated):</a:t>
                          </a:r>
                          <a:r>
                            <a:rPr lang="en-GB" sz="1600" b="0" u="none" strike="noStrike" cap="none" dirty="0">
                              <a:solidFill>
                                <a:schemeClr val="dk1"/>
                              </a:solidFill>
                              <a:latin typeface="Arial"/>
                              <a:ea typeface="Arial"/>
                              <a:cs typeface="Arial"/>
                              <a:sym typeface="Arial"/>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018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0185">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BBE0245-969E-4B39-4B2B-8D89BA4F685F}"/>
                  </a:ext>
                </a:extLst>
              </p:cNvPr>
              <p:cNvGraphicFramePr/>
              <p:nvPr>
                <p:extLst>
                  <p:ext uri="{D42A27DB-BD31-4B8C-83A1-F6EECF244321}">
                    <p14:modId xmlns:p14="http://schemas.microsoft.com/office/powerpoint/2010/main" val="108503897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BBE0245-969E-4B39-4B2B-8D89BA4F685F}"/>
                  </a:ext>
                </a:extLst>
              </p:cNvPr>
              <p:cNvGraphicFramePr/>
              <p:nvPr>
                <p:extLst>
                  <p:ext uri="{D42A27DB-BD31-4B8C-83A1-F6EECF244321}">
                    <p14:modId xmlns:p14="http://schemas.microsoft.com/office/powerpoint/2010/main" val="108503897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ADDEB169-F834-E205-1612-F11C385DE93F}"/>
              </a:ext>
            </a:extLst>
          </p:cNvPr>
          <p:cNvPicPr>
            <a:picLocks noChangeAspect="1"/>
          </p:cNvPicPr>
          <p:nvPr/>
        </p:nvPicPr>
        <p:blipFill>
          <a:blip r:embed="rId4"/>
          <a:stretch>
            <a:fillRect/>
          </a:stretch>
        </p:blipFill>
        <p:spPr>
          <a:xfrm>
            <a:off x="270998" y="2346935"/>
            <a:ext cx="4365204" cy="2494402"/>
          </a:xfrm>
          <a:prstGeom prst="rect">
            <a:avLst/>
          </a:prstGeom>
        </p:spPr>
      </p:pic>
    </p:spTree>
    <p:extLst>
      <p:ext uri="{BB962C8B-B14F-4D97-AF65-F5344CB8AC3E}">
        <p14:creationId xmlns:p14="http://schemas.microsoft.com/office/powerpoint/2010/main" val="34357641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u="none" strike="noStrike" cap="none" dirty="0">
                              <a:solidFill>
                                <a:schemeClr val="dk1"/>
                              </a:solidFill>
                              <a:latin typeface="Nunito Sans"/>
                              <a:ea typeface="Nunito Sans"/>
                              <a:cs typeface="Nunito Sans"/>
                              <a:sym typeface="Nunito Sans"/>
                            </a:rPr>
                            <a:t>Given that the corners of quadrilateral</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𝐷𝐸𝐹𝐺</m:t>
                              </m:r>
                            </m:oMath>
                          </a14:m>
                          <a:r>
                            <a:rPr lang="en-GB" sz="1600" b="0" u="none" strike="noStrike" cap="none" dirty="0">
                              <a:solidFill>
                                <a:schemeClr val="dk1"/>
                              </a:solidFill>
                              <a:latin typeface="Nunito Sans"/>
                              <a:ea typeface="Nunito Sans"/>
                              <a:cs typeface="Nunito Sans"/>
                              <a:sym typeface="Nunito Sans"/>
                            </a:rPr>
                            <a:t> lie on the circumference of a circle,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determine the value of </a:t>
                          </a:r>
                          <a:r>
                            <a:rPr lang="en-GB" sz="1600" b="0" i="1" u="none" strike="noStrike" cap="none" dirty="0">
                              <a:solidFill>
                                <a:schemeClr val="dk1"/>
                              </a:solidFill>
                              <a:latin typeface="Times New Roman"/>
                              <a:ea typeface="Times New Roman"/>
                              <a:cs typeface="Times New Roman"/>
                              <a:sym typeface="Times New Roman"/>
                            </a:rPr>
                            <a:t>x</a:t>
                          </a:r>
                          <a:r>
                            <a:rPr lang="en-GB" sz="1600" b="0" u="none" strike="noStrike" cap="none"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27A09398-D8E9-5DA0-8EF8-E137C1EE60EC}"/>
                  </a:ext>
                </a:extLst>
              </p:cNvPr>
              <p:cNvGraphicFramePr/>
              <p:nvPr>
                <p:extLst>
                  <p:ext uri="{D42A27DB-BD31-4B8C-83A1-F6EECF244321}">
                    <p14:modId xmlns:p14="http://schemas.microsoft.com/office/powerpoint/2010/main" val="55759741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=15.7</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=17</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=4.3</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=14.3</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27A09398-D8E9-5DA0-8EF8-E137C1EE60EC}"/>
                  </a:ext>
                </a:extLst>
              </p:cNvPr>
              <p:cNvGraphicFramePr/>
              <p:nvPr>
                <p:extLst>
                  <p:ext uri="{D42A27DB-BD31-4B8C-83A1-F6EECF244321}">
                    <p14:modId xmlns:p14="http://schemas.microsoft.com/office/powerpoint/2010/main" val="55759741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1CFA3E65-CB5B-22C1-27F8-095ED49D3A64}"/>
              </a:ext>
            </a:extLst>
          </p:cNvPr>
          <p:cNvPicPr>
            <a:picLocks noChangeAspect="1"/>
          </p:cNvPicPr>
          <p:nvPr/>
        </p:nvPicPr>
        <p:blipFill>
          <a:blip r:embed="rId4"/>
          <a:stretch>
            <a:fillRect/>
          </a:stretch>
        </p:blipFill>
        <p:spPr>
          <a:xfrm>
            <a:off x="967666" y="1981493"/>
            <a:ext cx="2708528" cy="2734324"/>
          </a:xfrm>
          <a:prstGeom prst="rect">
            <a:avLst/>
          </a:prstGeom>
        </p:spPr>
      </p:pic>
    </p:spTree>
    <p:extLst>
      <p:ext uri="{BB962C8B-B14F-4D97-AF65-F5344CB8AC3E}">
        <p14:creationId xmlns:p14="http://schemas.microsoft.com/office/powerpoint/2010/main" val="4048122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𝑄</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𝑅</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with </a:t>
                          </a:r>
                          <a:r>
                            <a:rPr lang="en-GB" sz="1600" b="0" baseline="0" dirty="0">
                              <a:solidFill>
                                <a:schemeClr val="dk1"/>
                              </a:solidFill>
                              <a:latin typeface="Nunito"/>
                              <a:ea typeface="Nunito"/>
                              <a:cs typeface="Nunito"/>
                              <a:sym typeface="Nunito"/>
                            </a:rPr>
                            <a:t>centre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baseline="0" dirty="0">
                              <a:solidFill>
                                <a:schemeClr val="dk1"/>
                              </a:solidFill>
                              <a:latin typeface="Nunito"/>
                              <a:ea typeface="Nunito"/>
                              <a:cs typeface="Nunito"/>
                              <a:sym typeface="Nunito"/>
                            </a:rPr>
                            <a:t>. Determine the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𝑟</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C2B697B6-A73B-8FF1-FB58-2B8D83AFAF07}"/>
                  </a:ext>
                </a:extLst>
              </p:cNvPr>
              <p:cNvGraphicFramePr/>
              <p:nvPr>
                <p:extLst>
                  <p:ext uri="{D42A27DB-BD31-4B8C-83A1-F6EECF244321}">
                    <p14:modId xmlns:p14="http://schemas.microsoft.com/office/powerpoint/2010/main" val="1950674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C2B697B6-A73B-8FF1-FB58-2B8D83AFAF07}"/>
                  </a:ext>
                </a:extLst>
              </p:cNvPr>
              <p:cNvGraphicFramePr/>
              <p:nvPr>
                <p:extLst>
                  <p:ext uri="{D42A27DB-BD31-4B8C-83A1-F6EECF244321}">
                    <p14:modId xmlns:p14="http://schemas.microsoft.com/office/powerpoint/2010/main" val="1950674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37AB9FBA-76D1-16AB-855B-8A196555A511}"/>
              </a:ext>
            </a:extLst>
          </p:cNvPr>
          <p:cNvPicPr>
            <a:picLocks noChangeAspect="1"/>
          </p:cNvPicPr>
          <p:nvPr/>
        </p:nvPicPr>
        <p:blipFill>
          <a:blip r:embed="rId4"/>
          <a:stretch>
            <a:fillRect/>
          </a:stretch>
        </p:blipFill>
        <p:spPr>
          <a:xfrm>
            <a:off x="1143388" y="1982191"/>
            <a:ext cx="2617530" cy="2644149"/>
          </a:xfrm>
          <a:prstGeom prst="rect">
            <a:avLst/>
          </a:prstGeom>
        </p:spPr>
      </p:pic>
    </p:spTree>
    <p:extLst>
      <p:ext uri="{BB962C8B-B14F-4D97-AF65-F5344CB8AC3E}">
        <p14:creationId xmlns:p14="http://schemas.microsoft.com/office/powerpoint/2010/main" val="1161684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find the size of</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𝑓</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DDD7BF3-B24F-FBBB-B4D9-97A568F5E54E}"/>
                  </a:ext>
                </a:extLst>
              </p:cNvPr>
              <p:cNvGraphicFramePr/>
              <p:nvPr>
                <p:extLst>
                  <p:ext uri="{D42A27DB-BD31-4B8C-83A1-F6EECF244321}">
                    <p14:modId xmlns:p14="http://schemas.microsoft.com/office/powerpoint/2010/main" val="273058867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DDD7BF3-B24F-FBBB-B4D9-97A568F5E54E}"/>
                  </a:ext>
                </a:extLst>
              </p:cNvPr>
              <p:cNvGraphicFramePr/>
              <p:nvPr>
                <p:extLst>
                  <p:ext uri="{D42A27DB-BD31-4B8C-83A1-F6EECF244321}">
                    <p14:modId xmlns:p14="http://schemas.microsoft.com/office/powerpoint/2010/main" val="273058867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a:extLst>
              <a:ext uri="{FF2B5EF4-FFF2-40B4-BE49-F238E27FC236}">
                <a16:creationId xmlns:a16="http://schemas.microsoft.com/office/drawing/2014/main" id="{588D075D-6959-0927-294B-188F1097D6C2}"/>
              </a:ext>
            </a:extLst>
          </p:cNvPr>
          <p:cNvPicPr>
            <a:picLocks noChangeAspect="1"/>
          </p:cNvPicPr>
          <p:nvPr/>
        </p:nvPicPr>
        <p:blipFill>
          <a:blip r:embed="rId4"/>
          <a:stretch>
            <a:fillRect/>
          </a:stretch>
        </p:blipFill>
        <p:spPr>
          <a:xfrm>
            <a:off x="1069694" y="1982191"/>
            <a:ext cx="2503709" cy="2847529"/>
          </a:xfrm>
          <a:prstGeom prst="rect">
            <a:avLst/>
          </a:prstGeom>
        </p:spPr>
      </p:pic>
    </p:spTree>
    <p:extLst>
      <p:ext uri="{BB962C8B-B14F-4D97-AF65-F5344CB8AC3E}">
        <p14:creationId xmlns:p14="http://schemas.microsoft.com/office/powerpoint/2010/main" val="3513916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 </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Determine the </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size of</a:t>
                          </a:r>
                          <a:r>
                            <a:rPr lang="en-GB" sz="1600" b="0" u="none" strike="noStrike" cap="none" baseline="0" dirty="0">
                              <a:solidFill>
                                <a:schemeClr val="dk1"/>
                              </a:solidFill>
                              <a:latin typeface="Nunito Sans"/>
                              <a:ea typeface="Nunito Sans"/>
                              <a:cs typeface="Nunito Sans"/>
                              <a:sym typeface="Nunito Sans"/>
                            </a:rPr>
                            <a:t> </a:t>
                          </a:r>
                          <a:r>
                            <a:rPr lang="en-GB" sz="1600" b="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𝑝</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D0290A79-3598-628B-616F-898A790C9993}"/>
                  </a:ext>
                </a:extLst>
              </p:cNvPr>
              <p:cNvGraphicFramePr/>
              <p:nvPr>
                <p:extLst>
                  <p:ext uri="{D42A27DB-BD31-4B8C-83A1-F6EECF244321}">
                    <p14:modId xmlns:p14="http://schemas.microsoft.com/office/powerpoint/2010/main" val="420104710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D0290A79-3598-628B-616F-898A790C9993}"/>
                  </a:ext>
                </a:extLst>
              </p:cNvPr>
              <p:cNvGraphicFramePr/>
              <p:nvPr>
                <p:extLst>
                  <p:ext uri="{D42A27DB-BD31-4B8C-83A1-F6EECF244321}">
                    <p14:modId xmlns:p14="http://schemas.microsoft.com/office/powerpoint/2010/main" val="420104710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DC6D3261-3842-F104-7970-E1523F8C9CBE}"/>
              </a:ext>
            </a:extLst>
          </p:cNvPr>
          <p:cNvPicPr>
            <a:picLocks noChangeAspect="1"/>
          </p:cNvPicPr>
          <p:nvPr/>
        </p:nvPicPr>
        <p:blipFill>
          <a:blip r:embed="rId4"/>
          <a:stretch>
            <a:fillRect/>
          </a:stretch>
        </p:blipFill>
        <p:spPr>
          <a:xfrm>
            <a:off x="941034" y="1982191"/>
            <a:ext cx="2755843" cy="2707325"/>
          </a:xfrm>
          <a:prstGeom prst="rect">
            <a:avLst/>
          </a:prstGeom>
        </p:spPr>
      </p:pic>
    </p:spTree>
    <p:extLst>
      <p:ext uri="{BB962C8B-B14F-4D97-AF65-F5344CB8AC3E}">
        <p14:creationId xmlns:p14="http://schemas.microsoft.com/office/powerpoint/2010/main" val="1792080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Triangle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𝐴𝐵𝐶</m:t>
                              </m:r>
                            </m:oMath>
                          </a14:m>
                          <a:r>
                            <a:rPr lang="en-US" sz="1600" b="0" u="none" strike="noStrike" cap="none" dirty="0">
                              <a:solidFill>
                                <a:schemeClr val="dk1"/>
                              </a:solidFill>
                              <a:latin typeface="Nunito Sans"/>
                              <a:ea typeface="Nunito Sans"/>
                              <a:cs typeface="Nunito Sans"/>
                              <a:sym typeface="Nunito Sans"/>
                            </a:rPr>
                            <a:t> is inscribed in a circle with</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diameter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r>
                            <a:rPr lang="en-US" sz="1600" b="0" u="none" strike="noStrike" cap="none" dirty="0">
                              <a:solidFill>
                                <a:schemeClr val="dk1"/>
                              </a:solidFill>
                              <a:latin typeface="Nunito Sans"/>
                              <a:ea typeface="Nunito Sans"/>
                              <a:cs typeface="Nunito Sans"/>
                              <a:sym typeface="Nunito Sans"/>
                            </a:rPr>
                            <a:t>. Determine the size of angle</a:t>
                          </a:r>
                          <a:r>
                            <a:rPr lang="en-US" sz="1600" b="0" u="none" strike="noStrike" cap="none" baseline="0"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baseline="0" dirty="0" smtClean="0">
                                  <a:solidFill>
                                    <a:schemeClr val="dk1"/>
                                  </a:solidFill>
                                  <a:latin typeface="Cambria Math" panose="02040503050406030204" pitchFamily="18" charset="0"/>
                                  <a:ea typeface="Nunito Sans"/>
                                  <a:cs typeface="Nunito Sans"/>
                                  <a:sym typeface="Nunito Sans"/>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690B595-C47D-F8AD-F106-8017EB0426F4}"/>
                  </a:ext>
                </a:extLst>
              </p:cNvPr>
              <p:cNvGraphicFramePr/>
              <p:nvPr>
                <p:extLst>
                  <p:ext uri="{D42A27DB-BD31-4B8C-83A1-F6EECF244321}">
                    <p14:modId xmlns:p14="http://schemas.microsoft.com/office/powerpoint/2010/main" val="10182814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a:cs typeface="Nunito"/>
                                  <a:sym typeface="Nunito"/>
                                </a:rPr>
                                <m:t>37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690B595-C47D-F8AD-F106-8017EB0426F4}"/>
                  </a:ext>
                </a:extLst>
              </p:cNvPr>
              <p:cNvGraphicFramePr/>
              <p:nvPr>
                <p:extLst>
                  <p:ext uri="{D42A27DB-BD31-4B8C-83A1-F6EECF244321}">
                    <p14:modId xmlns:p14="http://schemas.microsoft.com/office/powerpoint/2010/main" val="10182814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7E6F64B1-753F-2DA0-6B1C-3BBC2B3348EE}"/>
              </a:ext>
            </a:extLst>
          </p:cNvPr>
          <p:cNvPicPr>
            <a:picLocks noChangeAspect="1"/>
          </p:cNvPicPr>
          <p:nvPr/>
        </p:nvPicPr>
        <p:blipFill>
          <a:blip r:embed="rId4"/>
          <a:stretch>
            <a:fillRect/>
          </a:stretch>
        </p:blipFill>
        <p:spPr>
          <a:xfrm>
            <a:off x="1010718" y="1616431"/>
            <a:ext cx="2621661" cy="2880000"/>
          </a:xfrm>
          <a:prstGeom prst="rect">
            <a:avLst/>
          </a:prstGeom>
        </p:spPr>
      </p:pic>
    </p:spTree>
    <p:extLst>
      <p:ext uri="{BB962C8B-B14F-4D97-AF65-F5344CB8AC3E}">
        <p14:creationId xmlns:p14="http://schemas.microsoft.com/office/powerpoint/2010/main" val="2817720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42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Given that 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𝐷</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𝐸</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𝐹</m:t>
                              </m:r>
                            </m:oMath>
                          </a14:m>
                          <a:r>
                            <a:rPr lang="en-US" sz="1600" b="0" u="none" strike="noStrike" cap="none" dirty="0">
                              <a:solidFill>
                                <a:schemeClr val="dk1"/>
                              </a:solidFill>
                              <a:latin typeface="Nunito"/>
                              <a:ea typeface="Nunito"/>
                              <a:cs typeface="Nunito"/>
                              <a:sym typeface="Nunito"/>
                            </a:rPr>
                            <a:t> are points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the circumference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𝑒</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Arial"/>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42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425">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FC185A1E-3E44-1D5E-DD3D-807810B59FBE}"/>
                  </a:ext>
                </a:extLst>
              </p:cNvPr>
              <p:cNvGraphicFramePr/>
              <p:nvPr>
                <p:extLst>
                  <p:ext uri="{D42A27DB-BD31-4B8C-83A1-F6EECF244321}">
                    <p14:modId xmlns:p14="http://schemas.microsoft.com/office/powerpoint/2010/main" val="287147765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FC185A1E-3E44-1D5E-DD3D-807810B59FBE}"/>
                  </a:ext>
                </a:extLst>
              </p:cNvPr>
              <p:cNvGraphicFramePr/>
              <p:nvPr>
                <p:extLst>
                  <p:ext uri="{D42A27DB-BD31-4B8C-83A1-F6EECF244321}">
                    <p14:modId xmlns:p14="http://schemas.microsoft.com/office/powerpoint/2010/main" val="287147765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72D687A8-D5C8-FB33-550C-44346613A144}"/>
              </a:ext>
            </a:extLst>
          </p:cNvPr>
          <p:cNvPicPr>
            <a:picLocks noChangeAspect="1"/>
          </p:cNvPicPr>
          <p:nvPr/>
        </p:nvPicPr>
        <p:blipFill>
          <a:blip r:embed="rId4"/>
          <a:stretch>
            <a:fillRect/>
          </a:stretch>
        </p:blipFill>
        <p:spPr>
          <a:xfrm>
            <a:off x="1034124" y="1981175"/>
            <a:ext cx="2846448" cy="2668545"/>
          </a:xfrm>
          <a:prstGeom prst="rect">
            <a:avLst/>
          </a:prstGeom>
        </p:spPr>
      </p:pic>
    </p:spTree>
    <p:extLst>
      <p:ext uri="{BB962C8B-B14F-4D97-AF65-F5344CB8AC3E}">
        <p14:creationId xmlns:p14="http://schemas.microsoft.com/office/powerpoint/2010/main" val="3971535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US"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circumference of a circle with a diameter</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𝐴𝐷</m:t>
                              </m:r>
                            </m:oMath>
                          </a14:m>
                          <a:r>
                            <a:rPr lang="en-US" sz="1600" b="0" u="none" strike="noStrike" cap="none" dirty="0">
                              <a:solidFill>
                                <a:schemeClr val="dk1"/>
                              </a:solidFill>
                              <a:latin typeface="Nunito Sans"/>
                              <a:ea typeface="Nunito Sans"/>
                              <a:cs typeface="Nunito Sans"/>
                              <a:sym typeface="Nunito Sans"/>
                            </a:rPr>
                            <a:t>. Find a formula for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in terms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𝑣</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9386D05-DB04-8F25-5883-5124F0314921}"/>
                  </a:ext>
                </a:extLst>
              </p:cNvPr>
              <p:cNvGraphicFramePr/>
              <p:nvPr>
                <p:extLst>
                  <p:ext uri="{D42A27DB-BD31-4B8C-83A1-F6EECF244321}">
                    <p14:modId xmlns:p14="http://schemas.microsoft.com/office/powerpoint/2010/main" val="191760819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Nunito"/>
                                </a:rPr>
                                <m:t>𝑤</m:t>
                              </m:r>
                              <m:r>
                                <a:rPr lang="en-GB" sz="1600" b="0" i="1" u="none" strike="noStrike" cap="none" dirty="0" smtClean="0">
                                  <a:solidFill>
                                    <a:schemeClr val="tx1"/>
                                  </a:solidFill>
                                  <a:latin typeface="Cambria Math" panose="02040503050406030204" pitchFamily="18" charset="0"/>
                                  <a:ea typeface="Times New Roman"/>
                                  <a:cs typeface="Times New Roman"/>
                                  <a:sym typeface="Nunito"/>
                                </a:rPr>
                                <m:t>=41−</m:t>
                              </m:r>
                              <m:r>
                                <a:rPr lang="en-GB" sz="1600" b="0" i="1" u="none" strike="noStrike" cap="none" dirty="0" smtClean="0">
                                  <a:solidFill>
                                    <a:schemeClr val="tx1"/>
                                  </a:solidFill>
                                  <a:latin typeface="Cambria Math" panose="02040503050406030204" pitchFamily="18" charset="0"/>
                                  <a:ea typeface="Times New Roman"/>
                                  <a:cs typeface="Times New Roman"/>
                                  <a:sym typeface="Nunito"/>
                                </a:rPr>
                                <m:t>𝑣</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𝑤</m:t>
                              </m:r>
                              <m:r>
                                <a:rPr lang="en-GB" sz="1600" b="0" i="1" dirty="0" smtClean="0">
                                  <a:solidFill>
                                    <a:schemeClr val="tx1"/>
                                  </a:solidFill>
                                  <a:latin typeface="Cambria Math" panose="02040503050406030204" pitchFamily="18" charset="0"/>
                                  <a:ea typeface="Nunito"/>
                                  <a:cs typeface="Nunito"/>
                                  <a:sym typeface="Nunito"/>
                                </a:rPr>
                                <m:t>=49−</m:t>
                              </m:r>
                              <m:r>
                                <a:rPr lang="en-GB" sz="1600" b="0" i="1" dirty="0" smtClean="0">
                                  <a:solidFill>
                                    <a:schemeClr val="tx1"/>
                                  </a:solidFill>
                                  <a:latin typeface="Cambria Math" panose="02040503050406030204" pitchFamily="18" charset="0"/>
                                  <a:ea typeface="Nunito"/>
                                  <a:cs typeface="Nunito"/>
                                  <a:sym typeface="Nunito"/>
                                </a:rPr>
                                <m:t>𝑣</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𝑤</m:t>
                              </m:r>
                              <m:r>
                                <a:rPr lang="en-GB" sz="1600" b="0" i="1" dirty="0" smtClean="0">
                                  <a:solidFill>
                                    <a:schemeClr val="tx1"/>
                                  </a:solidFill>
                                  <a:latin typeface="Cambria Math" panose="02040503050406030204" pitchFamily="18" charset="0"/>
                                  <a:ea typeface="Nunito"/>
                                  <a:cs typeface="Nunito"/>
                                  <a:sym typeface="Nunito"/>
                                </a:rPr>
                                <m:t>=131−</m:t>
                              </m:r>
                              <m:r>
                                <a:rPr lang="en-GB" sz="1600" b="0" i="1" dirty="0" smtClean="0">
                                  <a:solidFill>
                                    <a:schemeClr val="tx1"/>
                                  </a:solidFill>
                                  <a:latin typeface="Cambria Math" panose="02040503050406030204" pitchFamily="18" charset="0"/>
                                  <a:ea typeface="Nunito"/>
                                  <a:cs typeface="Nunito"/>
                                  <a:sym typeface="Nunito"/>
                                </a:rPr>
                                <m:t>𝑣</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𝑤</m:t>
                              </m:r>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Nunito"/>
                                  <a:cs typeface="Nunito"/>
                                  <a:sym typeface="Nunito"/>
                                </a:rPr>
                                <m:t>𝑣</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9386D05-DB04-8F25-5883-5124F0314921}"/>
                  </a:ext>
                </a:extLst>
              </p:cNvPr>
              <p:cNvGraphicFramePr/>
              <p:nvPr>
                <p:extLst>
                  <p:ext uri="{D42A27DB-BD31-4B8C-83A1-F6EECF244321}">
                    <p14:modId xmlns:p14="http://schemas.microsoft.com/office/powerpoint/2010/main" val="191760819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2" name="Picture 1">
            <a:extLst>
              <a:ext uri="{FF2B5EF4-FFF2-40B4-BE49-F238E27FC236}">
                <a16:creationId xmlns:a16="http://schemas.microsoft.com/office/drawing/2014/main" id="{DE1C5A93-E9CD-3B22-4102-4307B5079B0D}"/>
              </a:ext>
            </a:extLst>
          </p:cNvPr>
          <p:cNvPicPr>
            <a:picLocks noChangeAspect="1"/>
          </p:cNvPicPr>
          <p:nvPr/>
        </p:nvPicPr>
        <p:blipFill>
          <a:blip r:embed="rId4"/>
          <a:stretch>
            <a:fillRect/>
          </a:stretch>
        </p:blipFill>
        <p:spPr>
          <a:xfrm>
            <a:off x="883497" y="2263726"/>
            <a:ext cx="3140206" cy="2433660"/>
          </a:xfrm>
          <a:prstGeom prst="rect">
            <a:avLst/>
          </a:prstGeom>
        </p:spPr>
      </p:pic>
    </p:spTree>
    <p:extLst>
      <p:ext uri="{BB962C8B-B14F-4D97-AF65-F5344CB8AC3E}">
        <p14:creationId xmlns:p14="http://schemas.microsoft.com/office/powerpoint/2010/main" val="35181008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find the size of</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𝑎</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E23CC305-535D-0229-8440-B4F91D0E40C9}"/>
                  </a:ext>
                </a:extLst>
              </p:cNvPr>
              <p:cNvGraphicFramePr/>
              <p:nvPr>
                <p:extLst>
                  <p:ext uri="{D42A27DB-BD31-4B8C-83A1-F6EECF244321}">
                    <p14:modId xmlns:p14="http://schemas.microsoft.com/office/powerpoint/2010/main" val="126767235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E23CC305-535D-0229-8440-B4F91D0E40C9}"/>
                  </a:ext>
                </a:extLst>
              </p:cNvPr>
              <p:cNvGraphicFramePr/>
              <p:nvPr>
                <p:extLst>
                  <p:ext uri="{D42A27DB-BD31-4B8C-83A1-F6EECF244321}">
                    <p14:modId xmlns:p14="http://schemas.microsoft.com/office/powerpoint/2010/main" val="126767235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4187D2EE-B913-3E31-EB90-A8ABE5A13161}"/>
              </a:ext>
            </a:extLst>
          </p:cNvPr>
          <p:cNvPicPr>
            <a:picLocks noChangeAspect="1"/>
          </p:cNvPicPr>
          <p:nvPr/>
        </p:nvPicPr>
        <p:blipFill>
          <a:blip r:embed="rId4"/>
          <a:stretch>
            <a:fillRect/>
          </a:stretch>
        </p:blipFill>
        <p:spPr>
          <a:xfrm>
            <a:off x="1017269" y="1897966"/>
            <a:ext cx="2861049" cy="2768213"/>
          </a:xfrm>
          <a:prstGeom prst="rect">
            <a:avLst/>
          </a:prstGeom>
        </p:spPr>
      </p:pic>
    </p:spTree>
    <p:extLst>
      <p:ext uri="{BB962C8B-B14F-4D97-AF65-F5344CB8AC3E}">
        <p14:creationId xmlns:p14="http://schemas.microsoft.com/office/powerpoint/2010/main" val="1926727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a circle with</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𝐷𝐸</m:t>
                              </m:r>
                            </m:oMath>
                          </a14:m>
                          <a:r>
                            <a:rPr lang="en-US" sz="1600" b="0" u="none" strike="noStrike" cap="none" dirty="0">
                              <a:solidFill>
                                <a:schemeClr val="dk1"/>
                              </a:solidFill>
                              <a:latin typeface="Nunito"/>
                              <a:ea typeface="Nunito"/>
                              <a:cs typeface="Nunito"/>
                              <a:sym typeface="Nunito"/>
                            </a:rPr>
                            <a:t> is tangent to the circle 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Calculate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5694712-3619-80D7-1629-5BC411319BAE}"/>
                  </a:ext>
                </a:extLst>
              </p:cNvPr>
              <p:cNvGraphicFramePr/>
              <p:nvPr>
                <p:extLst>
                  <p:ext uri="{D42A27DB-BD31-4B8C-83A1-F6EECF244321}">
                    <p14:modId xmlns:p14="http://schemas.microsoft.com/office/powerpoint/2010/main" val="225776143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5694712-3619-80D7-1629-5BC411319BAE}"/>
                  </a:ext>
                </a:extLst>
              </p:cNvPr>
              <p:cNvGraphicFramePr/>
              <p:nvPr>
                <p:extLst>
                  <p:ext uri="{D42A27DB-BD31-4B8C-83A1-F6EECF244321}">
                    <p14:modId xmlns:p14="http://schemas.microsoft.com/office/powerpoint/2010/main" val="225776143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9EA8C427-1F25-7041-64B6-DD26A0B2F695}"/>
              </a:ext>
            </a:extLst>
          </p:cNvPr>
          <p:cNvPicPr>
            <a:picLocks noChangeAspect="1"/>
          </p:cNvPicPr>
          <p:nvPr/>
        </p:nvPicPr>
        <p:blipFill>
          <a:blip r:embed="rId4"/>
          <a:stretch>
            <a:fillRect/>
          </a:stretch>
        </p:blipFill>
        <p:spPr>
          <a:xfrm>
            <a:off x="806151" y="1982191"/>
            <a:ext cx="3030795" cy="2700000"/>
          </a:xfrm>
          <a:prstGeom prst="rect">
            <a:avLst/>
          </a:prstGeom>
        </p:spPr>
      </p:pic>
    </p:spTree>
    <p:extLst>
      <p:ext uri="{BB962C8B-B14F-4D97-AF65-F5344CB8AC3E}">
        <p14:creationId xmlns:p14="http://schemas.microsoft.com/office/powerpoint/2010/main" val="3660003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650AE124-9C0E-B7F8-EA8E-2A54B877894F}"/>
                  </a:ext>
                </a:extLst>
              </p:cNvPr>
              <p:cNvGraphicFramePr/>
              <p:nvPr>
                <p:extLst>
                  <p:ext uri="{D42A27DB-BD31-4B8C-83A1-F6EECF244321}">
                    <p14:modId xmlns:p14="http://schemas.microsoft.com/office/powerpoint/2010/main" val="285549848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11.8 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16.8 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650AE124-9C0E-B7F8-EA8E-2A54B877894F}"/>
                  </a:ext>
                </a:extLst>
              </p:cNvPr>
              <p:cNvGraphicFramePr/>
              <p:nvPr>
                <p:extLst>
                  <p:ext uri="{D42A27DB-BD31-4B8C-83A1-F6EECF244321}">
                    <p14:modId xmlns:p14="http://schemas.microsoft.com/office/powerpoint/2010/main" val="285549848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Google Shape;255;g2191522ec10_0_108">
                <a:extLst>
                  <a:ext uri="{FF2B5EF4-FFF2-40B4-BE49-F238E27FC236}">
                    <a16:creationId xmlns:a16="http://schemas.microsoft.com/office/drawing/2014/main" id="{B5465A0C-E505-03E5-74EB-0BCEC993FB5E}"/>
                  </a:ext>
                </a:extLst>
              </p:cNvPr>
              <p:cNvGraphicFramePr/>
              <p:nvPr/>
            </p:nvGraphicFramePr>
            <p:xfrm>
              <a:off x="109208" y="862227"/>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a:ea typeface="Nunito"/>
                              <a:cs typeface="Nunito"/>
                              <a:sym typeface="Nunito"/>
                            </a:rPr>
                            <a:t>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𝐵𝐶</m:t>
                              </m:r>
                            </m:oMath>
                          </a14:m>
                          <a:r>
                            <a:rPr lang="en-US" sz="1600" b="0" u="none" strike="noStrike" cap="none" dirty="0">
                              <a:solidFill>
                                <a:schemeClr val="dk1"/>
                              </a:solidFill>
                              <a:latin typeface="Nunito"/>
                              <a:ea typeface="Nunito"/>
                              <a:cs typeface="Nunito"/>
                              <a:sym typeface="Nunito"/>
                            </a:rPr>
                            <a:t> is tangent to a circle with centre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passes through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centre of the circle. The circle has radius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5 </m:t>
                              </m:r>
                              <m:r>
                                <a:rPr lang="en-US" sz="1600" b="0" i="1" u="none" strike="noStrike" cap="none" dirty="0" smtClean="0">
                                  <a:solidFill>
                                    <a:schemeClr val="dk1"/>
                                  </a:solidFill>
                                  <a:latin typeface="Cambria Math" panose="02040503050406030204" pitchFamily="18" charset="0"/>
                                  <a:ea typeface="Nunito"/>
                                  <a:cs typeface="Nunito"/>
                                  <a:sym typeface="Nunito"/>
                                </a:rPr>
                                <m:t>𝑐𝑚</m:t>
                              </m:r>
                            </m:oMath>
                          </a14:m>
                          <a:r>
                            <a:rPr lang="en-US" sz="1600" b="0" u="none" strike="noStrike" cap="none" dirty="0">
                              <a:solidFill>
                                <a:schemeClr val="dk1"/>
                              </a:solidFill>
                              <a:latin typeface="Nunito"/>
                              <a:ea typeface="Nunito"/>
                              <a:cs typeface="Nunito"/>
                              <a:sym typeface="Nunito"/>
                            </a:rPr>
                            <a:t>. Find the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7" name="Google Shape;255;g2191522ec10_0_108">
                <a:extLst>
                  <a:ext uri="{FF2B5EF4-FFF2-40B4-BE49-F238E27FC236}">
                    <a16:creationId xmlns:a16="http://schemas.microsoft.com/office/drawing/2014/main" id="{B5465A0C-E505-03E5-74EB-0BCEC993FB5E}"/>
                  </a:ext>
                </a:extLst>
              </p:cNvPr>
              <p:cNvGraphicFramePr/>
              <p:nvPr/>
            </p:nvGraphicFramePr>
            <p:xfrm>
              <a:off x="109208" y="862227"/>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7" t="-866" r="-275" b="-5628"/>
                          </a:stretch>
                        </a:blipFill>
                      </a:tcPr>
                    </a:tc>
                    <a:extLst>
                      <a:ext uri="{0D108BD9-81ED-4DB2-BD59-A6C34878D82A}">
                        <a16:rowId xmlns:a16="http://schemas.microsoft.com/office/drawing/2014/main" val="10000"/>
                      </a:ext>
                    </a:extLst>
                  </a:tr>
                </a:tbl>
              </a:graphicData>
            </a:graphic>
          </p:graphicFrame>
        </mc:Fallback>
      </mc:AlternateContent>
      <p:pic>
        <p:nvPicPr>
          <p:cNvPr id="8" name="Picture 7">
            <a:extLst>
              <a:ext uri="{FF2B5EF4-FFF2-40B4-BE49-F238E27FC236}">
                <a16:creationId xmlns:a16="http://schemas.microsoft.com/office/drawing/2014/main" id="{20580E07-0D70-5937-989E-67FD4CFDFD90}"/>
              </a:ext>
            </a:extLst>
          </p:cNvPr>
          <p:cNvPicPr>
            <a:picLocks noChangeAspect="1"/>
          </p:cNvPicPr>
          <p:nvPr/>
        </p:nvPicPr>
        <p:blipFill rotWithShape="1">
          <a:blip r:embed="rId4"/>
          <a:srcRect r="4220"/>
          <a:stretch/>
        </p:blipFill>
        <p:spPr>
          <a:xfrm>
            <a:off x="362550" y="2469749"/>
            <a:ext cx="4182100" cy="2295651"/>
          </a:xfrm>
          <a:prstGeom prst="rect">
            <a:avLst/>
          </a:prstGeom>
        </p:spPr>
      </p:pic>
    </p:spTree>
    <p:extLst>
      <p:ext uri="{BB962C8B-B14F-4D97-AF65-F5344CB8AC3E}">
        <p14:creationId xmlns:p14="http://schemas.microsoft.com/office/powerpoint/2010/main" val="146792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1"/>
        <p:cNvGrpSpPr/>
        <p:nvPr/>
      </p:nvGrpSpPr>
      <p:grpSpPr>
        <a:xfrm>
          <a:off x="0" y="0"/>
          <a:ext cx="0" cy="0"/>
          <a:chOff x="0" y="0"/>
          <a:chExt cx="0" cy="0"/>
        </a:xfrm>
      </p:grpSpPr>
    </p:spTree>
  </p:cSld>
  <p:clrMapOvr>
    <a:overrideClrMapping bg1="lt1" tx1="dk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4773051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wrong theorem and doubled known angle size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subtracted known angle size from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90</m:t>
                              </m:r>
                              <m:r>
                                <a:rPr lang="en-GB"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38</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used wrong theorem and halved known angle size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54773051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148910647"/>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are points on the</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circumference of a circle with </a:t>
                          </a:r>
                          <a:r>
                            <a:rPr lang="en-GB" sz="1600" b="0" noProof="0" dirty="0">
                              <a:solidFill>
                                <a:schemeClr val="dk1"/>
                              </a:solidFill>
                              <a:latin typeface="Nunito"/>
                              <a:ea typeface="Nunito"/>
                              <a:cs typeface="Nunito"/>
                              <a:sym typeface="Nunito"/>
                            </a:rPr>
                            <a:t>centre</a:t>
                          </a:r>
                          <a:r>
                            <a:rPr lang="en-US" sz="1600" b="0" dirty="0">
                              <a:solidFill>
                                <a:schemeClr val="dk1"/>
                              </a:solidFill>
                              <a:latin typeface="Nunito"/>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𝑂</m:t>
                              </m:r>
                            </m:oMath>
                          </a14:m>
                          <a:r>
                            <a:rPr lang="en-US" sz="1600" b="0" baseline="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Determine the size of the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𝑏</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148910647"/>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F8E16C5A-420F-C2FB-2A65-50625F9F9C65}"/>
              </a:ext>
            </a:extLst>
          </p:cNvPr>
          <p:cNvPicPr>
            <a:picLocks noChangeAspect="1"/>
          </p:cNvPicPr>
          <p:nvPr/>
        </p:nvPicPr>
        <p:blipFill>
          <a:blip r:embed="rId4"/>
          <a:stretch>
            <a:fillRect/>
          </a:stretch>
        </p:blipFill>
        <p:spPr>
          <a:xfrm>
            <a:off x="1159313" y="1897966"/>
            <a:ext cx="2324471" cy="2757128"/>
          </a:xfrm>
          <a:prstGeom prst="rect">
            <a:avLst/>
          </a:prstGeom>
        </p:spPr>
      </p:pic>
    </p:spTree>
    <p:extLst>
      <p:ext uri="{BB962C8B-B14F-4D97-AF65-F5344CB8AC3E}">
        <p14:creationId xmlns:p14="http://schemas.microsoft.com/office/powerpoint/2010/main" val="2975873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242994962"/>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𝑄</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𝑅</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with </a:t>
                          </a:r>
                          <a:r>
                            <a:rPr lang="en-GB" sz="1600" b="0" baseline="0" dirty="0">
                              <a:solidFill>
                                <a:schemeClr val="dk1"/>
                              </a:solidFill>
                              <a:latin typeface="Nunito"/>
                              <a:ea typeface="Nunito"/>
                              <a:cs typeface="Nunito"/>
                              <a:sym typeface="Nunito"/>
                            </a:rPr>
                            <a:t>centre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baseline="0" dirty="0">
                              <a:solidFill>
                                <a:schemeClr val="dk1"/>
                              </a:solidFill>
                              <a:latin typeface="Nunito"/>
                              <a:ea typeface="Nunito"/>
                              <a:cs typeface="Nunito"/>
                              <a:sym typeface="Nunito"/>
                            </a:rPr>
                            <a:t>. Determine the size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𝑝</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242994962"/>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82B3227-D92A-637E-6CDC-7985E69C3D04}"/>
                  </a:ext>
                </a:extLst>
              </p:cNvPr>
              <p:cNvGraphicFramePr/>
              <p:nvPr>
                <p:extLst>
                  <p:ext uri="{D42A27DB-BD31-4B8C-83A1-F6EECF244321}">
                    <p14:modId xmlns:p14="http://schemas.microsoft.com/office/powerpoint/2010/main" val="56948213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324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doubled (rather than halved) the known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assumed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𝑅𝑂𝑄</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𝑅𝑃𝑄</m:t>
                              </m:r>
                            </m:oMath>
                          </a14:m>
                          <a:r>
                            <a:rPr lang="en-US" sz="1400" u="none" strike="noStrike" cap="none" dirty="0">
                              <a:solidFill>
                                <a:schemeClr val="tx1"/>
                              </a:solidFill>
                              <a:latin typeface="Nunito" pitchFamily="2" charset="0"/>
                              <a:ea typeface="Times New Roman"/>
                              <a:cs typeface="Times New Roman"/>
                              <a:sym typeface="Times New Roman"/>
                            </a:rPr>
                            <a:t> to be supplementary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doubled the known angle and subtracted the result from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360</m:t>
                              </m:r>
                              <m:r>
                                <a:rPr lang="en-GB"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81</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82B3227-D92A-637E-6CDC-7985E69C3D04}"/>
                  </a:ext>
                </a:extLst>
              </p:cNvPr>
              <p:cNvGraphicFramePr/>
              <p:nvPr>
                <p:extLst>
                  <p:ext uri="{D42A27DB-BD31-4B8C-83A1-F6EECF244321}">
                    <p14:modId xmlns:p14="http://schemas.microsoft.com/office/powerpoint/2010/main" val="56948213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8ED177E5-54E7-38EC-28A1-DAE77F945A85}"/>
              </a:ext>
            </a:extLst>
          </p:cNvPr>
          <p:cNvPicPr>
            <a:picLocks noChangeAspect="1"/>
          </p:cNvPicPr>
          <p:nvPr/>
        </p:nvPicPr>
        <p:blipFill>
          <a:blip r:embed="rId4"/>
          <a:stretch>
            <a:fillRect/>
          </a:stretch>
        </p:blipFill>
        <p:spPr>
          <a:xfrm>
            <a:off x="1122464" y="2004499"/>
            <a:ext cx="2435116" cy="2573280"/>
          </a:xfrm>
          <a:prstGeom prst="rect">
            <a:avLst/>
          </a:prstGeom>
        </p:spPr>
      </p:pic>
    </p:spTree>
    <p:extLst>
      <p:ext uri="{BB962C8B-B14F-4D97-AF65-F5344CB8AC3E}">
        <p14:creationId xmlns:p14="http://schemas.microsoft.com/office/powerpoint/2010/main" val="8611577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912405137"/>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𝐷</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𝐸</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𝐹</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a:t>
                          </a:r>
                          <a:r>
                            <a:rPr lang="en-GB" sz="1600" b="0" baseline="0" dirty="0">
                              <a:solidFill>
                                <a:schemeClr val="dk1"/>
                              </a:solidFill>
                              <a:latin typeface="Nunito"/>
                              <a:ea typeface="Nunito"/>
                              <a:cs typeface="Nunito"/>
                              <a:sym typeface="Nunito"/>
                            </a:rPr>
                            <a:t>such that line segment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𝐷𝐸</m:t>
                              </m:r>
                            </m:oMath>
                          </a14:m>
                          <a:r>
                            <a:rPr lang="en-GB" sz="1600" b="0" baseline="0" dirty="0">
                              <a:solidFill>
                                <a:schemeClr val="dk1"/>
                              </a:solidFill>
                              <a:latin typeface="Nunito"/>
                              <a:ea typeface="Nunito"/>
                              <a:cs typeface="Nunito"/>
                              <a:sym typeface="Nunito"/>
                            </a:rPr>
                            <a:t> passes</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through the centre of the circle. Determine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the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𝑒</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912405137"/>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641B44C6-4C06-9C8F-FA21-F150EBBD7059}"/>
                  </a:ext>
                </a:extLst>
              </p:cNvPr>
              <p:cNvGraphicFramePr/>
              <p:nvPr>
                <p:extLst>
                  <p:ext uri="{D42A27DB-BD31-4B8C-83A1-F6EECF244321}">
                    <p14:modId xmlns:p14="http://schemas.microsoft.com/office/powerpoint/2010/main" val="206430342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made assumption angles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𝐸𝐷𝐹</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𝐷𝐸𝐹</m:t>
                              </m:r>
                            </m:oMath>
                          </a14:m>
                          <a:r>
                            <a:rPr lang="en-US" sz="1400" u="none" strike="noStrike" cap="none" dirty="0">
                              <a:solidFill>
                                <a:schemeClr val="tx1"/>
                              </a:solidFill>
                              <a:latin typeface="Nunito" pitchFamily="2" charset="0"/>
                              <a:ea typeface="Times New Roman"/>
                              <a:cs typeface="Times New Roman"/>
                              <a:sym typeface="Times New Roman"/>
                            </a:rPr>
                            <a:t> are equal</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59</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an error subtracting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31</m:t>
                              </m:r>
                            </m:oMath>
                          </a14:m>
                          <a:r>
                            <a:rPr lang="en-US" sz="1400" u="none" strike="noStrike" cap="none"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90</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used wrong  theorem and doubled known angle size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641B44C6-4C06-9C8F-FA21-F150EBBD7059}"/>
                  </a:ext>
                </a:extLst>
              </p:cNvPr>
              <p:cNvGraphicFramePr/>
              <p:nvPr>
                <p:extLst>
                  <p:ext uri="{D42A27DB-BD31-4B8C-83A1-F6EECF244321}">
                    <p14:modId xmlns:p14="http://schemas.microsoft.com/office/powerpoint/2010/main" val="206430342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84DE8A33-0E92-E6D7-E7CE-9DBF5C9EE9CF}"/>
              </a:ext>
            </a:extLst>
          </p:cNvPr>
          <p:cNvPicPr>
            <a:picLocks noChangeAspect="1"/>
          </p:cNvPicPr>
          <p:nvPr/>
        </p:nvPicPr>
        <p:blipFill>
          <a:blip r:embed="rId4"/>
          <a:stretch>
            <a:fillRect/>
          </a:stretch>
        </p:blipFill>
        <p:spPr>
          <a:xfrm>
            <a:off x="1193834" y="2347951"/>
            <a:ext cx="2519532" cy="2278389"/>
          </a:xfrm>
          <a:prstGeom prst="rect">
            <a:avLst/>
          </a:prstGeom>
        </p:spPr>
      </p:pic>
    </p:spTree>
    <p:extLst>
      <p:ext uri="{BB962C8B-B14F-4D97-AF65-F5344CB8AC3E}">
        <p14:creationId xmlns:p14="http://schemas.microsoft.com/office/powerpoint/2010/main" val="946046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800981147"/>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A polygon is formed using points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𝑅</m:t>
                              </m:r>
                              <m:r>
                                <a:rPr lang="en-GB" sz="1600" b="0" i="1" smtClean="0">
                                  <a:solidFill>
                                    <a:schemeClr val="dk1"/>
                                  </a:solidFill>
                                  <a:latin typeface="Cambria Math" panose="02040503050406030204" pitchFamily="18" charset="0"/>
                                  <a:ea typeface="Nunito Sans"/>
                                  <a:cs typeface="Nunito Sans"/>
                                  <a:sym typeface="Nunito Sans"/>
                                </a:rPr>
                                <m:t>, </m:t>
                              </m:r>
                              <m:r>
                                <a:rPr lang="en-GB" sz="1600" b="0" i="1" smtClean="0">
                                  <a:solidFill>
                                    <a:schemeClr val="dk1"/>
                                  </a:solidFill>
                                  <a:latin typeface="Cambria Math" panose="02040503050406030204" pitchFamily="18" charset="0"/>
                                  <a:ea typeface="Nunito Sans"/>
                                  <a:cs typeface="Nunito Sans"/>
                                  <a:sym typeface="Nunito Sans"/>
                                </a:rPr>
                                <m:t>𝑆</m:t>
                              </m:r>
                              <m:r>
                                <a:rPr lang="en-GB" sz="1600" b="0" i="1" smtClean="0">
                                  <a:solidFill>
                                    <a:schemeClr val="dk1"/>
                                  </a:solidFill>
                                  <a:latin typeface="Cambria Math" panose="02040503050406030204" pitchFamily="18" charset="0"/>
                                  <a:ea typeface="Nunito Sans"/>
                                  <a:cs typeface="Nunito Sans"/>
                                  <a:sym typeface="Nunito Sans"/>
                                </a:rPr>
                                <m:t>, </m:t>
                              </m:r>
                              <m:r>
                                <a:rPr lang="en-GB" sz="1600" b="0" i="1" smtClean="0">
                                  <a:solidFill>
                                    <a:schemeClr val="dk1"/>
                                  </a:solidFill>
                                  <a:latin typeface="Cambria Math" panose="02040503050406030204" pitchFamily="18" charset="0"/>
                                  <a:ea typeface="Nunito Sans"/>
                                  <a:cs typeface="Nunito Sans"/>
                                  <a:sym typeface="Nunito Sans"/>
                                </a:rPr>
                                <m:t>𝑇</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and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𝑈</m:t>
                              </m:r>
                            </m:oMath>
                          </a14:m>
                          <a:r>
                            <a:rPr lang="en-US" sz="1600" b="0" baseline="0" dirty="0">
                              <a:solidFill>
                                <a:schemeClr val="dk1"/>
                              </a:solidFill>
                              <a:latin typeface="Nunito"/>
                              <a:ea typeface="Nunito"/>
                              <a:cs typeface="Nunito"/>
                              <a:sym typeface="Nunito"/>
                            </a:rPr>
                            <a:t> which lie on the circumference of a</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circle. Determine the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𝑟</m:t>
                              </m:r>
                            </m:oMath>
                          </a14:m>
                          <a:r>
                            <a:rPr lang="en-US" sz="1600" b="0" baseline="0" dirty="0">
                              <a:solidFill>
                                <a:schemeClr val="dk1"/>
                              </a:solidFill>
                              <a:latin typeface="Nunito"/>
                              <a:ea typeface="Nunito"/>
                              <a:cs typeface="Nunito"/>
                              <a:sym typeface="Nunito"/>
                            </a:rPr>
                            <a:t>.</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800981147"/>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7A97F6B6-1A14-CF1E-AEC9-D24DAC795D0E}"/>
                  </a:ext>
                </a:extLst>
              </p:cNvPr>
              <p:cNvGraphicFramePr/>
              <p:nvPr>
                <p:extLst>
                  <p:ext uri="{D42A27DB-BD31-4B8C-83A1-F6EECF244321}">
                    <p14:modId xmlns:p14="http://schemas.microsoft.com/office/powerpoint/2010/main" val="3966031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83</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made assumption angles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𝑆𝑅𝑈</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𝑅𝑈𝑇</m:t>
                              </m:r>
                            </m:oMath>
                          </a14:m>
                          <a:r>
                            <a:rPr lang="en-US" sz="1400" u="none" strike="noStrike" cap="none" dirty="0">
                              <a:solidFill>
                                <a:schemeClr val="tx1"/>
                              </a:solidFill>
                              <a:latin typeface="Nunito" pitchFamily="2" charset="0"/>
                              <a:ea typeface="Times New Roman"/>
                              <a:cs typeface="Times New Roman"/>
                              <a:sym typeface="Times New Roman"/>
                            </a:rPr>
                            <a:t> are equal</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assumption that opposite angles of a cyclic quadrilateral are equal</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subtracted the wrong angle from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180</m:t>
                              </m:r>
                              <m:r>
                                <a:rPr lang="en-GB" sz="1400" b="0" i="1"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7A97F6B6-1A14-CF1E-AEC9-D24DAC795D0E}"/>
                  </a:ext>
                </a:extLst>
              </p:cNvPr>
              <p:cNvGraphicFramePr/>
              <p:nvPr>
                <p:extLst>
                  <p:ext uri="{D42A27DB-BD31-4B8C-83A1-F6EECF244321}">
                    <p14:modId xmlns:p14="http://schemas.microsoft.com/office/powerpoint/2010/main" val="3966031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6775087B-93C7-F1B1-B83F-8B13C2C4594A}"/>
              </a:ext>
            </a:extLst>
          </p:cNvPr>
          <p:cNvPicPr>
            <a:picLocks noChangeAspect="1"/>
          </p:cNvPicPr>
          <p:nvPr/>
        </p:nvPicPr>
        <p:blipFill>
          <a:blip r:embed="rId4"/>
          <a:stretch>
            <a:fillRect/>
          </a:stretch>
        </p:blipFill>
        <p:spPr>
          <a:xfrm>
            <a:off x="980992" y="1981493"/>
            <a:ext cx="2672785" cy="2644847"/>
          </a:xfrm>
          <a:prstGeom prst="rect">
            <a:avLst/>
          </a:prstGeom>
        </p:spPr>
      </p:pic>
    </p:spTree>
    <p:extLst>
      <p:ext uri="{BB962C8B-B14F-4D97-AF65-F5344CB8AC3E}">
        <p14:creationId xmlns:p14="http://schemas.microsoft.com/office/powerpoint/2010/main" val="680587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849391973"/>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𝐴𝑂𝐵</m:t>
                              </m:r>
                            </m:oMath>
                          </a14:m>
                          <a:r>
                            <a:rPr lang="en-GB" sz="1600" b="0" dirty="0">
                              <a:solidFill>
                                <a:schemeClr val="dk1"/>
                              </a:solidFill>
                              <a:latin typeface="Nunito Sans"/>
                              <a:ea typeface="Nunito Sans"/>
                              <a:cs typeface="Nunito Sans"/>
                              <a:sym typeface="Nunito Sans"/>
                            </a:rPr>
                            <a:t> intersects a circle with centre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𝑂</m:t>
                              </m:r>
                            </m:oMath>
                          </a14:m>
                          <a:r>
                            <a:rPr lang="en-GB" sz="1600" b="0" baseline="0" dirty="0">
                              <a:solidFill>
                                <a:schemeClr val="dk1"/>
                              </a:solidFill>
                              <a:latin typeface="Nunito Sans"/>
                              <a:ea typeface="Nunito Sans"/>
                              <a:cs typeface="Nunito Sans"/>
                              <a:sym typeface="Nunito Sans"/>
                            </a:rPr>
                            <a:t>, such that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m:t>
                              </m:r>
                            </m:oMath>
                          </a14:m>
                          <a:r>
                            <a:rPr lang="en-GB" sz="1600" b="0" baseline="0" dirty="0">
                              <a:solidFill>
                                <a:schemeClr val="dk1"/>
                              </a:solidFill>
                              <a:latin typeface="Nunito Sans"/>
                              <a:ea typeface="Nunito Sans"/>
                              <a:cs typeface="Nunito Sans"/>
                              <a:sym typeface="Nunito Sans"/>
                            </a:rPr>
                            <a:t> is tangent to the circle.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Determine the size of angle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𝑘</m:t>
                              </m:r>
                            </m:oMath>
                          </a14:m>
                          <a:r>
                            <a:rPr lang="en-GB" sz="1600" b="0" baseline="0" dirty="0">
                              <a:solidFill>
                                <a:schemeClr val="dk1"/>
                              </a:solidFill>
                              <a:latin typeface="Nunito Sans"/>
                              <a:ea typeface="Nunito Sans"/>
                              <a:cs typeface="Nunito Sans"/>
                              <a:sym typeface="Nunito Sans"/>
                            </a:rPr>
                            <a:t>.</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849391973"/>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CBA950DD-C07A-9AA1-3A41-9AEA3AE1A9D3}"/>
                  </a:ext>
                </a:extLst>
              </p:cNvPr>
              <p:cNvGraphicFramePr/>
              <p:nvPr>
                <p:extLst>
                  <p:ext uri="{D42A27DB-BD31-4B8C-83A1-F6EECF244321}">
                    <p14:modId xmlns:p14="http://schemas.microsoft.com/office/powerpoint/2010/main" val="270659126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used wrong theorem and doubled known angle size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identified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𝐴𝑂𝐵</m:t>
                              </m:r>
                            </m:oMath>
                          </a14:m>
                          <a:r>
                            <a:rPr lang="en-US" sz="1400" u="none" strike="noStrike" cap="none" dirty="0">
                              <a:solidFill>
                                <a:schemeClr val="tx1"/>
                              </a:solidFill>
                              <a:latin typeface="Nunito" pitchFamily="2" charset="0"/>
                              <a:ea typeface="Times New Roman"/>
                              <a:cs typeface="Times New Roman"/>
                              <a:sym typeface="Times New Roman"/>
                            </a:rPr>
                            <a:t> as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90</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instead of angle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𝑂𝐴𝐵</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62</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pitchFamily="2" charset="0"/>
                              <a:ea typeface="Nunito"/>
                              <a:cs typeface="Nunito"/>
                              <a:sym typeface="Nunito"/>
                            </a:rPr>
                            <a:t>Student made assumption angles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𝐴𝑂𝐵</m:t>
                              </m:r>
                            </m:oMath>
                          </a14:m>
                          <a:r>
                            <a:rPr lang="en-US" sz="1400" u="none" strike="noStrike" cap="none" dirty="0">
                              <a:solidFill>
                                <a:schemeClr val="tx1"/>
                              </a:solidFill>
                              <a:latin typeface="Nunito Sans" pitchFamily="2" charset="0"/>
                            </a:rPr>
                            <a:t> and </a:t>
                          </a:r>
                          <a14:m>
                            <m:oMath xmlns:m="http://schemas.openxmlformats.org/officeDocument/2006/math">
                              <m:r>
                                <a:rPr lang="en-GB" sz="1400" b="0" i="1" u="none" strike="noStrike" cap="none" smtClean="0">
                                  <a:solidFill>
                                    <a:schemeClr val="tx1"/>
                                  </a:solidFill>
                                  <a:latin typeface="Cambria Math" panose="02040503050406030204" pitchFamily="18" charset="0"/>
                                </a:rPr>
                                <m:t>𝐴𝐵𝑂</m:t>
                              </m:r>
                            </m:oMath>
                          </a14:m>
                          <a:r>
                            <a:rPr lang="en-US" sz="1400" u="none" strike="noStrike" cap="none" dirty="0">
                              <a:solidFill>
                                <a:schemeClr val="tx1"/>
                              </a:solidFill>
                              <a:latin typeface="Nunito Sans" pitchFamily="2" charset="0"/>
                            </a:rPr>
                            <a:t> are equal</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CBA950DD-C07A-9AA1-3A41-9AEA3AE1A9D3}"/>
                  </a:ext>
                </a:extLst>
              </p:cNvPr>
              <p:cNvGraphicFramePr/>
              <p:nvPr>
                <p:extLst>
                  <p:ext uri="{D42A27DB-BD31-4B8C-83A1-F6EECF244321}">
                    <p14:modId xmlns:p14="http://schemas.microsoft.com/office/powerpoint/2010/main" val="270659126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EE18228B-8DA3-705F-E520-26199F18B9AB}"/>
              </a:ext>
            </a:extLst>
          </p:cNvPr>
          <p:cNvPicPr>
            <a:picLocks noChangeAspect="1"/>
          </p:cNvPicPr>
          <p:nvPr/>
        </p:nvPicPr>
        <p:blipFill rotWithShape="1">
          <a:blip r:embed="rId4"/>
          <a:srcRect r="6652" b="9799"/>
          <a:stretch/>
        </p:blipFill>
        <p:spPr>
          <a:xfrm>
            <a:off x="259522" y="2067060"/>
            <a:ext cx="4275532" cy="2433920"/>
          </a:xfrm>
          <a:prstGeom prst="rect">
            <a:avLst/>
          </a:prstGeom>
        </p:spPr>
      </p:pic>
    </p:spTree>
    <p:extLst>
      <p:ext uri="{BB962C8B-B14F-4D97-AF65-F5344CB8AC3E}">
        <p14:creationId xmlns:p14="http://schemas.microsoft.com/office/powerpoint/2010/main" val="3554838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circle theorems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Incorrect theorems, Angle facts, Incorrect assumptions, </a:t>
            </a:r>
            <a:r>
              <a:rPr lang="en-GB" sz="1200" i="0" u="none" strike="noStrike" cap="none" dirty="0">
                <a:solidFill>
                  <a:srgbClr val="1C1C1C"/>
                </a:solidFill>
                <a:latin typeface="Nunito Sans"/>
                <a:ea typeface="Nunito Sans"/>
                <a:cs typeface="Nunito Sans"/>
                <a:sym typeface="Nunito Sans"/>
              </a:rPr>
              <a:t>and </a:t>
            </a:r>
            <a:r>
              <a:rPr lang="en-GB" sz="1200" b="1" dirty="0">
                <a:solidFill>
                  <a:srgbClr val="1C1C1C"/>
                </a:solidFill>
                <a:latin typeface="Nunito Sans"/>
                <a:ea typeface="Nunito Sans"/>
                <a:cs typeface="Nunito Sans"/>
                <a:sym typeface="Nunito Sans"/>
              </a:rPr>
              <a:t>Subtraction (non-calc)</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538318628"/>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r>
                                <a:rPr lang="en-GB" sz="1600" b="0" i="1" dirty="0" smtClean="0">
                                  <a:solidFill>
                                    <a:schemeClr val="dk1"/>
                                  </a:solidFill>
                                  <a:latin typeface="Cambria Math" panose="02040503050406030204" pitchFamily="18" charset="0"/>
                                  <a:ea typeface="Nunito Sans"/>
                                  <a:cs typeface="Nunito Sans"/>
                                  <a:sym typeface="Nunito Sans"/>
                                </a:rPr>
                                <m:t>, </m:t>
                              </m:r>
                              <m:r>
                                <a:rPr lang="en-GB" sz="1600" b="0" i="1" dirty="0" smtClean="0">
                                  <a:solidFill>
                                    <a:schemeClr val="dk1"/>
                                  </a:solidFill>
                                  <a:latin typeface="Cambria Math" panose="02040503050406030204" pitchFamily="18" charset="0"/>
                                  <a:ea typeface="Nunito Sans"/>
                                  <a:cs typeface="Nunito Sans"/>
                                  <a:sym typeface="Nunito Sans"/>
                                </a:rPr>
                                <m:t>𝐵</m:t>
                              </m:r>
                              <m:r>
                                <a:rPr lang="en-GB" sz="1600" b="0" i="1" dirty="0" smtClean="0">
                                  <a:solidFill>
                                    <a:schemeClr val="dk1"/>
                                  </a:solidFill>
                                  <a:latin typeface="Cambria Math" panose="02040503050406030204" pitchFamily="18" charset="0"/>
                                  <a:ea typeface="Nunito Sans"/>
                                  <a:cs typeface="Nunito Sans"/>
                                  <a:sym typeface="Nunito Sans"/>
                                </a:rPr>
                                <m:t> </m:t>
                              </m:r>
                            </m:oMath>
                          </a14:m>
                          <a:r>
                            <a:rPr lang="en-GB" sz="1600" b="0" dirty="0">
                              <a:solidFill>
                                <a:schemeClr val="dk1"/>
                              </a:solidFill>
                              <a:latin typeface="Nunito Sans"/>
                              <a:ea typeface="Nunito Sans"/>
                              <a:cs typeface="Nunito Sans"/>
                              <a:sym typeface="Nunito Sans"/>
                            </a:rPr>
                            <a:t>and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𝐶</m:t>
                              </m:r>
                            </m:oMath>
                          </a14:m>
                          <a:r>
                            <a:rPr lang="en-GB" sz="1600" b="0" dirty="0">
                              <a:solidFill>
                                <a:schemeClr val="dk1"/>
                              </a:solidFill>
                              <a:latin typeface="Nunito Sans"/>
                              <a:ea typeface="Nunito Sans"/>
                              <a:cs typeface="Nunito Sans"/>
                              <a:sym typeface="Nunito Sans"/>
                            </a:rPr>
                            <a:t> are points on the circumference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 circle with centre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𝑂</m:t>
                              </m:r>
                            </m:oMath>
                          </a14:m>
                          <a:r>
                            <a:rPr lang="en-GB" sz="1600" b="0" dirty="0">
                              <a:solidFill>
                                <a:schemeClr val="dk1"/>
                              </a:solidFill>
                              <a:latin typeface="Nunito Sans"/>
                              <a:ea typeface="Nunito Sans"/>
                              <a:cs typeface="Nunito Sans"/>
                              <a:sym typeface="Nunito Sans"/>
                            </a:rPr>
                            <a:t>. Line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𝐷𝐸</m:t>
                              </m:r>
                            </m:oMath>
                          </a14:m>
                          <a:r>
                            <a:rPr lang="en-GB" sz="1600" b="0" dirty="0">
                              <a:solidFill>
                                <a:schemeClr val="dk1"/>
                              </a:solidFill>
                              <a:latin typeface="Nunito Sans"/>
                              <a:ea typeface="Nunito Sans"/>
                              <a:cs typeface="Nunito Sans"/>
                              <a:sym typeface="Nunito Sans"/>
                            </a:rPr>
                            <a:t> is tangent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to the circle at point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𝐶</m:t>
                              </m:r>
                            </m:oMath>
                          </a14:m>
                          <a:r>
                            <a:rPr lang="en-GB" sz="1600" b="0" dirty="0">
                              <a:solidFill>
                                <a:schemeClr val="dk1"/>
                              </a:solidFill>
                              <a:latin typeface="Nunito Sans"/>
                              <a:ea typeface="Nunito Sans"/>
                              <a:cs typeface="Nunito Sans"/>
                              <a:sym typeface="Nunito Sans"/>
                            </a:rPr>
                            <a:t>. Determine the size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538318628"/>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2C547CD1-A71E-C1A5-B0E7-E959E95C9A61}"/>
                  </a:ext>
                </a:extLst>
              </p:cNvPr>
              <p:cNvGraphicFramePr/>
              <p:nvPr>
                <p:extLst>
                  <p:ext uri="{D42A27DB-BD31-4B8C-83A1-F6EECF244321}">
                    <p14:modId xmlns:p14="http://schemas.microsoft.com/office/powerpoint/2010/main" val="273445389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subtracted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𝐴𝐶𝐷</m:t>
                              </m:r>
                            </m:oMath>
                          </a14:m>
                          <a:r>
                            <a:rPr lang="en-US" sz="1400" u="none" strike="noStrike" cap="none"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180</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84</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wrong theorem and halved known angle size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several incorrect assumptions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2C547CD1-A71E-C1A5-B0E7-E959E95C9A61}"/>
                  </a:ext>
                </a:extLst>
              </p:cNvPr>
              <p:cNvGraphicFramePr/>
              <p:nvPr>
                <p:extLst>
                  <p:ext uri="{D42A27DB-BD31-4B8C-83A1-F6EECF244321}">
                    <p14:modId xmlns:p14="http://schemas.microsoft.com/office/powerpoint/2010/main" val="273445389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DF6E5A5E-68EA-6AA4-3043-8368C9D9E28D}"/>
              </a:ext>
            </a:extLst>
          </p:cNvPr>
          <p:cNvPicPr>
            <a:picLocks noChangeAspect="1"/>
          </p:cNvPicPr>
          <p:nvPr/>
        </p:nvPicPr>
        <p:blipFill>
          <a:blip r:embed="rId4"/>
          <a:stretch>
            <a:fillRect/>
          </a:stretch>
        </p:blipFill>
        <p:spPr>
          <a:xfrm>
            <a:off x="1104353" y="2264615"/>
            <a:ext cx="2698494" cy="2448353"/>
          </a:xfrm>
          <a:prstGeom prst="rect">
            <a:avLst/>
          </a:prstGeom>
        </p:spPr>
      </p:pic>
    </p:spTree>
    <p:extLst>
      <p:ext uri="{BB962C8B-B14F-4D97-AF65-F5344CB8AC3E}">
        <p14:creationId xmlns:p14="http://schemas.microsoft.com/office/powerpoint/2010/main" val="3993751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986574802"/>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Determine the size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angle </a:t>
                          </a:r>
                          <a:r>
                            <a:rPr lang="en-US" sz="1600" b="0" i="1" u="none" strike="noStrike" cap="none" dirty="0">
                              <a:solidFill>
                                <a:schemeClr val="dk1"/>
                              </a:solidFill>
                              <a:latin typeface="Times New Roman"/>
                              <a:ea typeface="Times New Roman"/>
                              <a:cs typeface="Times New Roman"/>
                              <a:sym typeface="Times New Roman"/>
                            </a:rPr>
                            <a:t>m</a:t>
                          </a:r>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986574802"/>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8A5D00C2-F420-D3C7-4EB5-EF9E4E7A7C48}"/>
                  </a:ext>
                </a:extLst>
              </p:cNvPr>
              <p:cNvGraphicFramePr/>
              <p:nvPr>
                <p:extLst>
                  <p:ext uri="{D42A27DB-BD31-4B8C-83A1-F6EECF244321}">
                    <p14:modId xmlns:p14="http://schemas.microsoft.com/office/powerpoint/2010/main" val="36367319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158</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subtracted angle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𝐴𝐵𝐶</m:t>
                              </m:r>
                            </m:oMath>
                          </a14:m>
                          <a:r>
                            <a:rPr lang="en-GB" sz="1400" dirty="0">
                              <a:solidFill>
                                <a:schemeClr val="tx1"/>
                              </a:solidFill>
                              <a:latin typeface="Nunito" pitchFamily="2" charset="0"/>
                              <a:ea typeface="Nunito"/>
                              <a:cs typeface="Nunito"/>
                              <a:sym typeface="Nunito"/>
                            </a:rPr>
                            <a:t> from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180</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a calculation error halving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79</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Nunito"/>
                                </a:rPr>
                                <m:t>281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pitchFamily="2" charset="0"/>
                              <a:ea typeface="Nunito"/>
                              <a:cs typeface="Nunito"/>
                              <a:sym typeface="Nunito"/>
                            </a:rPr>
                            <a:t>Student subtracted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𝐴𝐵𝐶</m:t>
                              </m:r>
                            </m:oMath>
                          </a14:m>
                          <a:r>
                            <a:rPr lang="en-US" sz="1400" u="none" strike="noStrike" cap="none" dirty="0">
                              <a:solidFill>
                                <a:schemeClr val="tx1"/>
                              </a:solidFill>
                              <a:latin typeface="Nunito Sans" pitchFamily="2" charset="0"/>
                            </a:rPr>
                            <a:t> from </a:t>
                          </a:r>
                          <a14:m>
                            <m:oMath xmlns:m="http://schemas.openxmlformats.org/officeDocument/2006/math">
                              <m:r>
                                <a:rPr lang="en-US" sz="1400" i="1" u="none" strike="noStrike" cap="none" dirty="0" smtClean="0">
                                  <a:solidFill>
                                    <a:schemeClr val="tx1"/>
                                  </a:solidFill>
                                  <a:latin typeface="Cambria Math" panose="02040503050406030204" pitchFamily="18" charset="0"/>
                                </a:rPr>
                                <m:t>360</m:t>
                              </m:r>
                              <m:r>
                                <a:rPr lang="en-US" sz="1400" i="1" u="none" strike="noStrike" cap="none" dirty="0" smtClean="0">
                                  <a:solidFill>
                                    <a:schemeClr val="tx1"/>
                                  </a:solidFill>
                                  <a:latin typeface="Cambria Math" panose="02040503050406030204" pitchFamily="18" charset="0"/>
                                  <a:ea typeface="Cambria Math" panose="02040503050406030204" pitchFamily="18" charset="0"/>
                                </a:rPr>
                                <m:t>°</m:t>
                              </m:r>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8A5D00C2-F420-D3C7-4EB5-EF9E4E7A7C48}"/>
                  </a:ext>
                </a:extLst>
              </p:cNvPr>
              <p:cNvGraphicFramePr/>
              <p:nvPr>
                <p:extLst>
                  <p:ext uri="{D42A27DB-BD31-4B8C-83A1-F6EECF244321}">
                    <p14:modId xmlns:p14="http://schemas.microsoft.com/office/powerpoint/2010/main" val="36367319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7A7BE2DE-453A-BD47-27B0-663F408C67B6}"/>
              </a:ext>
            </a:extLst>
          </p:cNvPr>
          <p:cNvPicPr>
            <a:picLocks noChangeAspect="1"/>
          </p:cNvPicPr>
          <p:nvPr/>
        </p:nvPicPr>
        <p:blipFill>
          <a:blip r:embed="rId4"/>
          <a:stretch>
            <a:fillRect/>
          </a:stretch>
        </p:blipFill>
        <p:spPr>
          <a:xfrm>
            <a:off x="995233" y="1981493"/>
            <a:ext cx="2652632" cy="2520000"/>
          </a:xfrm>
          <a:prstGeom prst="rect">
            <a:avLst/>
          </a:prstGeom>
        </p:spPr>
      </p:pic>
    </p:spTree>
    <p:extLst>
      <p:ext uri="{BB962C8B-B14F-4D97-AF65-F5344CB8AC3E}">
        <p14:creationId xmlns:p14="http://schemas.microsoft.com/office/powerpoint/2010/main" val="1088283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986817743"/>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and radius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10 </m:t>
                              </m:r>
                              <m:r>
                                <a:rPr lang="en-US" sz="1600" b="0" i="1" u="none" strike="noStrike" cap="none" dirty="0" smtClean="0">
                                  <a:solidFill>
                                    <a:schemeClr val="dk1"/>
                                  </a:solidFill>
                                  <a:latin typeface="Cambria Math" panose="02040503050406030204" pitchFamily="18" charset="0"/>
                                  <a:ea typeface="Nunito"/>
                                  <a:cs typeface="Nunito"/>
                                  <a:sym typeface="Nunito"/>
                                </a:rPr>
                                <m:t>𝑐𝑚</m:t>
                              </m:r>
                            </m:oMath>
                          </a14:m>
                          <a:r>
                            <a:rPr lang="en-US" sz="1600" b="0" u="none" strike="noStrike" cap="none"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Chord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𝐴𝐶</m:t>
                              </m:r>
                            </m:oMath>
                          </a14:m>
                          <a:r>
                            <a:rPr lang="en-US" sz="1600" b="0" u="none" strike="noStrike" cap="none" dirty="0">
                              <a:solidFill>
                                <a:schemeClr val="dk1"/>
                              </a:solidFill>
                              <a:latin typeface="Nunito"/>
                              <a:ea typeface="Nunito"/>
                              <a:cs typeface="Nunito"/>
                              <a:sym typeface="Nunito"/>
                            </a:rPr>
                            <a:t> is perpendicular to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𝑂𝐵</m:t>
                              </m:r>
                            </m:oMath>
                          </a14:m>
                          <a:r>
                            <a:rPr lang="en-US" sz="1600" b="0" u="none" strike="noStrike" cap="none" dirty="0">
                              <a:solidFill>
                                <a:schemeClr val="dk1"/>
                              </a:solidFill>
                              <a:latin typeface="Nunito"/>
                              <a:ea typeface="Nunito"/>
                              <a:cs typeface="Nunito"/>
                              <a:sym typeface="Nunito"/>
                            </a:rPr>
                            <a:t>. Calculate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the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𝐴𝐶</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986817743"/>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5045C9F9-B29A-DC00-EF9D-C38CF74A9B0A}"/>
                  </a:ext>
                </a:extLst>
              </p:cNvPr>
              <p:cNvGraphicFramePr/>
              <p:nvPr>
                <p:extLst>
                  <p:ext uri="{D42A27DB-BD31-4B8C-83A1-F6EECF244321}">
                    <p14:modId xmlns:p14="http://schemas.microsoft.com/office/powerpoint/2010/main" val="2336257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applied Pythagoras’ Theorem incorrectly (using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4 </m:t>
                              </m:r>
                              <m:r>
                                <a:rPr lang="en-US" sz="1400" i="1" dirty="0" smtClean="0">
                                  <a:solidFill>
                                    <a:schemeClr val="tx1"/>
                                  </a:solidFill>
                                  <a:latin typeface="Cambria Math" panose="02040503050406030204" pitchFamily="18" charset="0"/>
                                  <a:ea typeface="Nunito"/>
                                  <a:cs typeface="Nunito"/>
                                  <a:sym typeface="Nunito"/>
                                </a:rPr>
                                <m:t>𝑐𝑚</m:t>
                              </m:r>
                            </m:oMath>
                          </a14:m>
                          <a:r>
                            <a:rPr lang="en-US" sz="1400" dirty="0">
                              <a:solidFill>
                                <a:schemeClr val="tx1"/>
                              </a:solidFill>
                              <a:latin typeface="Nunito" pitchFamily="2" charset="0"/>
                              <a:ea typeface="Nunito"/>
                              <a:cs typeface="Nunito"/>
                              <a:sym typeface="Nunito"/>
                            </a:rPr>
                            <a:t> instead of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8 </m:t>
                              </m:r>
                              <m:r>
                                <a:rPr lang="en-US" sz="1400" i="1" dirty="0" smtClean="0">
                                  <a:solidFill>
                                    <a:schemeClr val="tx1"/>
                                  </a:solidFill>
                                  <a:latin typeface="Cambria Math" panose="02040503050406030204" pitchFamily="18" charset="0"/>
                                  <a:ea typeface="Nunito"/>
                                  <a:cs typeface="Nunito"/>
                                  <a:sym typeface="Nunito"/>
                                </a:rPr>
                                <m:t>𝑐𝑚</m:t>
                              </m:r>
                            </m:oMath>
                          </a14:m>
                          <a:r>
                            <a:rPr lang="en-US" sz="1400" dirty="0">
                              <a:solidFill>
                                <a:schemeClr val="tx1"/>
                              </a:solidFill>
                              <a:latin typeface="Nunito" pitchFamily="2" charset="0"/>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found only half the chord length</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forgot to square the lengths in Pythagoras’ Theorem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12 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5045C9F9-B29A-DC00-EF9D-C38CF74A9B0A}"/>
                  </a:ext>
                </a:extLst>
              </p:cNvPr>
              <p:cNvGraphicFramePr/>
              <p:nvPr>
                <p:extLst>
                  <p:ext uri="{D42A27DB-BD31-4B8C-83A1-F6EECF244321}">
                    <p14:modId xmlns:p14="http://schemas.microsoft.com/office/powerpoint/2010/main" val="2336257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1412DFF2-7E91-D71E-00BD-41D72CB7D889}"/>
              </a:ext>
            </a:extLst>
          </p:cNvPr>
          <p:cNvPicPr>
            <a:picLocks noChangeAspect="1"/>
          </p:cNvPicPr>
          <p:nvPr/>
        </p:nvPicPr>
        <p:blipFill>
          <a:blip r:embed="rId4"/>
          <a:stretch>
            <a:fillRect/>
          </a:stretch>
        </p:blipFill>
        <p:spPr>
          <a:xfrm>
            <a:off x="1074065" y="2245400"/>
            <a:ext cx="2494967" cy="2520000"/>
          </a:xfrm>
          <a:prstGeom prst="rect">
            <a:avLst/>
          </a:prstGeom>
        </p:spPr>
      </p:pic>
    </p:spTree>
    <p:extLst>
      <p:ext uri="{BB962C8B-B14F-4D97-AF65-F5344CB8AC3E}">
        <p14:creationId xmlns:p14="http://schemas.microsoft.com/office/powerpoint/2010/main" val="27933724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431390967"/>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oMath>
                          </a14:m>
                          <a:r>
                            <a:rPr lang="en-US" sz="1600" b="0" u="none" strike="noStrike" cap="none" dirty="0">
                              <a:solidFill>
                                <a:schemeClr val="dk1"/>
                              </a:solidFill>
                              <a:latin typeface="Nunito Sans"/>
                              <a:ea typeface="Nunito Sans"/>
                              <a:cs typeface="Nunito Sans"/>
                              <a:sym typeface="Nunito Sans"/>
                            </a:rPr>
                            <a:t> 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𝐶</m:t>
                              </m:r>
                            </m:oMath>
                          </a14:m>
                          <a:r>
                            <a:rPr lang="en-US" sz="1600" b="0" u="none" strike="noStrike" cap="none" dirty="0">
                              <a:solidFill>
                                <a:schemeClr val="dk1"/>
                              </a:solidFill>
                              <a:latin typeface="Nunito Sans"/>
                              <a:ea typeface="Nunito Sans"/>
                              <a:cs typeface="Nunito Sans"/>
                              <a:sym typeface="Nunito Sans"/>
                            </a:rPr>
                            <a:t> are points on the circumference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of a circle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𝑂</m:t>
                              </m:r>
                            </m:oMath>
                          </a14:m>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m:t>
                              </m:r>
                            </m:oMath>
                          </a14:m>
                          <a:r>
                            <a:rPr lang="en-US" sz="1600" b="0" u="none" strike="noStrike" cap="none" dirty="0">
                              <a:solidFill>
                                <a:schemeClr val="dk1"/>
                              </a:solidFill>
                              <a:latin typeface="Nunito Sans"/>
                              <a:ea typeface="Nunito Sans"/>
                              <a:cs typeface="Nunito Sans"/>
                              <a:sym typeface="Nunito Sans"/>
                            </a:rPr>
                            <a:t> is a diameter of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length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9 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𝑐𝑚</m:t>
                              </m:r>
                            </m:oMath>
                          </a14:m>
                          <a:r>
                            <a:rPr lang="en-US" sz="1600" b="0" u="none" strike="noStrike" cap="none" dirty="0">
                              <a:solidFill>
                                <a:schemeClr val="dk1"/>
                              </a:solidFill>
                              <a:latin typeface="Nunito Sans"/>
                              <a:ea typeface="Nunito Sans"/>
                              <a:cs typeface="Nunito Sans"/>
                              <a:sym typeface="Nunito Sans"/>
                            </a:rPr>
                            <a:t>. Calculate the length of chord</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431390967"/>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F96212FC-7D8F-FEEB-69F2-B839322EAD7D}"/>
                  </a:ext>
                </a:extLst>
              </p:cNvPr>
              <p:cNvGraphicFramePr/>
              <p:nvPr>
                <p:extLst>
                  <p:ext uri="{D42A27DB-BD31-4B8C-83A1-F6EECF244321}">
                    <p14:modId xmlns:p14="http://schemas.microsoft.com/office/powerpoint/2010/main" val="3443323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4.8 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applied trigonometry rules incorrectly (used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sin</m:t>
                                  </m:r>
                                </m:fName>
                                <m:e>
                                  <m:r>
                                    <a:rPr lang="en-GB" sz="1400" b="0" i="1" smtClean="0">
                                      <a:solidFill>
                                        <a:schemeClr val="tx1"/>
                                      </a:solidFill>
                                      <a:latin typeface="Cambria Math" panose="02040503050406030204" pitchFamily="18" charset="0"/>
                                      <a:ea typeface="Nunito"/>
                                      <a:cs typeface="Nunito"/>
                                      <a:sym typeface="Nunito"/>
                                    </a:rPr>
                                    <m:t>58</m:t>
                                  </m:r>
                                </m:e>
                              </m:func>
                            </m:oMath>
                          </a14:m>
                          <a:r>
                            <a:rPr lang="en-GB" sz="1400" dirty="0">
                              <a:solidFill>
                                <a:schemeClr val="tx1"/>
                              </a:solidFill>
                              <a:latin typeface="Nunito" pitchFamily="2" charset="0"/>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applied trigonometry rules incorrectly (used</a:t>
                          </a:r>
                          <a:r>
                            <a:rPr lang="en-GB" sz="1400" baseline="0" dirty="0">
                              <a:solidFill>
                                <a:schemeClr val="tx1"/>
                              </a:solidFill>
                              <a:latin typeface="Nunito" pitchFamily="2" charset="0"/>
                              <a:ea typeface="Nunito"/>
                              <a:cs typeface="Nunito"/>
                              <a:sym typeface="Nunito"/>
                            </a:rPr>
                            <a:t> </a:t>
                          </a:r>
                          <a14:m>
                            <m:oMath xmlns:m="http://schemas.openxmlformats.org/officeDocument/2006/math">
                              <m:func>
                                <m:funcPr>
                                  <m:ctrlPr>
                                    <a:rPr lang="en-GB" sz="1400" b="0" i="1" baseline="0" smtClean="0">
                                      <a:solidFill>
                                        <a:schemeClr val="tx1"/>
                                      </a:solidFill>
                                      <a:latin typeface="Cambria Math" panose="02040503050406030204" pitchFamily="18" charset="0"/>
                                      <a:ea typeface="Nunito"/>
                                      <a:cs typeface="Nunito"/>
                                      <a:sym typeface="Nunito"/>
                                    </a:rPr>
                                  </m:ctrlPr>
                                </m:funcPr>
                                <m:fName>
                                  <m:r>
                                    <m:rPr>
                                      <m:sty m:val="p"/>
                                    </m:rPr>
                                    <a:rPr lang="en-GB" sz="1400" b="0" i="0" baseline="0" smtClean="0">
                                      <a:solidFill>
                                        <a:schemeClr val="tx1"/>
                                      </a:solidFill>
                                      <a:latin typeface="Cambria Math" panose="02040503050406030204" pitchFamily="18" charset="0"/>
                                      <a:ea typeface="Nunito"/>
                                      <a:cs typeface="Nunito"/>
                                      <a:sym typeface="Nunito"/>
                                    </a:rPr>
                                    <m:t>tan</m:t>
                                  </m:r>
                                </m:fName>
                                <m:e>
                                  <m:r>
                                    <a:rPr lang="en-GB" sz="1400" b="0" i="1" baseline="0" smtClean="0">
                                      <a:solidFill>
                                        <a:schemeClr val="tx1"/>
                                      </a:solidFill>
                                      <a:latin typeface="Cambria Math" panose="02040503050406030204" pitchFamily="18" charset="0"/>
                                      <a:ea typeface="Nunito"/>
                                      <a:cs typeface="Nunito"/>
                                      <a:sym typeface="Nunito"/>
                                    </a:rPr>
                                    <m:t>32</m:t>
                                  </m:r>
                                </m:e>
                              </m:func>
                            </m:oMath>
                          </a14:m>
                          <a:r>
                            <a:rPr lang="en-GB" sz="1400" dirty="0">
                              <a:solidFill>
                                <a:schemeClr val="tx1"/>
                              </a:solidFill>
                              <a:latin typeface="Nunito" pitchFamily="2" charset="0"/>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halved the diameter</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F96212FC-7D8F-FEEB-69F2-B839322EAD7D}"/>
                  </a:ext>
                </a:extLst>
              </p:cNvPr>
              <p:cNvGraphicFramePr/>
              <p:nvPr>
                <p:extLst>
                  <p:ext uri="{D42A27DB-BD31-4B8C-83A1-F6EECF244321}">
                    <p14:modId xmlns:p14="http://schemas.microsoft.com/office/powerpoint/2010/main" val="3443323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C4E3274F-653B-0F7C-3F68-83A1A88C0B53}"/>
              </a:ext>
            </a:extLst>
          </p:cNvPr>
          <p:cNvPicPr>
            <a:picLocks noChangeAspect="1"/>
          </p:cNvPicPr>
          <p:nvPr/>
        </p:nvPicPr>
        <p:blipFill>
          <a:blip r:embed="rId4"/>
          <a:stretch>
            <a:fillRect/>
          </a:stretch>
        </p:blipFill>
        <p:spPr>
          <a:xfrm>
            <a:off x="1159238" y="2148395"/>
            <a:ext cx="2306319" cy="2415743"/>
          </a:xfrm>
          <a:prstGeom prst="rect">
            <a:avLst/>
          </a:prstGeom>
        </p:spPr>
      </p:pic>
    </p:spTree>
    <p:extLst>
      <p:ext uri="{BB962C8B-B14F-4D97-AF65-F5344CB8AC3E}">
        <p14:creationId xmlns:p14="http://schemas.microsoft.com/office/powerpoint/2010/main" val="12260527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75949900"/>
                  </p:ext>
                </p:extLst>
              </p:nvPr>
            </p:nvGraphicFramePr>
            <p:xfrm>
              <a:off x="108044" y="862525"/>
              <a:ext cx="4427010" cy="140018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234898">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u="none" strike="noStrike" cap="none" dirty="0">
                              <a:solidFill>
                                <a:schemeClr val="dk1"/>
                              </a:solidFill>
                              <a:latin typeface="Nunito"/>
                              <a:ea typeface="Nunito"/>
                              <a:cs typeface="Nunito"/>
                              <a:sym typeface="Nunito"/>
                            </a:rPr>
                            <a:t>Lines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𝑆𝑈</m:t>
                              </m:r>
                            </m:oMath>
                          </a14:m>
                          <a:r>
                            <a:rPr lang="en-GB" sz="1600" b="0" u="none" strike="noStrike" cap="none" dirty="0">
                              <a:solidFill>
                                <a:schemeClr val="dk1"/>
                              </a:solidFill>
                              <a:latin typeface="Nunito"/>
                              <a:ea typeface="Nunito"/>
                              <a:cs typeface="Nunito"/>
                              <a:sym typeface="Nunito"/>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𝑇𝑈</m:t>
                              </m:r>
                            </m:oMath>
                          </a14:m>
                          <a:r>
                            <a:rPr lang="en-GB" sz="1600" b="0" u="none" strike="noStrike" cap="none" dirty="0">
                              <a:solidFill>
                                <a:schemeClr val="dk1"/>
                              </a:solidFill>
                              <a:latin typeface="Nunito"/>
                              <a:ea typeface="Nunito"/>
                              <a:cs typeface="Nunito"/>
                              <a:sym typeface="Nunito"/>
                            </a:rPr>
                            <a:t> are tangent to the circle,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with centre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𝑂</m:t>
                              </m:r>
                            </m:oMath>
                          </a14:m>
                          <a:r>
                            <a:rPr lang="en-GB" sz="1600" b="0" u="none" strike="noStrike" cap="none" dirty="0">
                              <a:solidFill>
                                <a:schemeClr val="dk1"/>
                              </a:solidFill>
                              <a:latin typeface="Nunito"/>
                              <a:ea typeface="Nunito"/>
                              <a:cs typeface="Nunito"/>
                              <a:sym typeface="Nunito"/>
                            </a:rPr>
                            <a:t>, at the points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m:t>
                              </m:r>
                            </m:oMath>
                          </a14:m>
                          <a:r>
                            <a:rPr lang="en-GB" sz="1600" b="0" u="none" strike="noStrike" cap="none" dirty="0">
                              <a:solidFill>
                                <a:schemeClr val="dk1"/>
                              </a:solidFill>
                              <a:latin typeface="Nunito"/>
                              <a:ea typeface="Nunito"/>
                              <a:cs typeface="Nunito"/>
                              <a:sym typeface="Nunito"/>
                            </a:rPr>
                            <a:t> 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𝑈</m:t>
                              </m:r>
                            </m:oMath>
                          </a14:m>
                          <a:endParaRPr lang="en-GB" sz="1600" b="0" u="none" strike="noStrike" cap="none"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respectively. Determine the size of angle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a:ea typeface="Nunito"/>
                              <a:cs typeface="Nunito"/>
                              <a:sym typeface="Nunito"/>
                            </a:rPr>
                            <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a:cs typeface="Nunito"/>
                                  <a:sym typeface="Nunito"/>
                                </a:rPr>
                                <m:t>𝑆𝑂𝑇</m:t>
                              </m:r>
                            </m:oMath>
                          </a14:m>
                          <a:r>
                            <a:rPr lang="en-GB" sz="1600" b="0" u="none" strike="noStrike" cap="none" dirty="0">
                              <a:solidFill>
                                <a:schemeClr val="dk1"/>
                              </a:solidFill>
                              <a:latin typeface="Nunito"/>
                              <a:ea typeface="Nunito"/>
                              <a:cs typeface="Nunito"/>
                              <a:sym typeface="Nunito"/>
                            </a:rPr>
                            <a:t> (indicated):</a:t>
                          </a:r>
                          <a:r>
                            <a:rPr lang="en-GB" sz="1600" b="0" u="none" strike="noStrike" cap="none" dirty="0">
                              <a:solidFill>
                                <a:schemeClr val="dk1"/>
                              </a:solidFill>
                              <a:latin typeface="Arial"/>
                              <a:ea typeface="Arial"/>
                              <a:cs typeface="Arial"/>
                              <a:sym typeface="Arial"/>
                            </a:rPr>
                            <a:t> </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75949900"/>
                  </p:ext>
                </p:extLst>
              </p:nvPr>
            </p:nvGraphicFramePr>
            <p:xfrm>
              <a:off x="108044" y="862525"/>
              <a:ext cx="4427010" cy="140018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0185">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BBE0245-969E-4B39-4B2B-8D89BA4F685F}"/>
                  </a:ext>
                </a:extLst>
              </p:cNvPr>
              <p:cNvGraphicFramePr/>
              <p:nvPr>
                <p:extLst>
                  <p:ext uri="{D42A27DB-BD31-4B8C-83A1-F6EECF244321}">
                    <p14:modId xmlns:p14="http://schemas.microsoft.com/office/powerpoint/2010/main" val="59987553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forgot to halve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42</m:t>
                              </m:r>
                            </m:oMath>
                          </a14:m>
                          <a:r>
                            <a:rPr lang="en-US" sz="1400" dirty="0">
                              <a:solidFill>
                                <a:schemeClr val="tx1"/>
                              </a:solidFill>
                              <a:latin typeface="Nunito" pitchFamily="2" charset="0"/>
                              <a:ea typeface="Nunito"/>
                              <a:cs typeface="Nunito"/>
                              <a:sym typeface="Nunito"/>
                            </a:rPr>
                            <a:t> before applying rules for angles in triangles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used wrong theorem and doubled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𝑆𝑈𝑇</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made an error performing subtraction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138</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BBE0245-969E-4B39-4B2B-8D89BA4F685F}"/>
                  </a:ext>
                </a:extLst>
              </p:cNvPr>
              <p:cNvGraphicFramePr/>
              <p:nvPr>
                <p:extLst>
                  <p:ext uri="{D42A27DB-BD31-4B8C-83A1-F6EECF244321}">
                    <p14:modId xmlns:p14="http://schemas.microsoft.com/office/powerpoint/2010/main" val="59987553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ADDEB169-F834-E205-1612-F11C385DE93F}"/>
              </a:ext>
            </a:extLst>
          </p:cNvPr>
          <p:cNvPicPr>
            <a:picLocks noChangeAspect="1"/>
          </p:cNvPicPr>
          <p:nvPr/>
        </p:nvPicPr>
        <p:blipFill>
          <a:blip r:embed="rId4"/>
          <a:stretch>
            <a:fillRect/>
          </a:stretch>
        </p:blipFill>
        <p:spPr>
          <a:xfrm>
            <a:off x="270998" y="2346935"/>
            <a:ext cx="4365204" cy="2494402"/>
          </a:xfrm>
          <a:prstGeom prst="rect">
            <a:avLst/>
          </a:prstGeom>
        </p:spPr>
      </p:pic>
    </p:spTree>
    <p:extLst>
      <p:ext uri="{BB962C8B-B14F-4D97-AF65-F5344CB8AC3E}">
        <p14:creationId xmlns:p14="http://schemas.microsoft.com/office/powerpoint/2010/main" val="1397902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553001016"/>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u="none" strike="noStrike" cap="none" dirty="0">
                              <a:solidFill>
                                <a:schemeClr val="dk1"/>
                              </a:solidFill>
                              <a:latin typeface="Nunito Sans"/>
                              <a:ea typeface="Nunito Sans"/>
                              <a:cs typeface="Nunito Sans"/>
                              <a:sym typeface="Nunito Sans"/>
                            </a:rPr>
                            <a:t>Given that the corners of quadrilateral</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𝐷𝐸𝐹𝐺</m:t>
                              </m:r>
                            </m:oMath>
                          </a14:m>
                          <a:r>
                            <a:rPr lang="en-GB" sz="1600" b="0" u="none" strike="noStrike" cap="none" dirty="0">
                              <a:solidFill>
                                <a:schemeClr val="dk1"/>
                              </a:solidFill>
                              <a:latin typeface="Nunito Sans"/>
                              <a:ea typeface="Nunito Sans"/>
                              <a:cs typeface="Nunito Sans"/>
                              <a:sym typeface="Nunito Sans"/>
                            </a:rPr>
                            <a:t> lie on the circumference of a circle,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determine the value of </a:t>
                          </a:r>
                          <a:r>
                            <a:rPr lang="en-GB" sz="1600" b="0" i="1" u="none" strike="noStrike" cap="none" dirty="0">
                              <a:solidFill>
                                <a:schemeClr val="dk1"/>
                              </a:solidFill>
                              <a:latin typeface="Times New Roman"/>
                              <a:ea typeface="Times New Roman"/>
                              <a:cs typeface="Times New Roman"/>
                              <a:sym typeface="Times New Roman"/>
                            </a:rPr>
                            <a:t>x</a:t>
                          </a:r>
                          <a:r>
                            <a:rPr lang="en-GB" sz="1600" b="0" u="none" strike="noStrike" cap="none"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553001016"/>
                  </p:ext>
                </p:extLst>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27A09398-D8E9-5DA0-8EF8-E137C1EE60EC}"/>
                  </a:ext>
                </a:extLst>
              </p:cNvPr>
              <p:cNvGraphicFramePr/>
              <p:nvPr>
                <p:extLst>
                  <p:ext uri="{D42A27DB-BD31-4B8C-83A1-F6EECF244321}">
                    <p14:modId xmlns:p14="http://schemas.microsoft.com/office/powerpoint/2010/main" val="1236305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=15.7</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formed correct equation but inverted operation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𝑥</m:t>
                              </m:r>
                              <m:r>
                                <a:rPr lang="en-GB" sz="1600" b="0" i="1" dirty="0" smtClean="0">
                                  <a:solidFill>
                                    <a:srgbClr val="00BC89"/>
                                  </a:solidFill>
                                  <a:latin typeface="Cambria Math" panose="02040503050406030204" pitchFamily="18" charset="0"/>
                                  <a:ea typeface="Nunito"/>
                                  <a:cs typeface="Nunito"/>
                                  <a:sym typeface="Nunito"/>
                                </a:rPr>
                                <m:t>=17</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=4.3</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equated angles to each other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𝑥</m:t>
                              </m:r>
                              <m:r>
                                <a:rPr lang="en-GB" sz="1600" b="0" i="1" dirty="0" smtClean="0">
                                  <a:solidFill>
                                    <a:schemeClr val="tx1"/>
                                  </a:solidFill>
                                  <a:latin typeface="Cambria Math" panose="02040503050406030204" pitchFamily="18" charset="0"/>
                                  <a:ea typeface="Nunito"/>
                                  <a:cs typeface="Nunito"/>
                                  <a:sym typeface="Nunito"/>
                                </a:rPr>
                                <m:t>=14.3</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equated 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𝐸𝐷𝐺</m:t>
                              </m:r>
                            </m:oMath>
                          </a14:m>
                          <a:r>
                            <a:rPr lang="en-US" sz="1400" dirty="0">
                              <a:solidFill>
                                <a:schemeClr val="tx1"/>
                              </a:solidFill>
                              <a:latin typeface="Nunito"/>
                              <a:ea typeface="Nunito"/>
                              <a:cs typeface="Nunito"/>
                              <a:sym typeface="Nunito"/>
                            </a:rPr>
                            <a:t> to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90</m:t>
                              </m:r>
                              <m:r>
                                <a:rPr lang="en-US"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27A09398-D8E9-5DA0-8EF8-E137C1EE60EC}"/>
                  </a:ext>
                </a:extLst>
              </p:cNvPr>
              <p:cNvGraphicFramePr/>
              <p:nvPr>
                <p:extLst>
                  <p:ext uri="{D42A27DB-BD31-4B8C-83A1-F6EECF244321}">
                    <p14:modId xmlns:p14="http://schemas.microsoft.com/office/powerpoint/2010/main" val="12363052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1CFA3E65-CB5B-22C1-27F8-095ED49D3A64}"/>
              </a:ext>
            </a:extLst>
          </p:cNvPr>
          <p:cNvPicPr>
            <a:picLocks noChangeAspect="1"/>
          </p:cNvPicPr>
          <p:nvPr/>
        </p:nvPicPr>
        <p:blipFill>
          <a:blip r:embed="rId4"/>
          <a:stretch>
            <a:fillRect/>
          </a:stretch>
        </p:blipFill>
        <p:spPr>
          <a:xfrm>
            <a:off x="967666" y="1981493"/>
            <a:ext cx="2708528" cy="2734324"/>
          </a:xfrm>
          <a:prstGeom prst="rect">
            <a:avLst/>
          </a:prstGeom>
        </p:spPr>
      </p:pic>
    </p:spTree>
    <p:extLst>
      <p:ext uri="{BB962C8B-B14F-4D97-AF65-F5344CB8AC3E}">
        <p14:creationId xmlns:p14="http://schemas.microsoft.com/office/powerpoint/2010/main" val="1584618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1773430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𝑄</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𝑅</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with </a:t>
                          </a:r>
                          <a:r>
                            <a:rPr lang="en-GB" sz="1600" b="0" baseline="0" dirty="0">
                              <a:solidFill>
                                <a:schemeClr val="dk1"/>
                              </a:solidFill>
                              <a:latin typeface="Nunito"/>
                              <a:ea typeface="Nunito"/>
                              <a:cs typeface="Nunito"/>
                              <a:sym typeface="Nunito"/>
                            </a:rPr>
                            <a:t>centre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baseline="0" dirty="0">
                              <a:solidFill>
                                <a:schemeClr val="dk1"/>
                              </a:solidFill>
                              <a:latin typeface="Nunito"/>
                              <a:ea typeface="Nunito"/>
                              <a:cs typeface="Nunito"/>
                              <a:sym typeface="Nunito"/>
                            </a:rPr>
                            <a:t>. Determine the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𝑟</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1773430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C2B697B6-A73B-8FF1-FB58-2B8D83AFAF07}"/>
                  </a:ext>
                </a:extLst>
              </p:cNvPr>
              <p:cNvGraphicFramePr/>
              <p:nvPr>
                <p:extLst>
                  <p:ext uri="{D42A27DB-BD31-4B8C-83A1-F6EECF244321}">
                    <p14:modId xmlns:p14="http://schemas.microsoft.com/office/powerpoint/2010/main" val="5151955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63</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halved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234</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400" dirty="0">
                              <a:solidFill>
                                <a:schemeClr val="tx1"/>
                              </a:solidFill>
                              <a:latin typeface="Nunito" pitchFamily="2" charset="0"/>
                              <a:ea typeface="Nunito"/>
                              <a:cs typeface="Nunito"/>
                              <a:sym typeface="Nunito"/>
                            </a:rPr>
                            <a:t>, rather than subtracting from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360</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400" dirty="0">
                              <a:solidFill>
                                <a:schemeClr val="tx1"/>
                              </a:solidFill>
                              <a:latin typeface="Nunito" pitchFamily="2" charset="0"/>
                              <a:ea typeface="Nunito"/>
                              <a:cs typeface="Nunito"/>
                              <a:sym typeface="Nunito"/>
                            </a:rPr>
                            <a:t> and halving</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subtracted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180</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400" dirty="0">
                              <a:solidFill>
                                <a:schemeClr val="tx1"/>
                              </a:solidFill>
                              <a:latin typeface="Nunito"/>
                              <a:ea typeface="Nunito"/>
                              <a:cs typeface="Nunito"/>
                              <a:sym typeface="Nunito"/>
                            </a:rPr>
                            <a:t> from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234</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made errors subtracting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234</m:t>
                              </m:r>
                              <m:r>
                                <a:rPr lang="en-US"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a:ea typeface="Nunito"/>
                              <a:cs typeface="Nunito"/>
                              <a:sym typeface="Nunito"/>
                            </a:rPr>
                            <a:t> from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360</m:t>
                              </m:r>
                              <m:r>
                                <a:rPr lang="en-US"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a:ea typeface="Nunito"/>
                              <a:cs typeface="Nunito"/>
                              <a:sym typeface="Nunito"/>
                            </a:rPr>
                            <a:t> before halving</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C2B697B6-A73B-8FF1-FB58-2B8D83AFAF07}"/>
                  </a:ext>
                </a:extLst>
              </p:cNvPr>
              <p:cNvGraphicFramePr/>
              <p:nvPr>
                <p:extLst>
                  <p:ext uri="{D42A27DB-BD31-4B8C-83A1-F6EECF244321}">
                    <p14:modId xmlns:p14="http://schemas.microsoft.com/office/powerpoint/2010/main" val="5151955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37AB9FBA-76D1-16AB-855B-8A196555A511}"/>
              </a:ext>
            </a:extLst>
          </p:cNvPr>
          <p:cNvPicPr>
            <a:picLocks noChangeAspect="1"/>
          </p:cNvPicPr>
          <p:nvPr/>
        </p:nvPicPr>
        <p:blipFill>
          <a:blip r:embed="rId4"/>
          <a:stretch>
            <a:fillRect/>
          </a:stretch>
        </p:blipFill>
        <p:spPr>
          <a:xfrm>
            <a:off x="1143388" y="1982191"/>
            <a:ext cx="2617530" cy="2644149"/>
          </a:xfrm>
          <a:prstGeom prst="rect">
            <a:avLst/>
          </a:prstGeom>
        </p:spPr>
      </p:pic>
    </p:spTree>
    <p:extLst>
      <p:ext uri="{BB962C8B-B14F-4D97-AF65-F5344CB8AC3E}">
        <p14:creationId xmlns:p14="http://schemas.microsoft.com/office/powerpoint/2010/main" val="1306756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622545605"/>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find the size of</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𝑓</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622545605"/>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1DDD7BF3-B24F-FBBB-B4D9-97A568F5E54E}"/>
                  </a:ext>
                </a:extLst>
              </p:cNvPr>
              <p:cNvGraphicFramePr/>
              <p:nvPr>
                <p:extLst>
                  <p:ext uri="{D42A27DB-BD31-4B8C-83A1-F6EECF244321}">
                    <p14:modId xmlns:p14="http://schemas.microsoft.com/office/powerpoint/2010/main" val="227620136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doubled the size of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𝐴𝐵𝐷</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gave the supplementary angle to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𝑓</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64</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doubled the size of 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𝐵𝐷𝐶</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1DDD7BF3-B24F-FBBB-B4D9-97A568F5E54E}"/>
                  </a:ext>
                </a:extLst>
              </p:cNvPr>
              <p:cNvGraphicFramePr/>
              <p:nvPr>
                <p:extLst>
                  <p:ext uri="{D42A27DB-BD31-4B8C-83A1-F6EECF244321}">
                    <p14:modId xmlns:p14="http://schemas.microsoft.com/office/powerpoint/2010/main" val="227620136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5" name="Picture 4">
            <a:extLst>
              <a:ext uri="{FF2B5EF4-FFF2-40B4-BE49-F238E27FC236}">
                <a16:creationId xmlns:a16="http://schemas.microsoft.com/office/drawing/2014/main" id="{588D075D-6959-0927-294B-188F1097D6C2}"/>
              </a:ext>
            </a:extLst>
          </p:cNvPr>
          <p:cNvPicPr>
            <a:picLocks noChangeAspect="1"/>
          </p:cNvPicPr>
          <p:nvPr/>
        </p:nvPicPr>
        <p:blipFill>
          <a:blip r:embed="rId4"/>
          <a:stretch>
            <a:fillRect/>
          </a:stretch>
        </p:blipFill>
        <p:spPr>
          <a:xfrm>
            <a:off x="1069694" y="1982191"/>
            <a:ext cx="2503709" cy="2847529"/>
          </a:xfrm>
          <a:prstGeom prst="rect">
            <a:avLst/>
          </a:prstGeom>
        </p:spPr>
      </p:pic>
    </p:spTree>
    <p:extLst>
      <p:ext uri="{BB962C8B-B14F-4D97-AF65-F5344CB8AC3E}">
        <p14:creationId xmlns:p14="http://schemas.microsoft.com/office/powerpoint/2010/main" val="30691027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07345581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14)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 </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Determine the </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size of</a:t>
                          </a:r>
                          <a:r>
                            <a:rPr lang="en-GB" sz="1600" b="0" u="none" strike="noStrike" cap="none" baseline="0" dirty="0">
                              <a:solidFill>
                                <a:schemeClr val="dk1"/>
                              </a:solidFill>
                              <a:latin typeface="Nunito Sans"/>
                              <a:ea typeface="Nunito Sans"/>
                              <a:cs typeface="Nunito Sans"/>
                              <a:sym typeface="Nunito Sans"/>
                            </a:rPr>
                            <a:t> </a:t>
                          </a:r>
                          <a:r>
                            <a:rPr lang="en-GB" sz="1600" b="0" u="none" strike="noStrike" cap="none" dirty="0">
                              <a:solidFill>
                                <a:schemeClr val="dk1"/>
                              </a:solidFill>
                              <a:latin typeface="Nunito Sans"/>
                              <a:ea typeface="Nunito Sans"/>
                              <a:cs typeface="Nunito Sans"/>
                              <a:sym typeface="Nunito Sans"/>
                            </a:rPr>
                            <a:t>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𝑝</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307345581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D0290A79-3598-628B-616F-898A790C9993}"/>
                  </a:ext>
                </a:extLst>
              </p:cNvPr>
              <p:cNvGraphicFramePr/>
              <p:nvPr>
                <p:extLst>
                  <p:ext uri="{D42A27DB-BD31-4B8C-83A1-F6EECF244321}">
                    <p14:modId xmlns:p14="http://schemas.microsoft.com/office/powerpoint/2010/main" val="461779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44</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rule for alternate angles in parallel lines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rotated angle BDC to “correspond” with angle ACB</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subtracted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(93+49)</m:t>
                              </m:r>
                            </m:oMath>
                          </a14:m>
                          <a:r>
                            <a:rPr lang="en-US" sz="1400" dirty="0">
                              <a:solidFill>
                                <a:schemeClr val="tx1"/>
                              </a:solidFill>
                              <a:latin typeface="Nunito"/>
                              <a:ea typeface="Nunito"/>
                              <a:cs typeface="Nunito"/>
                              <a:sym typeface="Nunito"/>
                            </a:rPr>
                            <a:t> from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180</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D0290A79-3598-628B-616F-898A790C9993}"/>
                  </a:ext>
                </a:extLst>
              </p:cNvPr>
              <p:cNvGraphicFramePr/>
              <p:nvPr>
                <p:extLst>
                  <p:ext uri="{D42A27DB-BD31-4B8C-83A1-F6EECF244321}">
                    <p14:modId xmlns:p14="http://schemas.microsoft.com/office/powerpoint/2010/main" val="461779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DC6D3261-3842-F104-7970-E1523F8C9CBE}"/>
              </a:ext>
            </a:extLst>
          </p:cNvPr>
          <p:cNvPicPr>
            <a:picLocks noChangeAspect="1"/>
          </p:cNvPicPr>
          <p:nvPr/>
        </p:nvPicPr>
        <p:blipFill>
          <a:blip r:embed="rId4"/>
          <a:stretch>
            <a:fillRect/>
          </a:stretch>
        </p:blipFill>
        <p:spPr>
          <a:xfrm>
            <a:off x="941034" y="1982191"/>
            <a:ext cx="2755843" cy="2707325"/>
          </a:xfrm>
          <a:prstGeom prst="rect">
            <a:avLst/>
          </a:prstGeom>
        </p:spPr>
      </p:pic>
    </p:spTree>
    <p:extLst>
      <p:ext uri="{BB962C8B-B14F-4D97-AF65-F5344CB8AC3E}">
        <p14:creationId xmlns:p14="http://schemas.microsoft.com/office/powerpoint/2010/main" val="34339580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64805052"/>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Sans"/>
                              <a:ea typeface="Nunito Sans"/>
                              <a:cs typeface="Nunito Sans"/>
                              <a:sym typeface="Nunito Sans"/>
                            </a:rPr>
                            <a:t>Triangle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𝐴𝐵𝐶</m:t>
                              </m:r>
                            </m:oMath>
                          </a14:m>
                          <a:r>
                            <a:rPr lang="en-US" sz="1600" b="0" u="none" strike="noStrike" cap="none" dirty="0">
                              <a:solidFill>
                                <a:schemeClr val="dk1"/>
                              </a:solidFill>
                              <a:latin typeface="Nunito Sans"/>
                              <a:ea typeface="Nunito Sans"/>
                              <a:cs typeface="Nunito Sans"/>
                              <a:sym typeface="Nunito Sans"/>
                            </a:rPr>
                            <a:t> is inscribed in a circle with</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diameter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𝐴𝐶</m:t>
                              </m:r>
                            </m:oMath>
                          </a14:m>
                          <a:r>
                            <a:rPr lang="en-US" sz="1600" b="0" u="none" strike="noStrike" cap="none" dirty="0">
                              <a:solidFill>
                                <a:schemeClr val="dk1"/>
                              </a:solidFill>
                              <a:latin typeface="Nunito Sans"/>
                              <a:ea typeface="Nunito Sans"/>
                              <a:cs typeface="Nunito Sans"/>
                              <a:sym typeface="Nunito Sans"/>
                            </a:rPr>
                            <a:t>. Determine the size of angle</a:t>
                          </a:r>
                          <a:r>
                            <a:rPr lang="en-US" sz="1600" b="0" u="none" strike="noStrike" cap="none" baseline="0"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baseline="0" dirty="0" smtClean="0">
                                  <a:solidFill>
                                    <a:schemeClr val="dk1"/>
                                  </a:solidFill>
                                  <a:latin typeface="Cambria Math" panose="02040503050406030204" pitchFamily="18" charset="0"/>
                                  <a:ea typeface="Nunito Sans"/>
                                  <a:cs typeface="Nunito Sans"/>
                                  <a:sym typeface="Nunito Sans"/>
                                </a:rPr>
                                <m:t>𝑡</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64805052"/>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690B595-C47D-F8AD-F106-8017EB0426F4}"/>
                  </a:ext>
                </a:extLst>
              </p:cNvPr>
              <p:cNvGraphicFramePr/>
              <p:nvPr>
                <p:extLst>
                  <p:ext uri="{D42A27DB-BD31-4B8C-83A1-F6EECF244321}">
                    <p14:modId xmlns:p14="http://schemas.microsoft.com/office/powerpoint/2010/main" val="9865906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subtracted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74</m:t>
                              </m:r>
                              <m:r>
                                <a:rPr lang="en-US"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dirty="0">
                              <a:solidFill>
                                <a:schemeClr val="tx1"/>
                              </a:solidFill>
                              <a:latin typeface="Nunito" pitchFamily="2" charset="0"/>
                              <a:ea typeface="Nunito"/>
                              <a:cs typeface="Nunito"/>
                              <a:sym typeface="Nunito"/>
                            </a:rPr>
                            <a:t> from </a:t>
                          </a:r>
                          <a14:m>
                            <m:oMath xmlns:m="http://schemas.openxmlformats.org/officeDocument/2006/math">
                              <m:r>
                                <a:rPr lang="en-GB" sz="1400" b="0" i="0" dirty="0" smtClean="0">
                                  <a:solidFill>
                                    <a:schemeClr val="tx1"/>
                                  </a:solidFill>
                                  <a:latin typeface="Cambria Math" panose="02040503050406030204" pitchFamily="18" charset="0"/>
                                  <a:ea typeface="Cambria Math" panose="02040503050406030204" pitchFamily="18" charset="0"/>
                                  <a:cs typeface="Nunito"/>
                                  <a:sym typeface="Nunito"/>
                                </a:rPr>
                                <m:t>90</m:t>
                              </m:r>
                              <m:r>
                                <a:rPr lang="en-US"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a:cs typeface="Nunito"/>
                                  <a:sym typeface="Nunito"/>
                                </a:rPr>
                                <m:t>37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halved the known angle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74</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400" dirty="0">
                              <a:solidFill>
                                <a:schemeClr val="tx1"/>
                              </a:solidFill>
                              <a:latin typeface="Nunito" pitchFamily="2" charset="0"/>
                              <a:ea typeface="Nunito"/>
                              <a:cs typeface="Nunito"/>
                              <a:sym typeface="Nunito"/>
                            </a:rPr>
                            <a: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58</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stated the size of 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𝐴𝐵𝐶</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690B595-C47D-F8AD-F106-8017EB0426F4}"/>
                  </a:ext>
                </a:extLst>
              </p:cNvPr>
              <p:cNvGraphicFramePr/>
              <p:nvPr>
                <p:extLst>
                  <p:ext uri="{D42A27DB-BD31-4B8C-83A1-F6EECF244321}">
                    <p14:modId xmlns:p14="http://schemas.microsoft.com/office/powerpoint/2010/main" val="9865906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7E6F64B1-753F-2DA0-6B1C-3BBC2B3348EE}"/>
              </a:ext>
            </a:extLst>
          </p:cNvPr>
          <p:cNvPicPr>
            <a:picLocks noChangeAspect="1"/>
          </p:cNvPicPr>
          <p:nvPr/>
        </p:nvPicPr>
        <p:blipFill>
          <a:blip r:embed="rId4"/>
          <a:stretch>
            <a:fillRect/>
          </a:stretch>
        </p:blipFill>
        <p:spPr>
          <a:xfrm>
            <a:off x="1010718" y="1616431"/>
            <a:ext cx="2621661" cy="2880000"/>
          </a:xfrm>
          <a:prstGeom prst="rect">
            <a:avLst/>
          </a:prstGeom>
        </p:spPr>
      </p:pic>
    </p:spTree>
    <p:extLst>
      <p:ext uri="{BB962C8B-B14F-4D97-AF65-F5344CB8AC3E}">
        <p14:creationId xmlns:p14="http://schemas.microsoft.com/office/powerpoint/2010/main" val="4039764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13100344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33F34EE-4FA6-1C62-9F3B-8288971B5053}"/>
                  </a:ext>
                </a:extLst>
              </p:cNvPr>
              <p:cNvGraphicFramePr/>
              <p:nvPr>
                <p:extLst>
                  <p:ext uri="{D42A27DB-BD31-4B8C-83A1-F6EECF244321}">
                    <p14:modId xmlns:p14="http://schemas.microsoft.com/office/powerpoint/2010/main" val="313100344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𝐴</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𝐵</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are points on the</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circumference of a circle with </a:t>
                          </a:r>
                          <a:r>
                            <a:rPr lang="en-GB" sz="1600" b="0" noProof="0" dirty="0">
                              <a:solidFill>
                                <a:schemeClr val="dk1"/>
                              </a:solidFill>
                              <a:latin typeface="Nunito"/>
                              <a:ea typeface="Nunito"/>
                              <a:cs typeface="Nunito"/>
                              <a:sym typeface="Nunito"/>
                            </a:rPr>
                            <a:t>centre</a:t>
                          </a:r>
                          <a:r>
                            <a:rPr lang="en-US" sz="1600" b="0" dirty="0">
                              <a:solidFill>
                                <a:schemeClr val="dk1"/>
                              </a:solidFill>
                              <a:latin typeface="Nunito"/>
                              <a:ea typeface="Nunito"/>
                              <a:cs typeface="Nunito"/>
                              <a:sym typeface="Nunito"/>
                            </a:rPr>
                            <a:t>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𝑂</m:t>
                              </m:r>
                            </m:oMath>
                          </a14:m>
                          <a:r>
                            <a:rPr lang="en-US" sz="1600" b="0" baseline="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Determine the size of the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𝑏</m:t>
                              </m:r>
                            </m:oMath>
                          </a14:m>
                          <a:r>
                            <a:rPr lang="en-US"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p:pic>
        <p:nvPicPr>
          <p:cNvPr id="5" name="Picture 4">
            <a:extLst>
              <a:ext uri="{FF2B5EF4-FFF2-40B4-BE49-F238E27FC236}">
                <a16:creationId xmlns:a16="http://schemas.microsoft.com/office/drawing/2014/main" id="{F8E16C5A-420F-C2FB-2A65-50625F9F9C65}"/>
              </a:ext>
            </a:extLst>
          </p:cNvPr>
          <p:cNvPicPr>
            <a:picLocks noChangeAspect="1"/>
          </p:cNvPicPr>
          <p:nvPr/>
        </p:nvPicPr>
        <p:blipFill>
          <a:blip r:embed="rId4"/>
          <a:stretch>
            <a:fillRect/>
          </a:stretch>
        </p:blipFill>
        <p:spPr>
          <a:xfrm>
            <a:off x="1159313" y="1897966"/>
            <a:ext cx="2324471" cy="2757128"/>
          </a:xfrm>
          <a:prstGeom prst="rect">
            <a:avLst/>
          </a:prstGeom>
        </p:spPr>
      </p:pic>
    </p:spTree>
    <p:extLst>
      <p:ext uri="{BB962C8B-B14F-4D97-AF65-F5344CB8AC3E}">
        <p14:creationId xmlns:p14="http://schemas.microsoft.com/office/powerpoint/2010/main" val="18095596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751173520"/>
                  </p:ext>
                </p:extLst>
              </p:nvPr>
            </p:nvGraphicFramePr>
            <p:xfrm>
              <a:off x="108044" y="862525"/>
              <a:ext cx="4427010" cy="103442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16) </a:t>
                          </a:r>
                          <a:r>
                            <a:rPr lang="en-US" sz="1600" b="0" u="none" strike="noStrike" cap="none" dirty="0">
                              <a:solidFill>
                                <a:schemeClr val="dk1"/>
                              </a:solidFill>
                              <a:latin typeface="Nunito"/>
                              <a:ea typeface="Nunito"/>
                              <a:cs typeface="Nunito"/>
                              <a:sym typeface="Nunito"/>
                            </a:rPr>
                            <a:t>Given that points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𝐷</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𝐸</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𝐹</m:t>
                              </m:r>
                            </m:oMath>
                          </a14:m>
                          <a:r>
                            <a:rPr lang="en-US" sz="1600" b="0" u="none" strike="noStrike" cap="none" dirty="0">
                              <a:solidFill>
                                <a:schemeClr val="dk1"/>
                              </a:solidFill>
                              <a:latin typeface="Nunito"/>
                              <a:ea typeface="Nunito"/>
                              <a:cs typeface="Nunito"/>
                              <a:sym typeface="Nunito"/>
                            </a:rPr>
                            <a:t> are points on</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the circumference with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determine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𝑒</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Arial"/>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751173520"/>
                  </p:ext>
                </p:extLst>
              </p:nvPr>
            </p:nvGraphicFramePr>
            <p:xfrm>
              <a:off x="108044" y="862525"/>
              <a:ext cx="4427010" cy="1034425"/>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425">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FC185A1E-3E44-1D5E-DD3D-807810B59FBE}"/>
                  </a:ext>
                </a:extLst>
              </p:cNvPr>
              <p:cNvGraphicFramePr/>
              <p:nvPr>
                <p:extLst>
                  <p:ext uri="{D42A27DB-BD31-4B8C-83A1-F6EECF244321}">
                    <p14:modId xmlns:p14="http://schemas.microsoft.com/office/powerpoint/2010/main" val="1289159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did not use the given angle at the centre 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attempted to use the theorem for cyclic quadrilaterals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assumed angles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𝐷𝑂𝐹</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𝐷𝐸𝐹</m:t>
                              </m:r>
                            </m:oMath>
                          </a14:m>
                          <a:r>
                            <a:rPr lang="en-US" sz="1400" u="none" strike="noStrike" cap="none" dirty="0">
                              <a:solidFill>
                                <a:schemeClr val="tx1"/>
                              </a:solidFill>
                              <a:latin typeface="Nunito" pitchFamily="2" charset="0"/>
                              <a:ea typeface="Times New Roman"/>
                              <a:cs typeface="Times New Roman"/>
                              <a:sym typeface="Times New Roman"/>
                            </a:rPr>
                            <a:t> were equal</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114</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FC185A1E-3E44-1D5E-DD3D-807810B59FBE}"/>
                  </a:ext>
                </a:extLst>
              </p:cNvPr>
              <p:cNvGraphicFramePr/>
              <p:nvPr>
                <p:extLst>
                  <p:ext uri="{D42A27DB-BD31-4B8C-83A1-F6EECF244321}">
                    <p14:modId xmlns:p14="http://schemas.microsoft.com/office/powerpoint/2010/main" val="1289159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72D687A8-D5C8-FB33-550C-44346613A144}"/>
              </a:ext>
            </a:extLst>
          </p:cNvPr>
          <p:cNvPicPr>
            <a:picLocks noChangeAspect="1"/>
          </p:cNvPicPr>
          <p:nvPr/>
        </p:nvPicPr>
        <p:blipFill>
          <a:blip r:embed="rId4"/>
          <a:stretch>
            <a:fillRect/>
          </a:stretch>
        </p:blipFill>
        <p:spPr>
          <a:xfrm>
            <a:off x="1034124" y="1981175"/>
            <a:ext cx="2846448" cy="2668545"/>
          </a:xfrm>
          <a:prstGeom prst="rect">
            <a:avLst/>
          </a:prstGeom>
        </p:spPr>
      </p:pic>
    </p:spTree>
    <p:extLst>
      <p:ext uri="{BB962C8B-B14F-4D97-AF65-F5344CB8AC3E}">
        <p14:creationId xmlns:p14="http://schemas.microsoft.com/office/powerpoint/2010/main" val="9761162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633711949"/>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17)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US"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US"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US"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circumference of a circle with a diameter</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𝐴𝐷</m:t>
                              </m:r>
                            </m:oMath>
                          </a14:m>
                          <a:r>
                            <a:rPr lang="en-US" sz="1600" b="0" u="none" strike="noStrike" cap="none" dirty="0">
                              <a:solidFill>
                                <a:schemeClr val="dk1"/>
                              </a:solidFill>
                              <a:latin typeface="Nunito Sans"/>
                              <a:ea typeface="Nunito Sans"/>
                              <a:cs typeface="Nunito Sans"/>
                              <a:sym typeface="Nunito Sans"/>
                            </a:rPr>
                            <a:t>. Find a formula for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𝑤</m:t>
                              </m:r>
                            </m:oMath>
                          </a14:m>
                          <a:r>
                            <a:rPr lang="en-US" sz="1600" b="0" u="none" strike="noStrike" cap="none"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in terms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𝑣</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1633711949"/>
                  </p:ext>
                </p:extLst>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9386D05-DB04-8F25-5883-5124F0314921}"/>
                  </a:ext>
                </a:extLst>
              </p:cNvPr>
              <p:cNvGraphicFramePr/>
              <p:nvPr>
                <p:extLst>
                  <p:ext uri="{D42A27DB-BD31-4B8C-83A1-F6EECF244321}">
                    <p14:modId xmlns:p14="http://schemas.microsoft.com/office/powerpoint/2010/main" val="255199333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Nunito"/>
                                </a:rPr>
                                <m:t>𝑤</m:t>
                              </m:r>
                              <m:r>
                                <a:rPr lang="en-GB" sz="1600" b="0" i="1" u="none" strike="noStrike" cap="none" dirty="0" smtClean="0">
                                  <a:solidFill>
                                    <a:schemeClr val="tx1"/>
                                  </a:solidFill>
                                  <a:latin typeface="Cambria Math" panose="02040503050406030204" pitchFamily="18" charset="0"/>
                                  <a:ea typeface="Times New Roman"/>
                                  <a:cs typeface="Times New Roman"/>
                                  <a:sym typeface="Nunito"/>
                                </a:rPr>
                                <m:t>=41−</m:t>
                              </m:r>
                              <m:r>
                                <a:rPr lang="en-GB" sz="1600" b="0" i="1" u="none" strike="noStrike" cap="none" dirty="0" smtClean="0">
                                  <a:solidFill>
                                    <a:schemeClr val="tx1"/>
                                  </a:solidFill>
                                  <a:latin typeface="Cambria Math" panose="02040503050406030204" pitchFamily="18" charset="0"/>
                                  <a:ea typeface="Times New Roman"/>
                                  <a:cs typeface="Times New Roman"/>
                                  <a:sym typeface="Nunito"/>
                                </a:rPr>
                                <m:t>𝑣</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equated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𝑣</m:t>
                              </m:r>
                            </m:oMath>
                          </a14:m>
                          <a:r>
                            <a:rPr lang="en-GB" sz="1400" dirty="0">
                              <a:solidFill>
                                <a:schemeClr val="tx1"/>
                              </a:solidFill>
                              <a:latin typeface="Nunito" pitchFamily="2" charset="0"/>
                              <a:ea typeface="Nunito"/>
                              <a:cs typeface="Nunito"/>
                              <a:sym typeface="Nunito"/>
                            </a:rPr>
                            <a:t> and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𝑤</m:t>
                              </m:r>
                            </m:oMath>
                          </a14:m>
                          <a:r>
                            <a:rPr lang="en-GB" sz="1400" dirty="0">
                              <a:solidFill>
                                <a:schemeClr val="tx1"/>
                              </a:solidFill>
                              <a:latin typeface="Nunito" pitchFamily="2" charset="0"/>
                              <a:ea typeface="Nunito"/>
                              <a:cs typeface="Nunito"/>
                              <a:sym typeface="Nunito"/>
                            </a:rPr>
                            <a:t> to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41</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𝑤</m:t>
                              </m:r>
                              <m:r>
                                <a:rPr lang="en-GB" sz="1600" b="0" i="1" dirty="0" smtClean="0">
                                  <a:solidFill>
                                    <a:srgbClr val="00BC89"/>
                                  </a:solidFill>
                                  <a:latin typeface="Cambria Math" panose="02040503050406030204" pitchFamily="18" charset="0"/>
                                  <a:ea typeface="Nunito"/>
                                  <a:cs typeface="Nunito"/>
                                  <a:sym typeface="Nunito"/>
                                </a:rPr>
                                <m:t>=49−</m:t>
                              </m:r>
                              <m:r>
                                <a:rPr lang="en-GB" sz="1600" b="0" i="1" dirty="0" smtClean="0">
                                  <a:solidFill>
                                    <a:srgbClr val="00BC89"/>
                                  </a:solidFill>
                                  <a:latin typeface="Cambria Math" panose="02040503050406030204" pitchFamily="18" charset="0"/>
                                  <a:ea typeface="Nunito"/>
                                  <a:cs typeface="Nunito"/>
                                  <a:sym typeface="Nunito"/>
                                </a:rPr>
                                <m:t>𝑣</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𝑤</m:t>
                              </m:r>
                              <m:r>
                                <a:rPr lang="en-GB" sz="1600" b="0" i="1" dirty="0" smtClean="0">
                                  <a:solidFill>
                                    <a:schemeClr val="tx1"/>
                                  </a:solidFill>
                                  <a:latin typeface="Cambria Math" panose="02040503050406030204" pitchFamily="18" charset="0"/>
                                  <a:ea typeface="Nunito"/>
                                  <a:cs typeface="Nunito"/>
                                  <a:sym typeface="Nunito"/>
                                </a:rPr>
                                <m:t>=131−</m:t>
                              </m:r>
                              <m:r>
                                <a:rPr lang="en-GB" sz="1600" b="0" i="1" dirty="0" smtClean="0">
                                  <a:solidFill>
                                    <a:schemeClr val="tx1"/>
                                  </a:solidFill>
                                  <a:latin typeface="Cambria Math" panose="02040503050406030204" pitchFamily="18" charset="0"/>
                                  <a:ea typeface="Nunito"/>
                                  <a:cs typeface="Nunito"/>
                                  <a:sym typeface="Nunito"/>
                                </a:rPr>
                                <m:t>𝑣</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did not apply angle sum of a triangle 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𝑤</m:t>
                              </m:r>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Nunito"/>
                                  <a:cs typeface="Nunito"/>
                                  <a:sym typeface="Nunito"/>
                                </a:rPr>
                                <m:t>𝑣</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Student forgot to account for the known angle </a:t>
                          </a:r>
                          <a14:m>
                            <m:oMath xmlns:m="http://schemas.openxmlformats.org/officeDocument/2006/math">
                              <m:r>
                                <a:rPr lang="en-GB" sz="1400" i="1" u="none" strike="noStrike" cap="none" dirty="0" smtClean="0">
                                  <a:solidFill>
                                    <a:schemeClr val="tx1"/>
                                  </a:solidFill>
                                  <a:latin typeface="Cambria Math" panose="02040503050406030204" pitchFamily="18" charset="0"/>
                                  <a:sym typeface="Nunito"/>
                                </a:rPr>
                                <m:t>𝐵𝐷𝐶</m:t>
                              </m:r>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9386D05-DB04-8F25-5883-5124F0314921}"/>
                  </a:ext>
                </a:extLst>
              </p:cNvPr>
              <p:cNvGraphicFramePr/>
              <p:nvPr>
                <p:extLst>
                  <p:ext uri="{D42A27DB-BD31-4B8C-83A1-F6EECF244321}">
                    <p14:modId xmlns:p14="http://schemas.microsoft.com/office/powerpoint/2010/main" val="255199333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2" name="Picture 1">
            <a:extLst>
              <a:ext uri="{FF2B5EF4-FFF2-40B4-BE49-F238E27FC236}">
                <a16:creationId xmlns:a16="http://schemas.microsoft.com/office/drawing/2014/main" id="{DE1C5A93-E9CD-3B22-4102-4307B5079B0D}"/>
              </a:ext>
            </a:extLst>
          </p:cNvPr>
          <p:cNvPicPr>
            <a:picLocks noChangeAspect="1"/>
          </p:cNvPicPr>
          <p:nvPr/>
        </p:nvPicPr>
        <p:blipFill>
          <a:blip r:embed="rId4"/>
          <a:stretch>
            <a:fillRect/>
          </a:stretch>
        </p:blipFill>
        <p:spPr>
          <a:xfrm>
            <a:off x="883497" y="2263726"/>
            <a:ext cx="3140206" cy="2433660"/>
          </a:xfrm>
          <a:prstGeom prst="rect">
            <a:avLst/>
          </a:prstGeom>
        </p:spPr>
      </p:pic>
    </p:spTree>
    <p:extLst>
      <p:ext uri="{BB962C8B-B14F-4D97-AF65-F5344CB8AC3E}">
        <p14:creationId xmlns:p14="http://schemas.microsoft.com/office/powerpoint/2010/main" val="2752210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7372337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18) </a:t>
                          </a:r>
                          <a:r>
                            <a:rPr lang="en-GB" sz="1600" b="0" u="none" strike="noStrike" cap="none" dirty="0">
                              <a:solidFill>
                                <a:schemeClr val="dk1"/>
                              </a:solidFill>
                              <a:latin typeface="Nunito Sans"/>
                              <a:ea typeface="Nunito Sans"/>
                              <a:cs typeface="Nunito Sans"/>
                              <a:sym typeface="Nunito Sans"/>
                            </a:rPr>
                            <a:t>Given that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𝐴</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𝐵</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𝐶</m:t>
                              </m:r>
                              <m:r>
                                <a:rPr lang="en-GB" sz="1600" b="0" i="1" u="none" strike="noStrike" cap="none" dirty="0" smtClean="0">
                                  <a:solidFill>
                                    <a:schemeClr val="dk1"/>
                                  </a:solidFill>
                                  <a:latin typeface="Cambria Math" panose="02040503050406030204" pitchFamily="18" charset="0"/>
                                  <a:ea typeface="Nunito Sans"/>
                                  <a:cs typeface="Nunito Sans"/>
                                  <a:sym typeface="Nunito Sans"/>
                                </a:rPr>
                                <m:t> </m:t>
                              </m:r>
                            </m:oMath>
                          </a14:m>
                          <a:r>
                            <a:rPr lang="en-GB" sz="1600" b="0" u="none" strike="noStrike" cap="none" dirty="0">
                              <a:solidFill>
                                <a:schemeClr val="dk1"/>
                              </a:solidFill>
                              <a:latin typeface="Nunito Sans"/>
                              <a:ea typeface="Nunito Sans"/>
                              <a:cs typeface="Nunito Sans"/>
                              <a:sym typeface="Nunito Sans"/>
                            </a:rPr>
                            <a:t>and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𝐷</m:t>
                              </m:r>
                            </m:oMath>
                          </a14:m>
                          <a:r>
                            <a:rPr lang="en-GB" sz="1600" b="0" u="none" strike="noStrike" cap="none" dirty="0">
                              <a:solidFill>
                                <a:schemeClr val="dk1"/>
                              </a:solidFill>
                              <a:latin typeface="Nunito Sans"/>
                              <a:ea typeface="Nunito Sans"/>
                              <a:cs typeface="Nunito Sans"/>
                              <a:sym typeface="Nunito Sans"/>
                            </a:rPr>
                            <a:t> are points on the</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circumference of a circle, find the size of</a:t>
                          </a:r>
                        </a:p>
                        <a:p>
                          <a:pPr marL="0" marR="0" lvl="0" indent="0" algn="l" rtl="0">
                            <a:lnSpc>
                              <a:spcPct val="150000"/>
                            </a:lnSpc>
                            <a:spcBef>
                              <a:spcPts val="0"/>
                            </a:spcBef>
                            <a:spcAft>
                              <a:spcPts val="0"/>
                            </a:spcAft>
                            <a:buNone/>
                          </a:pPr>
                          <a:r>
                            <a:rPr lang="en-GB" sz="1600" b="0" u="none" strike="noStrike" cap="none" dirty="0">
                              <a:solidFill>
                                <a:schemeClr val="dk1"/>
                              </a:solidFill>
                              <a:latin typeface="Nunito Sans"/>
                              <a:ea typeface="Nunito Sans"/>
                              <a:cs typeface="Nunito Sans"/>
                              <a:sym typeface="Nunito Sans"/>
                            </a:rPr>
                            <a:t>       angle </a:t>
                          </a:r>
                          <a14:m>
                            <m:oMath xmlns:m="http://schemas.openxmlformats.org/officeDocument/2006/math">
                              <m:r>
                                <a:rPr lang="en-GB" sz="1600" b="0" i="1" u="none" strike="noStrike" cap="none" dirty="0" smtClean="0">
                                  <a:solidFill>
                                    <a:schemeClr val="dk1"/>
                                  </a:solidFill>
                                  <a:latin typeface="Cambria Math" panose="02040503050406030204" pitchFamily="18" charset="0"/>
                                  <a:ea typeface="Nunito Sans"/>
                                  <a:cs typeface="Nunito Sans"/>
                                  <a:sym typeface="Nunito Sans"/>
                                </a:rPr>
                                <m:t>𝑎</m:t>
                              </m:r>
                            </m:oMath>
                          </a14:m>
                          <a:r>
                            <a:rPr lang="en-GB" sz="1600" b="0" u="none" strike="noStrike" cap="none" dirty="0">
                              <a:solidFill>
                                <a:schemeClr val="dk1"/>
                              </a:solidFill>
                              <a:latin typeface="Nunito Sans"/>
                              <a:ea typeface="Nunito Sans"/>
                              <a:cs typeface="Nunito Sans"/>
                              <a:sym typeface="Nunito Sans"/>
                            </a:rPr>
                            <a:t>:</a:t>
                          </a:r>
                          <a:endParaRPr lang="en-GB" sz="1600" b="0" i="0" baseline="0" dirty="0">
                            <a:solidFill>
                              <a:schemeClr val="dk1"/>
                            </a:solidFill>
                            <a:latin typeface="Nunito Sans" pitchFamily="2" charset="0"/>
                            <a:ea typeface="Nunito"/>
                            <a:cs typeface="Nunito"/>
                            <a:sym typeface="Nunito"/>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2673723376"/>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E23CC305-535D-0229-8440-B4F91D0E40C9}"/>
                  </a:ext>
                </a:extLst>
              </p:cNvPr>
              <p:cNvGraphicFramePr/>
              <p:nvPr>
                <p:extLst>
                  <p:ext uri="{D42A27DB-BD31-4B8C-83A1-F6EECF244321}">
                    <p14:modId xmlns:p14="http://schemas.microsoft.com/office/powerpoint/2010/main" val="246568945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69</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stated the value of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𝑥</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the sum of the two known angles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found the size of 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𝐵𝐶𝐷</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E23CC305-535D-0229-8440-B4F91D0E40C9}"/>
                  </a:ext>
                </a:extLst>
              </p:cNvPr>
              <p:cNvGraphicFramePr/>
              <p:nvPr>
                <p:extLst>
                  <p:ext uri="{D42A27DB-BD31-4B8C-83A1-F6EECF244321}">
                    <p14:modId xmlns:p14="http://schemas.microsoft.com/office/powerpoint/2010/main" val="246568945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4187D2EE-B913-3E31-EB90-A8ABE5A13161}"/>
              </a:ext>
            </a:extLst>
          </p:cNvPr>
          <p:cNvPicPr>
            <a:picLocks noChangeAspect="1"/>
          </p:cNvPicPr>
          <p:nvPr/>
        </p:nvPicPr>
        <p:blipFill>
          <a:blip r:embed="rId4"/>
          <a:stretch>
            <a:fillRect/>
          </a:stretch>
        </p:blipFill>
        <p:spPr>
          <a:xfrm>
            <a:off x="1017269" y="1897966"/>
            <a:ext cx="2861049" cy="2768213"/>
          </a:xfrm>
          <a:prstGeom prst="rect">
            <a:avLst/>
          </a:prstGeom>
        </p:spPr>
      </p:pic>
    </p:spTree>
    <p:extLst>
      <p:ext uri="{BB962C8B-B14F-4D97-AF65-F5344CB8AC3E}">
        <p14:creationId xmlns:p14="http://schemas.microsoft.com/office/powerpoint/2010/main" val="3747046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085524272"/>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19)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m:t>
                              </m:r>
                              <m:r>
                                <a:rPr lang="en-US" sz="1600" b="0" i="1" u="none" strike="noStrike" cap="none" dirty="0" smtClean="0">
                                  <a:solidFill>
                                    <a:schemeClr val="dk1"/>
                                  </a:solidFill>
                                  <a:latin typeface="Cambria Math" panose="02040503050406030204" pitchFamily="18" charset="0"/>
                                  <a:ea typeface="Nunito"/>
                                  <a:cs typeface="Nunito"/>
                                  <a:sym typeface="Nunito"/>
                                </a:rPr>
                                <m:t>, </m:t>
                              </m:r>
                              <m:r>
                                <a:rPr lang="en-US" sz="1600" b="0" i="1" u="none" strike="noStrike" cap="none" dirty="0" smtClean="0">
                                  <a:solidFill>
                                    <a:schemeClr val="dk1"/>
                                  </a:solidFill>
                                  <a:latin typeface="Cambria Math" panose="02040503050406030204" pitchFamily="18" charset="0"/>
                                  <a:ea typeface="Nunito"/>
                                  <a:cs typeface="Nunito"/>
                                  <a:sym typeface="Nunito"/>
                                </a:rPr>
                                <m:t>𝐵</m:t>
                              </m:r>
                              <m:r>
                                <a:rPr lang="en-US" sz="1600" b="0" i="1" u="none" strike="noStrike" cap="none" dirty="0" smtClean="0">
                                  <a:solidFill>
                                    <a:schemeClr val="dk1"/>
                                  </a:solidFill>
                                  <a:latin typeface="Cambria Math" panose="02040503050406030204" pitchFamily="18" charset="0"/>
                                  <a:ea typeface="Nunito"/>
                                  <a:cs typeface="Nunito"/>
                                  <a:sym typeface="Nunito"/>
                                </a:rPr>
                                <m:t> </m:t>
                              </m:r>
                            </m:oMath>
                          </a14:m>
                          <a:r>
                            <a:rPr lang="en-US" sz="1600" b="0" u="none" strike="noStrike" cap="none" dirty="0">
                              <a:solidFill>
                                <a:schemeClr val="dk1"/>
                              </a:solidFill>
                              <a:latin typeface="Nunito"/>
                              <a:ea typeface="Nunito"/>
                              <a:cs typeface="Nunito"/>
                              <a:sym typeface="Nunito"/>
                            </a:rPr>
                            <a:t>and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are points on a circle with</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centre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𝐷𝐸</m:t>
                              </m:r>
                            </m:oMath>
                          </a14:m>
                          <a:r>
                            <a:rPr lang="en-US" sz="1600" b="0" u="none" strike="noStrike" cap="none" dirty="0">
                              <a:solidFill>
                                <a:schemeClr val="dk1"/>
                              </a:solidFill>
                              <a:latin typeface="Nunito"/>
                              <a:ea typeface="Nunito"/>
                              <a:cs typeface="Nunito"/>
                              <a:sym typeface="Nunito"/>
                            </a:rPr>
                            <a:t> is tangent to the circle 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Calculate the size of angle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𝑔</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extLst>
                  <p:ext uri="{D42A27DB-BD31-4B8C-83A1-F6EECF244321}">
                    <p14:modId xmlns:p14="http://schemas.microsoft.com/office/powerpoint/2010/main" val="4085524272"/>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5694712-3619-80D7-1629-5BC411319BAE}"/>
                  </a:ext>
                </a:extLst>
              </p:cNvPr>
              <p:cNvGraphicFramePr/>
              <p:nvPr>
                <p:extLst>
                  <p:ext uri="{D42A27DB-BD31-4B8C-83A1-F6EECF244321}">
                    <p14:modId xmlns:p14="http://schemas.microsoft.com/office/powerpoint/2010/main" val="336310861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stated the size of angle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𝐴𝐵𝐶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43</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found angle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𝑂𝐵𝐴</m:t>
                              </m:r>
                            </m:oMath>
                          </a14:m>
                          <a:r>
                            <a:rPr lang="en-GB" sz="1400" dirty="0">
                              <a:solidFill>
                                <a:schemeClr val="tx1"/>
                              </a:solidFill>
                              <a:latin typeface="Nunito"/>
                              <a:ea typeface="Nunito"/>
                              <a:cs typeface="Nunito"/>
                              <a:sym typeface="Nunito"/>
                            </a:rPr>
                            <a:t> to be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72</m:t>
                              </m:r>
                              <m:r>
                                <a:rPr lang="en-GB" sz="140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GB" sz="1400" dirty="0">
                              <a:solidFill>
                                <a:schemeClr val="tx1"/>
                              </a:solidFill>
                              <a:latin typeface="Nunito"/>
                              <a:ea typeface="Nunito"/>
                              <a:cs typeface="Nunito"/>
                              <a:sym typeface="Nunito"/>
                            </a:rPr>
                            <a:t> (mistake with isosceles triangle)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gave the size of angle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𝑂𝐵𝐴</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5694712-3619-80D7-1629-5BC411319BAE}"/>
                  </a:ext>
                </a:extLst>
              </p:cNvPr>
              <p:cNvGraphicFramePr/>
              <p:nvPr>
                <p:extLst>
                  <p:ext uri="{D42A27DB-BD31-4B8C-83A1-F6EECF244321}">
                    <p14:modId xmlns:p14="http://schemas.microsoft.com/office/powerpoint/2010/main" val="336310861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9EA8C427-1F25-7041-64B6-DD26A0B2F695}"/>
              </a:ext>
            </a:extLst>
          </p:cNvPr>
          <p:cNvPicPr>
            <a:picLocks noChangeAspect="1"/>
          </p:cNvPicPr>
          <p:nvPr/>
        </p:nvPicPr>
        <p:blipFill>
          <a:blip r:embed="rId4"/>
          <a:stretch>
            <a:fillRect/>
          </a:stretch>
        </p:blipFill>
        <p:spPr>
          <a:xfrm>
            <a:off x="806151" y="1982191"/>
            <a:ext cx="3030795" cy="2700000"/>
          </a:xfrm>
          <a:prstGeom prst="rect">
            <a:avLst/>
          </a:prstGeom>
        </p:spPr>
      </p:pic>
    </p:spTree>
    <p:extLst>
      <p:ext uri="{BB962C8B-B14F-4D97-AF65-F5344CB8AC3E}">
        <p14:creationId xmlns:p14="http://schemas.microsoft.com/office/powerpoint/2010/main" val="34158942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650AE124-9C0E-B7F8-EA8E-2A54B877894F}"/>
                  </a:ext>
                </a:extLst>
              </p:cNvPr>
              <p:cNvGraphicFramePr/>
              <p:nvPr>
                <p:extLst>
                  <p:ext uri="{D42A27DB-BD31-4B8C-83A1-F6EECF244321}">
                    <p14:modId xmlns:p14="http://schemas.microsoft.com/office/powerpoint/2010/main" val="32597476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11.8 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forgot to add length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𝐴𝑂</m:t>
                              </m:r>
                            </m:oMath>
                          </a14:m>
                          <a:r>
                            <a:rPr lang="en-US" sz="1400" dirty="0">
                              <a:solidFill>
                                <a:schemeClr val="tx1"/>
                              </a:solidFill>
                              <a:latin typeface="Nunito" pitchFamily="2" charset="0"/>
                              <a:ea typeface="Nunito"/>
                              <a:cs typeface="Nunito"/>
                              <a:sym typeface="Nunito"/>
                            </a:rPr>
                            <a:t> to the length of </a:t>
                          </a:r>
                          <a14:m>
                            <m:oMath xmlns:m="http://schemas.openxmlformats.org/officeDocument/2006/math">
                              <m:r>
                                <a:rPr lang="en-US" sz="1400" i="1" dirty="0" smtClean="0">
                                  <a:solidFill>
                                    <a:schemeClr val="tx1"/>
                                  </a:solidFill>
                                  <a:latin typeface="Cambria Math" panose="02040503050406030204" pitchFamily="18" charset="0"/>
                                  <a:ea typeface="Nunito"/>
                                  <a:cs typeface="Nunito"/>
                                  <a:sym typeface="Nunito"/>
                                </a:rPr>
                                <m:t>𝑂𝐵</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Student </a:t>
                          </a:r>
                          <a:r>
                            <a:rPr lang="en-GB" sz="1400" dirty="0">
                              <a:solidFill>
                                <a:schemeClr val="tx1"/>
                              </a:solidFill>
                              <a:latin typeface="Nunito" pitchFamily="2" charset="0"/>
                              <a:ea typeface="Nunito"/>
                              <a:cs typeface="Nunito"/>
                              <a:sym typeface="Nunito"/>
                            </a:rPr>
                            <a:t>used incorrect trig function to determine length </a:t>
                          </a:r>
                          <a14:m>
                            <m:oMath xmlns:m="http://schemas.openxmlformats.org/officeDocument/2006/math">
                              <m:r>
                                <a:rPr lang="en-GB" sz="1400" i="1" dirty="0" smtClean="0">
                                  <a:solidFill>
                                    <a:schemeClr val="tx1"/>
                                  </a:solidFill>
                                  <a:latin typeface="Cambria Math" panose="02040503050406030204" pitchFamily="18" charset="0"/>
                                  <a:ea typeface="Nunito"/>
                                  <a:cs typeface="Nunito"/>
                                  <a:sym typeface="Nunito"/>
                                </a:rPr>
                                <m:t>𝑂𝐵</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16.8 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Student found the sum of diameter and radius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650AE124-9C0E-B7F8-EA8E-2A54B877894F}"/>
                  </a:ext>
                </a:extLst>
              </p:cNvPr>
              <p:cNvGraphicFramePr/>
              <p:nvPr>
                <p:extLst>
                  <p:ext uri="{D42A27DB-BD31-4B8C-83A1-F6EECF244321}">
                    <p14:modId xmlns:p14="http://schemas.microsoft.com/office/powerpoint/2010/main" val="32597476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7" name="Google Shape;255;g2191522ec10_0_108">
                <a:extLst>
                  <a:ext uri="{FF2B5EF4-FFF2-40B4-BE49-F238E27FC236}">
                    <a16:creationId xmlns:a16="http://schemas.microsoft.com/office/drawing/2014/main" id="{B5465A0C-E505-03E5-74EB-0BCEC993FB5E}"/>
                  </a:ext>
                </a:extLst>
              </p:cNvPr>
              <p:cNvGraphicFramePr/>
              <p:nvPr>
                <p:extLst>
                  <p:ext uri="{D42A27DB-BD31-4B8C-83A1-F6EECF244321}">
                    <p14:modId xmlns:p14="http://schemas.microsoft.com/office/powerpoint/2010/main" val="1358368473"/>
                  </p:ext>
                </p:extLst>
              </p:nvPr>
            </p:nvGraphicFramePr>
            <p:xfrm>
              <a:off x="109208" y="862227"/>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20) </a:t>
                          </a:r>
                          <a:r>
                            <a:rPr lang="en-US" sz="1600" b="0" u="none" strike="noStrike" cap="none" dirty="0">
                              <a:solidFill>
                                <a:schemeClr val="dk1"/>
                              </a:solidFill>
                              <a:latin typeface="Nunito"/>
                              <a:ea typeface="Nunito"/>
                              <a:cs typeface="Nunito"/>
                              <a:sym typeface="Nunito"/>
                            </a:rPr>
                            <a:t>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𝐵𝐶</m:t>
                              </m:r>
                            </m:oMath>
                          </a14:m>
                          <a:r>
                            <a:rPr lang="en-US" sz="1600" b="0" u="none" strike="noStrike" cap="none" dirty="0">
                              <a:solidFill>
                                <a:schemeClr val="dk1"/>
                              </a:solidFill>
                              <a:latin typeface="Nunito"/>
                              <a:ea typeface="Nunito"/>
                              <a:cs typeface="Nunito"/>
                              <a:sym typeface="Nunito"/>
                            </a:rPr>
                            <a:t> is tangent to a circle with centre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𝑂</m:t>
                              </m:r>
                            </m:oMath>
                          </a14:m>
                          <a:r>
                            <a:rPr lang="en-US" sz="1600" b="0" u="none" strike="noStrike" cap="none" dirty="0">
                              <a:solidFill>
                                <a:schemeClr val="dk1"/>
                              </a:solidFill>
                              <a:latin typeface="Nunito"/>
                              <a:ea typeface="Nunito"/>
                              <a:cs typeface="Nunito"/>
                              <a:sym typeface="Nunito"/>
                            </a:rPr>
                            <a:t> at point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𝐶</m:t>
                              </m:r>
                            </m:oMath>
                          </a14:m>
                          <a:r>
                            <a:rPr lang="en-US" sz="1600" b="0" u="none" strike="noStrike" cap="none" dirty="0">
                              <a:solidFill>
                                <a:schemeClr val="dk1"/>
                              </a:solidFill>
                              <a:latin typeface="Nunito"/>
                              <a:ea typeface="Nunito"/>
                              <a:cs typeface="Nunito"/>
                              <a:sym typeface="Nunito"/>
                            </a:rPr>
                            <a:t>. Line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 passes through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centre of the circle. The circle has radius </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5 </m:t>
                              </m:r>
                              <m:r>
                                <a:rPr lang="en-US" sz="1600" b="0" i="1" u="none" strike="noStrike" cap="none" dirty="0" smtClean="0">
                                  <a:solidFill>
                                    <a:schemeClr val="dk1"/>
                                  </a:solidFill>
                                  <a:latin typeface="Cambria Math" panose="02040503050406030204" pitchFamily="18" charset="0"/>
                                  <a:ea typeface="Nunito"/>
                                  <a:cs typeface="Nunito"/>
                                  <a:sym typeface="Nunito"/>
                                </a:rPr>
                                <m:t>𝑐𝑚</m:t>
                              </m:r>
                            </m:oMath>
                          </a14:m>
                          <a:r>
                            <a:rPr lang="en-US" sz="1600" b="0" u="none" strike="noStrike" cap="none" dirty="0">
                              <a:solidFill>
                                <a:schemeClr val="dk1"/>
                              </a:solidFill>
                              <a:latin typeface="Nunito"/>
                              <a:ea typeface="Nunito"/>
                              <a:cs typeface="Nunito"/>
                              <a:sym typeface="Nunito"/>
                            </a:rPr>
                            <a:t>. Find the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7" name="Google Shape;255;g2191522ec10_0_108">
                <a:extLst>
                  <a:ext uri="{FF2B5EF4-FFF2-40B4-BE49-F238E27FC236}">
                    <a16:creationId xmlns:a16="http://schemas.microsoft.com/office/drawing/2014/main" id="{B5465A0C-E505-03E5-74EB-0BCEC993FB5E}"/>
                  </a:ext>
                </a:extLst>
              </p:cNvPr>
              <p:cNvGraphicFramePr/>
              <p:nvPr>
                <p:extLst>
                  <p:ext uri="{D42A27DB-BD31-4B8C-83A1-F6EECF244321}">
                    <p14:modId xmlns:p14="http://schemas.microsoft.com/office/powerpoint/2010/main" val="1358368473"/>
                  </p:ext>
                </p:extLst>
              </p:nvPr>
            </p:nvGraphicFramePr>
            <p:xfrm>
              <a:off x="109208" y="862227"/>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7" t="-866" r="-275" b="-5628"/>
                          </a:stretch>
                        </a:blipFill>
                      </a:tcPr>
                    </a:tc>
                    <a:extLst>
                      <a:ext uri="{0D108BD9-81ED-4DB2-BD59-A6C34878D82A}">
                        <a16:rowId xmlns:a16="http://schemas.microsoft.com/office/drawing/2014/main" val="10000"/>
                      </a:ext>
                    </a:extLst>
                  </a:tr>
                </a:tbl>
              </a:graphicData>
            </a:graphic>
          </p:graphicFrame>
        </mc:Fallback>
      </mc:AlternateContent>
      <p:pic>
        <p:nvPicPr>
          <p:cNvPr id="8" name="Picture 7">
            <a:extLst>
              <a:ext uri="{FF2B5EF4-FFF2-40B4-BE49-F238E27FC236}">
                <a16:creationId xmlns:a16="http://schemas.microsoft.com/office/drawing/2014/main" id="{20580E07-0D70-5937-989E-67FD4CFDFD90}"/>
              </a:ext>
            </a:extLst>
          </p:cNvPr>
          <p:cNvPicPr>
            <a:picLocks noChangeAspect="1"/>
          </p:cNvPicPr>
          <p:nvPr/>
        </p:nvPicPr>
        <p:blipFill rotWithShape="1">
          <a:blip r:embed="rId4"/>
          <a:srcRect r="4220"/>
          <a:stretch/>
        </p:blipFill>
        <p:spPr>
          <a:xfrm>
            <a:off x="362550" y="2469749"/>
            <a:ext cx="4182100" cy="2295651"/>
          </a:xfrm>
          <a:prstGeom prst="rect">
            <a:avLst/>
          </a:prstGeom>
        </p:spPr>
      </p:pic>
    </p:spTree>
    <p:extLst>
      <p:ext uri="{BB962C8B-B14F-4D97-AF65-F5344CB8AC3E}">
        <p14:creationId xmlns:p14="http://schemas.microsoft.com/office/powerpoint/2010/main" val="32792542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𝑃</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𝑄</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𝑅</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with </a:t>
                          </a:r>
                          <a:r>
                            <a:rPr lang="en-GB" sz="1600" b="0" baseline="0" dirty="0">
                              <a:solidFill>
                                <a:schemeClr val="dk1"/>
                              </a:solidFill>
                              <a:latin typeface="Nunito"/>
                              <a:ea typeface="Nunito"/>
                              <a:cs typeface="Nunito"/>
                              <a:sym typeface="Nunito"/>
                            </a:rPr>
                            <a:t>centre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𝑂</m:t>
                              </m:r>
                            </m:oMath>
                          </a14:m>
                          <a:r>
                            <a:rPr lang="en-GB" sz="1600" b="0" baseline="0" dirty="0">
                              <a:solidFill>
                                <a:schemeClr val="dk1"/>
                              </a:solidFill>
                              <a:latin typeface="Nunito"/>
                              <a:ea typeface="Nunito"/>
                              <a:cs typeface="Nunito"/>
                              <a:sym typeface="Nunito"/>
                            </a:rPr>
                            <a:t>. Determine the size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𝑝</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882B3227-D92A-637E-6CDC-7985E69C3D04}"/>
                  </a:ext>
                </a:extLst>
              </p:cNvPr>
              <p:cNvGraphicFramePr/>
              <p:nvPr>
                <p:extLst>
                  <p:ext uri="{D42A27DB-BD31-4B8C-83A1-F6EECF244321}">
                    <p14:modId xmlns:p14="http://schemas.microsoft.com/office/powerpoint/2010/main" val="10231194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324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882B3227-D92A-637E-6CDC-7985E69C3D04}"/>
                  </a:ext>
                </a:extLst>
              </p:cNvPr>
              <p:cNvGraphicFramePr/>
              <p:nvPr>
                <p:extLst>
                  <p:ext uri="{D42A27DB-BD31-4B8C-83A1-F6EECF244321}">
                    <p14:modId xmlns:p14="http://schemas.microsoft.com/office/powerpoint/2010/main" val="102311945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8ED177E5-54E7-38EC-28A1-DAE77F945A85}"/>
              </a:ext>
            </a:extLst>
          </p:cNvPr>
          <p:cNvPicPr>
            <a:picLocks noChangeAspect="1"/>
          </p:cNvPicPr>
          <p:nvPr/>
        </p:nvPicPr>
        <p:blipFill>
          <a:blip r:embed="rId4"/>
          <a:stretch>
            <a:fillRect/>
          </a:stretch>
        </p:blipFill>
        <p:spPr>
          <a:xfrm>
            <a:off x="1122464" y="2004499"/>
            <a:ext cx="2435116" cy="2573280"/>
          </a:xfrm>
          <a:prstGeom prst="rect">
            <a:avLst/>
          </a:prstGeom>
        </p:spPr>
      </p:pic>
    </p:spTree>
    <p:extLst>
      <p:ext uri="{BB962C8B-B14F-4D97-AF65-F5344CB8AC3E}">
        <p14:creationId xmlns:p14="http://schemas.microsoft.com/office/powerpoint/2010/main" val="4196286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𝐷</m:t>
                              </m:r>
                              <m:r>
                                <a:rPr lang="en-GB" sz="1600" b="0" i="1" dirty="0" smtClean="0">
                                  <a:solidFill>
                                    <a:schemeClr val="dk1"/>
                                  </a:solidFill>
                                  <a:latin typeface="Cambria Math" panose="02040503050406030204" pitchFamily="18" charset="0"/>
                                  <a:ea typeface="Nunito"/>
                                  <a:cs typeface="Nunito"/>
                                  <a:sym typeface="Nunito"/>
                                </a:rPr>
                                <m:t>, </m:t>
                              </m:r>
                              <m:r>
                                <a:rPr lang="en-GB" sz="1600" b="0" i="1" dirty="0" smtClean="0">
                                  <a:solidFill>
                                    <a:schemeClr val="dk1"/>
                                  </a:solidFill>
                                  <a:latin typeface="Cambria Math" panose="02040503050406030204" pitchFamily="18" charset="0"/>
                                  <a:ea typeface="Nunito"/>
                                  <a:cs typeface="Nunito"/>
                                  <a:sym typeface="Nunito"/>
                                </a:rPr>
                                <m:t>𝐸</m:t>
                              </m:r>
                            </m:oMath>
                          </a14:m>
                          <a:r>
                            <a:rPr lang="en-US" sz="1600" b="0" dirty="0">
                              <a:solidFill>
                                <a:schemeClr val="dk1"/>
                              </a:solidFill>
                              <a:latin typeface="Nunito"/>
                              <a:ea typeface="Nunito"/>
                              <a:cs typeface="Nunito"/>
                              <a:sym typeface="Nunito"/>
                            </a:rPr>
                            <a:t> and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𝐹</m:t>
                              </m:r>
                            </m:oMath>
                          </a14:m>
                          <a:r>
                            <a:rPr lang="en-US" sz="1600" b="0" dirty="0">
                              <a:solidFill>
                                <a:schemeClr val="dk1"/>
                              </a:solidFill>
                              <a:latin typeface="Nunito"/>
                              <a:ea typeface="Nunito"/>
                              <a:cs typeface="Nunito"/>
                              <a:sym typeface="Nunito"/>
                            </a:rPr>
                            <a:t> are points on the circumference </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of a circle </a:t>
                          </a:r>
                          <a:r>
                            <a:rPr lang="en-GB" sz="1600" b="0" baseline="0" dirty="0">
                              <a:solidFill>
                                <a:schemeClr val="dk1"/>
                              </a:solidFill>
                              <a:latin typeface="Nunito"/>
                              <a:ea typeface="Nunito"/>
                              <a:cs typeface="Nunito"/>
                              <a:sym typeface="Nunito"/>
                            </a:rPr>
                            <a:t>such that line segment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𝐷𝐸</m:t>
                              </m:r>
                            </m:oMath>
                          </a14:m>
                          <a:r>
                            <a:rPr lang="en-GB" sz="1600" b="0" baseline="0" dirty="0">
                              <a:solidFill>
                                <a:schemeClr val="dk1"/>
                              </a:solidFill>
                              <a:latin typeface="Nunito"/>
                              <a:ea typeface="Nunito"/>
                              <a:cs typeface="Nunito"/>
                              <a:sym typeface="Nunito"/>
                            </a:rPr>
                            <a:t> passes</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through the centre of the circle. Determine</a:t>
                          </a:r>
                        </a:p>
                        <a:p>
                          <a:pPr marL="0" marR="0" lvl="0" indent="0" algn="l" rtl="0">
                            <a:lnSpc>
                              <a:spcPct val="150000"/>
                            </a:lnSpc>
                            <a:spcBef>
                              <a:spcPts val="0"/>
                            </a:spcBef>
                            <a:spcAft>
                              <a:spcPts val="0"/>
                            </a:spcAft>
                            <a:buNone/>
                          </a:pPr>
                          <a:r>
                            <a:rPr lang="en-GB" sz="1600" b="0" baseline="0" dirty="0">
                              <a:solidFill>
                                <a:schemeClr val="dk1"/>
                              </a:solidFill>
                              <a:latin typeface="Nunito"/>
                              <a:ea typeface="Nunito"/>
                              <a:cs typeface="Nunito"/>
                              <a:sym typeface="Nunito"/>
                            </a:rPr>
                            <a:t>    the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𝑒</m:t>
                              </m:r>
                            </m:oMath>
                          </a14:m>
                          <a:r>
                            <a:rPr lang="en-GB" sz="1600" b="0" baseline="0" dirty="0">
                              <a:solidFill>
                                <a:schemeClr val="dk1"/>
                              </a:solidFill>
                              <a:latin typeface="Nunito"/>
                              <a:ea typeface="Nunito"/>
                              <a:cs typeface="Nunito"/>
                              <a:sym typeface="Nunito"/>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641B44C6-4C06-9C8F-FA21-F150EBBD7059}"/>
                  </a:ext>
                </a:extLst>
              </p:cNvPr>
              <p:cNvGraphicFramePr/>
              <p:nvPr>
                <p:extLst>
                  <p:ext uri="{D42A27DB-BD31-4B8C-83A1-F6EECF244321}">
                    <p14:modId xmlns:p14="http://schemas.microsoft.com/office/powerpoint/2010/main" val="20222231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641B44C6-4C06-9C8F-FA21-F150EBBD7059}"/>
                  </a:ext>
                </a:extLst>
              </p:cNvPr>
              <p:cNvGraphicFramePr/>
              <p:nvPr>
                <p:extLst>
                  <p:ext uri="{D42A27DB-BD31-4B8C-83A1-F6EECF244321}">
                    <p14:modId xmlns:p14="http://schemas.microsoft.com/office/powerpoint/2010/main" val="20222231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84DE8A33-0E92-E6D7-E7CE-9DBF5C9EE9CF}"/>
              </a:ext>
            </a:extLst>
          </p:cNvPr>
          <p:cNvPicPr>
            <a:picLocks noChangeAspect="1"/>
          </p:cNvPicPr>
          <p:nvPr/>
        </p:nvPicPr>
        <p:blipFill>
          <a:blip r:embed="rId4"/>
          <a:stretch>
            <a:fillRect/>
          </a:stretch>
        </p:blipFill>
        <p:spPr>
          <a:xfrm>
            <a:off x="1193834" y="2347951"/>
            <a:ext cx="2519532" cy="2278389"/>
          </a:xfrm>
          <a:prstGeom prst="rect">
            <a:avLst/>
          </a:prstGeom>
        </p:spPr>
      </p:pic>
    </p:spTree>
    <p:extLst>
      <p:ext uri="{BB962C8B-B14F-4D97-AF65-F5344CB8AC3E}">
        <p14:creationId xmlns:p14="http://schemas.microsoft.com/office/powerpoint/2010/main" val="3553002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A polygon is formed using points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𝑅</m:t>
                              </m:r>
                              <m:r>
                                <a:rPr lang="en-GB" sz="1600" b="0" i="1" smtClean="0">
                                  <a:solidFill>
                                    <a:schemeClr val="dk1"/>
                                  </a:solidFill>
                                  <a:latin typeface="Cambria Math" panose="02040503050406030204" pitchFamily="18" charset="0"/>
                                  <a:ea typeface="Nunito Sans"/>
                                  <a:cs typeface="Nunito Sans"/>
                                  <a:sym typeface="Nunito Sans"/>
                                </a:rPr>
                                <m:t>, </m:t>
                              </m:r>
                              <m:r>
                                <a:rPr lang="en-GB" sz="1600" b="0" i="1" smtClean="0">
                                  <a:solidFill>
                                    <a:schemeClr val="dk1"/>
                                  </a:solidFill>
                                  <a:latin typeface="Cambria Math" panose="02040503050406030204" pitchFamily="18" charset="0"/>
                                  <a:ea typeface="Nunito Sans"/>
                                  <a:cs typeface="Nunito Sans"/>
                                  <a:sym typeface="Nunito Sans"/>
                                </a:rPr>
                                <m:t>𝑆</m:t>
                              </m:r>
                              <m:r>
                                <a:rPr lang="en-GB" sz="1600" b="0" i="1" smtClean="0">
                                  <a:solidFill>
                                    <a:schemeClr val="dk1"/>
                                  </a:solidFill>
                                  <a:latin typeface="Cambria Math" panose="02040503050406030204" pitchFamily="18" charset="0"/>
                                  <a:ea typeface="Nunito Sans"/>
                                  <a:cs typeface="Nunito Sans"/>
                                  <a:sym typeface="Nunito Sans"/>
                                </a:rPr>
                                <m:t>, </m:t>
                              </m:r>
                              <m:r>
                                <a:rPr lang="en-GB" sz="1600" b="0" i="1" smtClean="0">
                                  <a:solidFill>
                                    <a:schemeClr val="dk1"/>
                                  </a:solidFill>
                                  <a:latin typeface="Cambria Math" panose="02040503050406030204" pitchFamily="18" charset="0"/>
                                  <a:ea typeface="Nunito Sans"/>
                                  <a:cs typeface="Nunito Sans"/>
                                  <a:sym typeface="Nunito Sans"/>
                                </a:rPr>
                                <m:t>𝑇</m:t>
                              </m:r>
                              <m:r>
                                <a:rPr lang="en-GB" sz="1600" b="0" i="1" smtClean="0">
                                  <a:solidFill>
                                    <a:schemeClr val="dk1"/>
                                  </a:solidFill>
                                  <a:latin typeface="Cambria Math" panose="02040503050406030204" pitchFamily="18" charset="0"/>
                                  <a:ea typeface="Nunito Sans"/>
                                  <a:cs typeface="Nunito Sans"/>
                                  <a:sym typeface="Nunito Sans"/>
                                </a:rPr>
                                <m:t>,</m:t>
                              </m:r>
                            </m:oMath>
                          </a14:m>
                          <a:endParaRPr lang="en-US" sz="1600" b="0" dirty="0">
                            <a:solidFill>
                              <a:schemeClr val="dk1"/>
                            </a:solidFill>
                            <a:latin typeface="Nunito"/>
                            <a:ea typeface="Nunito"/>
                            <a:cs typeface="Nunito"/>
                            <a:sym typeface="Nunito"/>
                          </a:endParaRP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and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𝑈</m:t>
                              </m:r>
                            </m:oMath>
                          </a14:m>
                          <a:r>
                            <a:rPr lang="en-US" sz="1600" b="0" baseline="0" dirty="0">
                              <a:solidFill>
                                <a:schemeClr val="dk1"/>
                              </a:solidFill>
                              <a:latin typeface="Nunito"/>
                              <a:ea typeface="Nunito"/>
                              <a:cs typeface="Nunito"/>
                              <a:sym typeface="Nunito"/>
                            </a:rPr>
                            <a:t> which lie on the circumference of a</a:t>
                          </a:r>
                        </a:p>
                        <a:p>
                          <a:pPr marL="0" marR="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a:t>
                          </a:r>
                          <a:r>
                            <a:rPr lang="en-US" sz="800" b="0" baseline="0" dirty="0">
                              <a:solidFill>
                                <a:schemeClr val="dk1"/>
                              </a:solidFill>
                              <a:latin typeface="Nunito"/>
                              <a:ea typeface="Nunito"/>
                              <a:cs typeface="Nunito"/>
                              <a:sym typeface="Nunito"/>
                            </a:rPr>
                            <a:t> </a:t>
                          </a:r>
                          <a:r>
                            <a:rPr lang="en-US" sz="1600" b="0" baseline="0" dirty="0">
                              <a:solidFill>
                                <a:schemeClr val="dk1"/>
                              </a:solidFill>
                              <a:latin typeface="Nunito"/>
                              <a:ea typeface="Nunito"/>
                              <a:cs typeface="Nunito"/>
                              <a:sym typeface="Nunito"/>
                            </a:rPr>
                            <a:t>circle. Determine the size of angle </a:t>
                          </a:r>
                          <a14:m>
                            <m:oMath xmlns:m="http://schemas.openxmlformats.org/officeDocument/2006/math">
                              <m:r>
                                <a:rPr lang="en-GB" sz="1600" b="0" i="1" baseline="0" smtClean="0">
                                  <a:solidFill>
                                    <a:schemeClr val="dk1"/>
                                  </a:solidFill>
                                  <a:latin typeface="Cambria Math" panose="02040503050406030204" pitchFamily="18" charset="0"/>
                                  <a:ea typeface="Nunito"/>
                                  <a:cs typeface="Nunito"/>
                                  <a:sym typeface="Nunito"/>
                                </a:rPr>
                                <m:t>𝑟</m:t>
                              </m:r>
                            </m:oMath>
                          </a14:m>
                          <a:r>
                            <a:rPr lang="en-US" sz="1600" b="0" baseline="0" dirty="0">
                              <a:solidFill>
                                <a:schemeClr val="dk1"/>
                              </a:solidFill>
                              <a:latin typeface="Nunito"/>
                              <a:ea typeface="Nunito"/>
                              <a:cs typeface="Nunito"/>
                              <a:sym typeface="Nunito"/>
                            </a:rPr>
                            <a:t>.</a:t>
                          </a:r>
                          <a:endParaRPr lang="en-US" sz="2300" b="0" u="none" strike="noStrike" cap="none" baseline="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4743"/>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4743">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7A97F6B6-1A14-CF1E-AEC9-D24DAC795D0E}"/>
                  </a:ext>
                </a:extLst>
              </p:cNvPr>
              <p:cNvGraphicFramePr/>
              <p:nvPr>
                <p:extLst>
                  <p:ext uri="{D42A27DB-BD31-4B8C-83A1-F6EECF244321}">
                    <p14:modId xmlns:p14="http://schemas.microsoft.com/office/powerpoint/2010/main" val="354185654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 </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7A97F6B6-1A14-CF1E-AEC9-D24DAC795D0E}"/>
                  </a:ext>
                </a:extLst>
              </p:cNvPr>
              <p:cNvGraphicFramePr/>
              <p:nvPr>
                <p:extLst>
                  <p:ext uri="{D42A27DB-BD31-4B8C-83A1-F6EECF244321}">
                    <p14:modId xmlns:p14="http://schemas.microsoft.com/office/powerpoint/2010/main" val="354185654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6775087B-93C7-F1B1-B83F-8B13C2C4594A}"/>
              </a:ext>
            </a:extLst>
          </p:cNvPr>
          <p:cNvPicPr>
            <a:picLocks noChangeAspect="1"/>
          </p:cNvPicPr>
          <p:nvPr/>
        </p:nvPicPr>
        <p:blipFill>
          <a:blip r:embed="rId4"/>
          <a:stretch>
            <a:fillRect/>
          </a:stretch>
        </p:blipFill>
        <p:spPr>
          <a:xfrm>
            <a:off x="980992" y="1981493"/>
            <a:ext cx="2672785" cy="2644847"/>
          </a:xfrm>
          <a:prstGeom prst="rect">
            <a:avLst/>
          </a:prstGeom>
        </p:spPr>
      </p:pic>
    </p:spTree>
    <p:extLst>
      <p:ext uri="{BB962C8B-B14F-4D97-AF65-F5344CB8AC3E}">
        <p14:creationId xmlns:p14="http://schemas.microsoft.com/office/powerpoint/2010/main" val="2934847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𝐴𝑂𝐵</m:t>
                              </m:r>
                            </m:oMath>
                          </a14:m>
                          <a:r>
                            <a:rPr lang="en-GB" sz="1600" b="0" dirty="0">
                              <a:solidFill>
                                <a:schemeClr val="dk1"/>
                              </a:solidFill>
                              <a:latin typeface="Nunito Sans"/>
                              <a:ea typeface="Nunito Sans"/>
                              <a:cs typeface="Nunito Sans"/>
                              <a:sym typeface="Nunito Sans"/>
                            </a:rPr>
                            <a:t> intersects a circle with centre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𝑂</m:t>
                              </m:r>
                            </m:oMath>
                          </a14:m>
                          <a:r>
                            <a:rPr lang="en-GB" sz="1600" b="0" baseline="0" dirty="0">
                              <a:solidFill>
                                <a:schemeClr val="dk1"/>
                              </a:solidFill>
                              <a:latin typeface="Nunito Sans"/>
                              <a:ea typeface="Nunito Sans"/>
                              <a:cs typeface="Nunito Sans"/>
                              <a:sym typeface="Nunito Sans"/>
                            </a:rPr>
                            <a:t>, such that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𝐴𝐵</m:t>
                              </m:r>
                            </m:oMath>
                          </a14:m>
                          <a:r>
                            <a:rPr lang="en-GB" sz="1600" b="0" baseline="0" dirty="0">
                              <a:solidFill>
                                <a:schemeClr val="dk1"/>
                              </a:solidFill>
                              <a:latin typeface="Nunito Sans"/>
                              <a:ea typeface="Nunito Sans"/>
                              <a:cs typeface="Nunito Sans"/>
                              <a:sym typeface="Nunito Sans"/>
                            </a:rPr>
                            <a:t> is tangent to the circle.</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Determine the size of angle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𝑘</m:t>
                              </m:r>
                            </m:oMath>
                          </a14:m>
                          <a:r>
                            <a:rPr lang="en-GB" sz="1600" b="0" baseline="0" dirty="0">
                              <a:solidFill>
                                <a:schemeClr val="dk1"/>
                              </a:solidFill>
                              <a:latin typeface="Nunito Sans"/>
                              <a:ea typeface="Nunito Sans"/>
                              <a:cs typeface="Nunito Sans"/>
                              <a:sym typeface="Nunito Sans"/>
                            </a:rPr>
                            <a:t>.</a:t>
                          </a:r>
                          <a:endParaRPr lang="en-GB"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5" name="Google Shape;414;g21c43135d4d_0_150">
                <a:extLst>
                  <a:ext uri="{FF2B5EF4-FFF2-40B4-BE49-F238E27FC236}">
                    <a16:creationId xmlns:a16="http://schemas.microsoft.com/office/drawing/2014/main" id="{CBA950DD-C07A-9AA1-3A41-9AEA3AE1A9D3}"/>
                  </a:ext>
                </a:extLst>
              </p:cNvPr>
              <p:cNvGraphicFramePr/>
              <p:nvPr>
                <p:extLst>
                  <p:ext uri="{D42A27DB-BD31-4B8C-83A1-F6EECF244321}">
                    <p14:modId xmlns:p14="http://schemas.microsoft.com/office/powerpoint/2010/main" val="338955825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5" name="Google Shape;414;g21c43135d4d_0_150">
                <a:extLst>
                  <a:ext uri="{FF2B5EF4-FFF2-40B4-BE49-F238E27FC236}">
                    <a16:creationId xmlns:a16="http://schemas.microsoft.com/office/drawing/2014/main" id="{CBA950DD-C07A-9AA1-3A41-9AEA3AE1A9D3}"/>
                  </a:ext>
                </a:extLst>
              </p:cNvPr>
              <p:cNvGraphicFramePr/>
              <p:nvPr>
                <p:extLst>
                  <p:ext uri="{D42A27DB-BD31-4B8C-83A1-F6EECF244321}">
                    <p14:modId xmlns:p14="http://schemas.microsoft.com/office/powerpoint/2010/main" val="338955825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EE18228B-8DA3-705F-E520-26199F18B9AB}"/>
              </a:ext>
            </a:extLst>
          </p:cNvPr>
          <p:cNvPicPr>
            <a:picLocks noChangeAspect="1"/>
          </p:cNvPicPr>
          <p:nvPr/>
        </p:nvPicPr>
        <p:blipFill rotWithShape="1">
          <a:blip r:embed="rId4"/>
          <a:srcRect r="6652" b="9799"/>
          <a:stretch/>
        </p:blipFill>
        <p:spPr>
          <a:xfrm>
            <a:off x="259522" y="2067060"/>
            <a:ext cx="4275532" cy="2433920"/>
          </a:xfrm>
          <a:prstGeom prst="rect">
            <a:avLst/>
          </a:prstGeom>
        </p:spPr>
      </p:pic>
    </p:spTree>
    <p:extLst>
      <p:ext uri="{BB962C8B-B14F-4D97-AF65-F5344CB8AC3E}">
        <p14:creationId xmlns:p14="http://schemas.microsoft.com/office/powerpoint/2010/main" val="114437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r>
                                <a:rPr lang="en-GB" sz="1600" b="0" i="1" dirty="0" smtClean="0">
                                  <a:solidFill>
                                    <a:schemeClr val="dk1"/>
                                  </a:solidFill>
                                  <a:latin typeface="Cambria Math" panose="02040503050406030204" pitchFamily="18" charset="0"/>
                                  <a:ea typeface="Nunito Sans"/>
                                  <a:cs typeface="Nunito Sans"/>
                                  <a:sym typeface="Nunito Sans"/>
                                </a:rPr>
                                <m:t>, </m:t>
                              </m:r>
                              <m:r>
                                <a:rPr lang="en-GB" sz="1600" b="0" i="1" dirty="0" smtClean="0">
                                  <a:solidFill>
                                    <a:schemeClr val="dk1"/>
                                  </a:solidFill>
                                  <a:latin typeface="Cambria Math" panose="02040503050406030204" pitchFamily="18" charset="0"/>
                                  <a:ea typeface="Nunito Sans"/>
                                  <a:cs typeface="Nunito Sans"/>
                                  <a:sym typeface="Nunito Sans"/>
                                </a:rPr>
                                <m:t>𝐵</m:t>
                              </m:r>
                              <m:r>
                                <a:rPr lang="en-GB" sz="1600" b="0" i="1" dirty="0" smtClean="0">
                                  <a:solidFill>
                                    <a:schemeClr val="dk1"/>
                                  </a:solidFill>
                                  <a:latin typeface="Cambria Math" panose="02040503050406030204" pitchFamily="18" charset="0"/>
                                  <a:ea typeface="Nunito Sans"/>
                                  <a:cs typeface="Nunito Sans"/>
                                  <a:sym typeface="Nunito Sans"/>
                                </a:rPr>
                                <m:t> </m:t>
                              </m:r>
                            </m:oMath>
                          </a14:m>
                          <a:r>
                            <a:rPr lang="en-GB" sz="1600" b="0" dirty="0">
                              <a:solidFill>
                                <a:schemeClr val="dk1"/>
                              </a:solidFill>
                              <a:latin typeface="Nunito Sans"/>
                              <a:ea typeface="Nunito Sans"/>
                              <a:cs typeface="Nunito Sans"/>
                              <a:sym typeface="Nunito Sans"/>
                            </a:rPr>
                            <a:t>and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𝐶</m:t>
                              </m:r>
                            </m:oMath>
                          </a14:m>
                          <a:r>
                            <a:rPr lang="en-GB" sz="1600" b="0" dirty="0">
                              <a:solidFill>
                                <a:schemeClr val="dk1"/>
                              </a:solidFill>
                              <a:latin typeface="Nunito Sans"/>
                              <a:ea typeface="Nunito Sans"/>
                              <a:cs typeface="Nunito Sans"/>
                              <a:sym typeface="Nunito Sans"/>
                            </a:rPr>
                            <a:t> are points on the circumference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 circle with centre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𝑂</m:t>
                              </m:r>
                            </m:oMath>
                          </a14:m>
                          <a:r>
                            <a:rPr lang="en-GB" sz="1600" b="0" dirty="0">
                              <a:solidFill>
                                <a:schemeClr val="dk1"/>
                              </a:solidFill>
                              <a:latin typeface="Nunito Sans"/>
                              <a:ea typeface="Nunito Sans"/>
                              <a:cs typeface="Nunito Sans"/>
                              <a:sym typeface="Nunito Sans"/>
                            </a:rPr>
                            <a:t>. Line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𝐷𝐸</m:t>
                              </m:r>
                            </m:oMath>
                          </a14:m>
                          <a:r>
                            <a:rPr lang="en-GB" sz="1600" b="0" dirty="0">
                              <a:solidFill>
                                <a:schemeClr val="dk1"/>
                              </a:solidFill>
                              <a:latin typeface="Nunito Sans"/>
                              <a:ea typeface="Nunito Sans"/>
                              <a:cs typeface="Nunito Sans"/>
                              <a:sym typeface="Nunito Sans"/>
                            </a:rPr>
                            <a:t> is tangent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to the circle at point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𝐶</m:t>
                              </m:r>
                            </m:oMath>
                          </a14:m>
                          <a:r>
                            <a:rPr lang="en-GB" sz="1600" b="0" dirty="0">
                              <a:solidFill>
                                <a:schemeClr val="dk1"/>
                              </a:solidFill>
                              <a:latin typeface="Nunito Sans"/>
                              <a:ea typeface="Nunito Sans"/>
                              <a:cs typeface="Nunito Sans"/>
                              <a:sym typeface="Nunito Sans"/>
                            </a:rPr>
                            <a:t>. Determine the size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7595350F-301F-3627-DC03-542FB96E90B2}"/>
                  </a:ext>
                </a:extLst>
              </p:cNvPr>
              <p:cNvGraphicFramePr/>
              <p:nvPr/>
            </p:nvGraphicFramePr>
            <p:xfrm>
              <a:off x="108044" y="862525"/>
              <a:ext cx="4427010" cy="140120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2"/>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Circle Theorems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6" name="Google Shape;414;g21c43135d4d_0_150">
                <a:extLst>
                  <a:ext uri="{FF2B5EF4-FFF2-40B4-BE49-F238E27FC236}">
                    <a16:creationId xmlns:a16="http://schemas.microsoft.com/office/drawing/2014/main" id="{2C547CD1-A71E-C1A5-B0E7-E959E95C9A61}"/>
                  </a:ext>
                </a:extLst>
              </p:cNvPr>
              <p:cNvGraphicFramePr/>
              <p:nvPr>
                <p:extLst>
                  <p:ext uri="{D42A27DB-BD31-4B8C-83A1-F6EECF244321}">
                    <p14:modId xmlns:p14="http://schemas.microsoft.com/office/powerpoint/2010/main" val="150125236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6" name="Google Shape;414;g21c43135d4d_0_150">
                <a:extLst>
                  <a:ext uri="{FF2B5EF4-FFF2-40B4-BE49-F238E27FC236}">
                    <a16:creationId xmlns:a16="http://schemas.microsoft.com/office/drawing/2014/main" id="{2C547CD1-A71E-C1A5-B0E7-E959E95C9A61}"/>
                  </a:ext>
                </a:extLst>
              </p:cNvPr>
              <p:cNvGraphicFramePr/>
              <p:nvPr>
                <p:extLst>
                  <p:ext uri="{D42A27DB-BD31-4B8C-83A1-F6EECF244321}">
                    <p14:modId xmlns:p14="http://schemas.microsoft.com/office/powerpoint/2010/main" val="150125236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7" name="Picture 6">
            <a:extLst>
              <a:ext uri="{FF2B5EF4-FFF2-40B4-BE49-F238E27FC236}">
                <a16:creationId xmlns:a16="http://schemas.microsoft.com/office/drawing/2014/main" id="{DF6E5A5E-68EA-6AA4-3043-8368C9D9E28D}"/>
              </a:ext>
            </a:extLst>
          </p:cNvPr>
          <p:cNvPicPr>
            <a:picLocks noChangeAspect="1"/>
          </p:cNvPicPr>
          <p:nvPr/>
        </p:nvPicPr>
        <p:blipFill>
          <a:blip r:embed="rId4"/>
          <a:stretch>
            <a:fillRect/>
          </a:stretch>
        </p:blipFill>
        <p:spPr>
          <a:xfrm>
            <a:off x="1104353" y="2264615"/>
            <a:ext cx="2698494" cy="2448353"/>
          </a:xfrm>
          <a:prstGeom prst="rect">
            <a:avLst/>
          </a:prstGeom>
        </p:spPr>
      </p:pic>
    </p:spTree>
    <p:extLst>
      <p:ext uri="{BB962C8B-B14F-4D97-AF65-F5344CB8AC3E}">
        <p14:creationId xmlns:p14="http://schemas.microsoft.com/office/powerpoint/2010/main" val="320053033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450</TotalTime>
  <Words>3102</Words>
  <Application>Microsoft Office PowerPoint</Application>
  <PresentationFormat>On-screen Show (16:9)</PresentationFormat>
  <Paragraphs>511</Paragraphs>
  <Slides>45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Cambria Math</vt:lpstr>
      <vt:lpstr>Nunito Sans</vt:lpstr>
      <vt:lpstr>Calibri</vt:lpstr>
      <vt:lpstr>Nunito</vt:lpstr>
      <vt:lpstr>Times New Roman</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5</cp:revision>
  <dcterms:modified xsi:type="dcterms:W3CDTF">2023-06-28T10:50:25Z</dcterms:modified>
</cp:coreProperties>
</file>