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2" r:id="rId1"/>
  </p:sldMasterIdLst>
  <p:notesMasterIdLst>
    <p:notesMasterId r:id="rId47"/>
  </p:notesMasterIdLst>
  <p:sldIdLst>
    <p:sldId id="266" r:id="rId2"/>
    <p:sldId id="264" r:id="rId3"/>
    <p:sldId id="265" r:id="rId4"/>
    <p:sldId id="316" r:id="rId5"/>
    <p:sldId id="317" r:id="rId6"/>
    <p:sldId id="318" r:id="rId7"/>
    <p:sldId id="319" r:id="rId8"/>
    <p:sldId id="320" r:id="rId9"/>
    <p:sldId id="321" r:id="rId10"/>
    <p:sldId id="322" r:id="rId11"/>
    <p:sldId id="323" r:id="rId12"/>
    <p:sldId id="324" r:id="rId13"/>
    <p:sldId id="325" r:id="rId14"/>
    <p:sldId id="326" r:id="rId15"/>
    <p:sldId id="327" r:id="rId16"/>
    <p:sldId id="328" r:id="rId17"/>
    <p:sldId id="329" r:id="rId18"/>
    <p:sldId id="330" r:id="rId19"/>
    <p:sldId id="331" r:id="rId20"/>
    <p:sldId id="332" r:id="rId21"/>
    <p:sldId id="333" r:id="rId22"/>
    <p:sldId id="334" r:id="rId23"/>
    <p:sldId id="335" r:id="rId24"/>
    <p:sldId id="272" r:id="rId25"/>
    <p:sldId id="296" r:id="rId26"/>
    <p:sldId id="297" r:id="rId27"/>
    <p:sldId id="298" r:id="rId28"/>
    <p:sldId id="299" r:id="rId29"/>
    <p:sldId id="300" r:id="rId30"/>
    <p:sldId id="301" r:id="rId31"/>
    <p:sldId id="302" r:id="rId32"/>
    <p:sldId id="303" r:id="rId33"/>
    <p:sldId id="304" r:id="rId34"/>
    <p:sldId id="305" r:id="rId35"/>
    <p:sldId id="306" r:id="rId36"/>
    <p:sldId id="307" r:id="rId37"/>
    <p:sldId id="308" r:id="rId38"/>
    <p:sldId id="309" r:id="rId39"/>
    <p:sldId id="310" r:id="rId40"/>
    <p:sldId id="311" r:id="rId41"/>
    <p:sldId id="312" r:id="rId42"/>
    <p:sldId id="313" r:id="rId43"/>
    <p:sldId id="314" r:id="rId44"/>
    <p:sldId id="315" r:id="rId45"/>
    <p:sldId id="271" r:id="rId46"/>
  </p:sldIdLst>
  <p:sldSz cx="9144000" cy="5143500" type="screen16x9"/>
  <p:notesSz cx="6858000" cy="9144000"/>
  <p:embeddedFontLst>
    <p:embeddedFont>
      <p:font typeface="Calibri" panose="020F0502020204030204" pitchFamily="34" charset="0"/>
      <p:regular r:id="rId48"/>
      <p:bold r:id="rId49"/>
      <p:italic r:id="rId50"/>
      <p:boldItalic r:id="rId51"/>
    </p:embeddedFont>
    <p:embeddedFont>
      <p:font typeface="Cambria Math" panose="02040503050406030204" pitchFamily="18" charset="0"/>
      <p:regular r:id="rId52"/>
    </p:embeddedFont>
    <p:embeddedFont>
      <p:font typeface="Nunito Sans" pitchFamily="2" charset="0"/>
      <p:regular r:id="rId53"/>
      <p:bold r:id="rId54"/>
      <p:italic r:id="rId55"/>
      <p:boldItalic r:id="rId5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EB1EDE71-83C0-BC31-67FC-DE598DC503E2}" name="Janette Warburton" initials="JW" userId="3e27661f259abf4c" providerId="Windows Live"/>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Paul Coffey" initials="" lastIdx="4"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C89"/>
    <a:srgbClr val="00B050"/>
    <a:srgbClr val="FF6D01"/>
    <a:srgbClr val="522CA4"/>
    <a:srgbClr val="693AD1"/>
    <a:srgbClr val="844AFF"/>
    <a:srgbClr val="2E137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32C4E44-67F4-427F-AB54-E5BA867D899D}" v="1395" dt="2023-06-23T15:18:14.040"/>
  </p1510:revLst>
</p1510:revInfo>
</file>

<file path=ppt/tableStyles.xml><?xml version="1.0" encoding="utf-8"?>
<a:tblStyleLst xmlns:a="http://schemas.openxmlformats.org/drawingml/2006/main" def="{8D82B33B-3398-4198-991C-D4ED406399F8}">
  <a:tblStyle styleId="{8D82B33B-3398-4198-991C-D4ED406399F8}"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F0405E19-DBF8-4350-A6E9-593C9D7815B3}" styleName="Table_1">
    <a:wholeTbl>
      <a:tcTxStyle b="off" i="off">
        <a:font>
          <a:latin typeface="Calibri"/>
          <a:ea typeface="Calibri"/>
          <a:cs typeface="Calibri"/>
        </a:font>
        <a:srgbClr val="000000"/>
      </a:tcTxStyle>
      <a:tcStyle>
        <a:tcBdr>
          <a:left>
            <a:ln w="12700" cap="flat" cmpd="sng">
              <a:solidFill>
                <a:srgbClr val="FFFFFF"/>
              </a:solidFill>
              <a:prstDash val="solid"/>
              <a:round/>
              <a:headEnd type="none" w="sm" len="sm"/>
              <a:tailEnd type="none" w="sm" len="sm"/>
            </a:ln>
          </a:left>
          <a:right>
            <a:ln w="12700" cap="flat" cmpd="sng">
              <a:solidFill>
                <a:srgbClr val="FFFFFF"/>
              </a:solidFill>
              <a:prstDash val="solid"/>
              <a:round/>
              <a:headEnd type="none" w="sm" len="sm"/>
              <a:tailEnd type="none" w="sm" len="sm"/>
            </a:ln>
          </a:right>
          <a:top>
            <a:ln w="12700" cap="flat" cmpd="sng">
              <a:solidFill>
                <a:srgbClr val="FFFFFF"/>
              </a:solidFill>
              <a:prstDash val="solid"/>
              <a:round/>
              <a:headEnd type="none" w="sm" len="sm"/>
              <a:tailEnd type="none" w="sm" len="sm"/>
            </a:ln>
          </a:top>
          <a:bottom>
            <a:ln w="12700" cap="flat" cmpd="sng">
              <a:solidFill>
                <a:srgbClr val="FFFFFF"/>
              </a:solidFill>
              <a:prstDash val="solid"/>
              <a:round/>
              <a:headEnd type="none" w="sm" len="sm"/>
              <a:tailEnd type="none" w="sm" len="sm"/>
            </a:ln>
          </a:bottom>
          <a:insideH>
            <a:ln w="12700" cap="flat" cmpd="sng">
              <a:solidFill>
                <a:srgbClr val="FFFFFF"/>
              </a:solidFill>
              <a:prstDash val="solid"/>
              <a:round/>
              <a:headEnd type="none" w="sm" len="sm"/>
              <a:tailEnd type="none" w="sm" len="sm"/>
            </a:ln>
          </a:insideH>
          <a:insideV>
            <a:ln w="12700" cap="flat" cmpd="sng">
              <a:solidFill>
                <a:srgbClr val="FFFFFF"/>
              </a:solidFill>
              <a:prstDash val="solid"/>
              <a:round/>
              <a:headEnd type="none" w="sm" len="sm"/>
              <a:tailEnd type="none" w="sm" len="sm"/>
            </a:ln>
          </a:insideV>
        </a:tcBdr>
        <a:fill>
          <a:solidFill>
            <a:srgbClr val="E8EBF5"/>
          </a:solidFill>
        </a:fill>
      </a:tcStyle>
    </a:wholeTbl>
    <a:band1H>
      <a:tcTxStyle/>
      <a:tcStyle>
        <a:tcBdr/>
        <a:fill>
          <a:solidFill>
            <a:srgbClr val="CDD4EA"/>
          </a:solidFill>
        </a:fill>
      </a:tcStyle>
    </a:band1H>
    <a:band2H>
      <a:tcTxStyle/>
      <a:tcStyle>
        <a:tcBdr/>
      </a:tcStyle>
    </a:band2H>
    <a:band1V>
      <a:tcTxStyle/>
      <a:tcStyle>
        <a:tcBdr/>
        <a:fill>
          <a:solidFill>
            <a:srgbClr val="CDD4EA"/>
          </a:solidFill>
        </a:fill>
      </a:tcStyle>
    </a:band1V>
    <a:band2V>
      <a:tcTxStyle/>
      <a:tcStyle>
        <a:tcBdr/>
      </a:tcStyle>
    </a:band2V>
    <a:lastCol>
      <a:tcTxStyle b="on" i="off">
        <a:font>
          <a:latin typeface="Calibri"/>
          <a:ea typeface="Calibri"/>
          <a:cs typeface="Calibri"/>
        </a:font>
        <a:srgbClr val="FFFFFF"/>
      </a:tcTxStyle>
      <a:tcStyle>
        <a:tcBdr/>
        <a:fill>
          <a:solidFill>
            <a:srgbClr val="4472C4"/>
          </a:solidFill>
        </a:fill>
      </a:tcStyle>
    </a:lastCol>
    <a:firstCol>
      <a:tcTxStyle b="on" i="off">
        <a:font>
          <a:latin typeface="Calibri"/>
          <a:ea typeface="Calibri"/>
          <a:cs typeface="Calibri"/>
        </a:font>
        <a:srgbClr val="FFFFFF"/>
      </a:tcTxStyle>
      <a:tcStyle>
        <a:tcBdr/>
        <a:fill>
          <a:solidFill>
            <a:srgbClr val="4472C4"/>
          </a:solidFill>
        </a:fill>
      </a:tcStyle>
    </a:firstCol>
    <a:lastRow>
      <a:tcTxStyle b="on" i="off">
        <a:font>
          <a:latin typeface="Calibri"/>
          <a:ea typeface="Calibri"/>
          <a:cs typeface="Calibri"/>
        </a:font>
        <a:srgbClr val="FFFFFF"/>
      </a:tcTxStyle>
      <a:tcStyle>
        <a:tcBdr>
          <a:top>
            <a:ln w="38100" cap="flat" cmpd="sng">
              <a:solidFill>
                <a:srgbClr val="FFFFFF"/>
              </a:solidFill>
              <a:prstDash val="solid"/>
              <a:round/>
              <a:headEnd type="none" w="sm" len="sm"/>
              <a:tailEnd type="none" w="sm" len="sm"/>
            </a:ln>
          </a:top>
        </a:tcBdr>
        <a:fill>
          <a:solidFill>
            <a:srgbClr val="4472C4"/>
          </a:solidFill>
        </a:fill>
      </a:tcStyle>
    </a:lastRow>
    <a:seCell>
      <a:tcTxStyle/>
      <a:tcStyle>
        <a:tcBdr/>
      </a:tcStyle>
    </a:seCell>
    <a:swCell>
      <a:tcTxStyle/>
      <a:tcStyle>
        <a:tcBdr/>
      </a:tcStyle>
    </a:swCell>
    <a:firstRow>
      <a:tcTxStyle b="on" i="off">
        <a:font>
          <a:latin typeface="Calibri"/>
          <a:ea typeface="Calibri"/>
          <a:cs typeface="Calibri"/>
        </a:font>
        <a:srgbClr val="FFFFFF"/>
      </a:tcTxStyle>
      <a:tcStyle>
        <a:tcBdr>
          <a:bottom>
            <a:ln w="38100" cap="flat" cmpd="sng">
              <a:solidFill>
                <a:srgbClr val="FFFFFF"/>
              </a:solidFill>
              <a:prstDash val="solid"/>
              <a:round/>
              <a:headEnd type="none" w="sm" len="sm"/>
              <a:tailEnd type="none" w="sm" len="sm"/>
            </a:ln>
          </a:bottom>
        </a:tcBdr>
        <a:fill>
          <a:solidFill>
            <a:srgbClr val="4472C4"/>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56"/>
  </p:normalViewPr>
  <p:slideViewPr>
    <p:cSldViewPr snapToGrid="0">
      <p:cViewPr varScale="1">
        <p:scale>
          <a:sx n="138" d="100"/>
          <a:sy n="138" d="100"/>
        </p:scale>
        <p:origin x="300" y="88"/>
      </p:cViewPr>
      <p:guideLst>
        <p:guide orient="horz" pos="1620"/>
        <p:guide pos="2880"/>
      </p:guideLst>
    </p:cSldViewPr>
  </p:slideViewPr>
  <p:notesTextViewPr>
    <p:cViewPr>
      <p:scale>
        <a:sx n="1" d="1"/>
        <a:sy n="1" d="1"/>
      </p:scale>
      <p:origin x="0" y="0"/>
    </p:cViewPr>
  </p:notesTextViewPr>
  <p:notesViewPr>
    <p:cSldViewPr snapToGrid="0">
      <p:cViewPr varScale="1">
        <p:scale>
          <a:sx n="83" d="100"/>
          <a:sy n="83" d="100"/>
        </p:scale>
        <p:origin x="716" y="6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font" Target="fonts/font3.fntdata"/><Relationship Id="rId55" Type="http://schemas.openxmlformats.org/officeDocument/2006/relationships/font" Target="fonts/font8.fntdata"/><Relationship Id="rId63" Type="http://schemas.microsoft.com/office/2015/10/relationships/revisionInfo" Target="revisionInfo.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font" Target="fonts/font6.fntdata"/><Relationship Id="rId58"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font" Target="fonts/font1.fntdata"/><Relationship Id="rId56" Type="http://schemas.openxmlformats.org/officeDocument/2006/relationships/font" Target="fonts/font9.fntdata"/><Relationship Id="rId64" Type="http://schemas.microsoft.com/office/2018/10/relationships/authors" Target="authors.xml"/><Relationship Id="rId8" Type="http://schemas.openxmlformats.org/officeDocument/2006/relationships/slide" Target="slides/slide7.xml"/><Relationship Id="rId51" Type="http://schemas.openxmlformats.org/officeDocument/2006/relationships/font" Target="fonts/font4.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font" Target="fonts/font7.fntdata"/><Relationship Id="rId62"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2.fntdata"/><Relationship Id="rId57" Type="http://schemas.openxmlformats.org/officeDocument/2006/relationships/commentAuthors" Target="commentAuthor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font" Target="fonts/font5.fntdata"/><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anette Warburton" userId="3e27661f259abf4c" providerId="LiveId" clId="{F32C4E44-67F4-427F-AB54-E5BA867D899D}"/>
    <pc:docChg chg="undo custSel addSld delSld modSld modMainMaster">
      <pc:chgData name="Janette Warburton" userId="3e27661f259abf4c" providerId="LiveId" clId="{F32C4E44-67F4-427F-AB54-E5BA867D899D}" dt="2023-06-23T15:18:14.040" v="4103" actId="20577"/>
      <pc:docMkLst>
        <pc:docMk/>
      </pc:docMkLst>
      <pc:sldChg chg="modSp mod">
        <pc:chgData name="Janette Warburton" userId="3e27661f259abf4c" providerId="LiveId" clId="{F32C4E44-67F4-427F-AB54-E5BA867D899D}" dt="2023-06-23T15:07:54.895" v="3805" actId="20577"/>
        <pc:sldMkLst>
          <pc:docMk/>
          <pc:sldMk cId="1592150649" sldId="264"/>
        </pc:sldMkLst>
        <pc:spChg chg="mod">
          <ac:chgData name="Janette Warburton" userId="3e27661f259abf4c" providerId="LiveId" clId="{F32C4E44-67F4-427F-AB54-E5BA867D899D}" dt="2023-06-23T15:07:54.895" v="3805" actId="20577"/>
          <ac:spMkLst>
            <pc:docMk/>
            <pc:sldMk cId="1592150649" sldId="264"/>
            <ac:spMk id="93" creationId="{00000000-0000-0000-0000-000000000000}"/>
          </ac:spMkLst>
        </pc:spChg>
      </pc:sldChg>
      <pc:sldChg chg="modSp mod">
        <pc:chgData name="Janette Warburton" userId="3e27661f259abf4c" providerId="LiveId" clId="{F32C4E44-67F4-427F-AB54-E5BA867D899D}" dt="2023-06-23T15:09:14.272" v="3894" actId="113"/>
        <pc:sldMkLst>
          <pc:docMk/>
          <pc:sldMk cId="485049925" sldId="265"/>
        </pc:sldMkLst>
        <pc:spChg chg="mod">
          <ac:chgData name="Janette Warburton" userId="3e27661f259abf4c" providerId="LiveId" clId="{F32C4E44-67F4-427F-AB54-E5BA867D899D}" dt="2023-06-23T15:09:14.272" v="3894" actId="113"/>
          <ac:spMkLst>
            <pc:docMk/>
            <pc:sldMk cId="485049925" sldId="265"/>
            <ac:spMk id="93" creationId="{00000000-0000-0000-0000-000000000000}"/>
          </ac:spMkLst>
        </pc:spChg>
      </pc:sldChg>
      <pc:sldChg chg="modSp mod">
        <pc:chgData name="Janette Warburton" userId="3e27661f259abf4c" providerId="LiveId" clId="{F32C4E44-67F4-427F-AB54-E5BA867D899D}" dt="2023-06-23T15:09:58.198" v="3902" actId="207"/>
        <pc:sldMkLst>
          <pc:docMk/>
          <pc:sldMk cId="2694083355" sldId="296"/>
        </pc:sldMkLst>
        <pc:spChg chg="mod">
          <ac:chgData name="Janette Warburton" userId="3e27661f259abf4c" providerId="LiveId" clId="{F32C4E44-67F4-427F-AB54-E5BA867D899D}" dt="2023-06-23T14:28:53.548" v="0"/>
          <ac:spMkLst>
            <pc:docMk/>
            <pc:sldMk cId="2694083355" sldId="296"/>
            <ac:spMk id="104" creationId="{00000000-0000-0000-0000-000000000000}"/>
          </ac:spMkLst>
        </pc:spChg>
        <pc:graphicFrameChg chg="mod modGraphic">
          <ac:chgData name="Janette Warburton" userId="3e27661f259abf4c" providerId="LiveId" clId="{F32C4E44-67F4-427F-AB54-E5BA867D899D}" dt="2023-06-23T14:29:49.558" v="28" actId="20577"/>
          <ac:graphicFrameMkLst>
            <pc:docMk/>
            <pc:sldMk cId="2694083355" sldId="296"/>
            <ac:graphicFrameMk id="105" creationId="{00000000-0000-0000-0000-000000000000}"/>
          </ac:graphicFrameMkLst>
        </pc:graphicFrameChg>
        <pc:graphicFrameChg chg="mod modGraphic">
          <ac:chgData name="Janette Warburton" userId="3e27661f259abf4c" providerId="LiveId" clId="{F32C4E44-67F4-427F-AB54-E5BA867D899D}" dt="2023-06-23T15:09:58.198" v="3902" actId="207"/>
          <ac:graphicFrameMkLst>
            <pc:docMk/>
            <pc:sldMk cId="2694083355" sldId="296"/>
            <ac:graphicFrameMk id="106" creationId="{00000000-0000-0000-0000-000000000000}"/>
          </ac:graphicFrameMkLst>
        </pc:graphicFrameChg>
      </pc:sldChg>
      <pc:sldChg chg="modSp mod">
        <pc:chgData name="Janette Warburton" userId="3e27661f259abf4c" providerId="LiveId" clId="{F32C4E44-67F4-427F-AB54-E5BA867D899D}" dt="2023-06-23T14:33:14.553" v="335" actId="20577"/>
        <pc:sldMkLst>
          <pc:docMk/>
          <pc:sldMk cId="1055805399" sldId="297"/>
        </pc:sldMkLst>
        <pc:spChg chg="mod">
          <ac:chgData name="Janette Warburton" userId="3e27661f259abf4c" providerId="LiveId" clId="{F32C4E44-67F4-427F-AB54-E5BA867D899D}" dt="2023-06-23T14:28:53.548" v="0"/>
          <ac:spMkLst>
            <pc:docMk/>
            <pc:sldMk cId="1055805399" sldId="297"/>
            <ac:spMk id="5" creationId="{F2642B83-EC1C-41A3-A75E-E7BFFD44009F}"/>
          </ac:spMkLst>
        </pc:spChg>
        <pc:graphicFrameChg chg="mod modGraphic">
          <ac:chgData name="Janette Warburton" userId="3e27661f259abf4c" providerId="LiveId" clId="{F32C4E44-67F4-427F-AB54-E5BA867D899D}" dt="2023-06-23T14:31:43.198" v="197" actId="20577"/>
          <ac:graphicFrameMkLst>
            <pc:docMk/>
            <pc:sldMk cId="1055805399" sldId="297"/>
            <ac:graphicFrameMk id="105" creationId="{00000000-0000-0000-0000-000000000000}"/>
          </ac:graphicFrameMkLst>
        </pc:graphicFrameChg>
        <pc:graphicFrameChg chg="mod modGraphic">
          <ac:chgData name="Janette Warburton" userId="3e27661f259abf4c" providerId="LiveId" clId="{F32C4E44-67F4-427F-AB54-E5BA867D899D}" dt="2023-06-23T14:33:14.553" v="335" actId="20577"/>
          <ac:graphicFrameMkLst>
            <pc:docMk/>
            <pc:sldMk cId="1055805399" sldId="297"/>
            <ac:graphicFrameMk id="106" creationId="{00000000-0000-0000-0000-000000000000}"/>
          </ac:graphicFrameMkLst>
        </pc:graphicFrameChg>
      </pc:sldChg>
      <pc:sldChg chg="modSp mod">
        <pc:chgData name="Janette Warburton" userId="3e27661f259abf4c" providerId="LiveId" clId="{F32C4E44-67F4-427F-AB54-E5BA867D899D}" dt="2023-06-23T15:10:52.596" v="3933" actId="207"/>
        <pc:sldMkLst>
          <pc:docMk/>
          <pc:sldMk cId="714369542" sldId="298"/>
        </pc:sldMkLst>
        <pc:spChg chg="mod">
          <ac:chgData name="Janette Warburton" userId="3e27661f259abf4c" providerId="LiveId" clId="{F32C4E44-67F4-427F-AB54-E5BA867D899D}" dt="2023-06-23T14:28:53.548" v="0"/>
          <ac:spMkLst>
            <pc:docMk/>
            <pc:sldMk cId="714369542" sldId="298"/>
            <ac:spMk id="3" creationId="{6E3C1FA2-2FD1-2052-730E-EA2CE4523E24}"/>
          </ac:spMkLst>
        </pc:spChg>
        <pc:graphicFrameChg chg="mod modGraphic">
          <ac:chgData name="Janette Warburton" userId="3e27661f259abf4c" providerId="LiveId" clId="{F32C4E44-67F4-427F-AB54-E5BA867D899D}" dt="2023-06-23T14:33:37.243" v="358" actId="20577"/>
          <ac:graphicFrameMkLst>
            <pc:docMk/>
            <pc:sldMk cId="714369542" sldId="298"/>
            <ac:graphicFrameMk id="105" creationId="{00000000-0000-0000-0000-000000000000}"/>
          </ac:graphicFrameMkLst>
        </pc:graphicFrameChg>
        <pc:graphicFrameChg chg="mod modGraphic">
          <ac:chgData name="Janette Warburton" userId="3e27661f259abf4c" providerId="LiveId" clId="{F32C4E44-67F4-427F-AB54-E5BA867D899D}" dt="2023-06-23T15:10:52.596" v="3933" actId="207"/>
          <ac:graphicFrameMkLst>
            <pc:docMk/>
            <pc:sldMk cId="714369542" sldId="298"/>
            <ac:graphicFrameMk id="106" creationId="{00000000-0000-0000-0000-000000000000}"/>
          </ac:graphicFrameMkLst>
        </pc:graphicFrameChg>
      </pc:sldChg>
      <pc:sldChg chg="modSp mod">
        <pc:chgData name="Janette Warburton" userId="3e27661f259abf4c" providerId="LiveId" clId="{F32C4E44-67F4-427F-AB54-E5BA867D899D}" dt="2023-06-23T14:36:47.088" v="728" actId="207"/>
        <pc:sldMkLst>
          <pc:docMk/>
          <pc:sldMk cId="2541627645" sldId="299"/>
        </pc:sldMkLst>
        <pc:spChg chg="mod">
          <ac:chgData name="Janette Warburton" userId="3e27661f259abf4c" providerId="LiveId" clId="{F32C4E44-67F4-427F-AB54-E5BA867D899D}" dt="2023-06-23T14:28:53.548" v="0"/>
          <ac:spMkLst>
            <pc:docMk/>
            <pc:sldMk cId="2541627645" sldId="299"/>
            <ac:spMk id="3" creationId="{F319BA10-083B-A9DA-5A70-CB8EA4971AC5}"/>
          </ac:spMkLst>
        </pc:spChg>
        <pc:graphicFrameChg chg="mod modGraphic">
          <ac:chgData name="Janette Warburton" userId="3e27661f259abf4c" providerId="LiveId" clId="{F32C4E44-67F4-427F-AB54-E5BA867D899D}" dt="2023-06-23T14:35:37.515" v="554" actId="20577"/>
          <ac:graphicFrameMkLst>
            <pc:docMk/>
            <pc:sldMk cId="2541627645" sldId="299"/>
            <ac:graphicFrameMk id="105" creationId="{00000000-0000-0000-0000-000000000000}"/>
          </ac:graphicFrameMkLst>
        </pc:graphicFrameChg>
        <pc:graphicFrameChg chg="mod modGraphic">
          <ac:chgData name="Janette Warburton" userId="3e27661f259abf4c" providerId="LiveId" clId="{F32C4E44-67F4-427F-AB54-E5BA867D899D}" dt="2023-06-23T14:36:47.088" v="728" actId="207"/>
          <ac:graphicFrameMkLst>
            <pc:docMk/>
            <pc:sldMk cId="2541627645" sldId="299"/>
            <ac:graphicFrameMk id="106" creationId="{00000000-0000-0000-0000-000000000000}"/>
          </ac:graphicFrameMkLst>
        </pc:graphicFrameChg>
      </pc:sldChg>
      <pc:sldChg chg="modSp mod">
        <pc:chgData name="Janette Warburton" userId="3e27661f259abf4c" providerId="LiveId" clId="{F32C4E44-67F4-427F-AB54-E5BA867D899D}" dt="2023-06-23T15:11:44.421" v="3964" actId="207"/>
        <pc:sldMkLst>
          <pc:docMk/>
          <pc:sldMk cId="2968740350" sldId="300"/>
        </pc:sldMkLst>
        <pc:spChg chg="mod">
          <ac:chgData name="Janette Warburton" userId="3e27661f259abf4c" providerId="LiveId" clId="{F32C4E44-67F4-427F-AB54-E5BA867D899D}" dt="2023-06-23T14:28:53.548" v="0"/>
          <ac:spMkLst>
            <pc:docMk/>
            <pc:sldMk cId="2968740350" sldId="300"/>
            <ac:spMk id="4" creationId="{2E1281DC-2FF3-D042-09AF-72EE92F9EFB8}"/>
          </ac:spMkLst>
        </pc:spChg>
        <pc:graphicFrameChg chg="mod modGraphic">
          <ac:chgData name="Janette Warburton" userId="3e27661f259abf4c" providerId="LiveId" clId="{F32C4E44-67F4-427F-AB54-E5BA867D899D}" dt="2023-06-23T14:38:06.768" v="755" actId="20577"/>
          <ac:graphicFrameMkLst>
            <pc:docMk/>
            <pc:sldMk cId="2968740350" sldId="300"/>
            <ac:graphicFrameMk id="105" creationId="{00000000-0000-0000-0000-000000000000}"/>
          </ac:graphicFrameMkLst>
        </pc:graphicFrameChg>
        <pc:graphicFrameChg chg="mod modGraphic">
          <ac:chgData name="Janette Warburton" userId="3e27661f259abf4c" providerId="LiveId" clId="{F32C4E44-67F4-427F-AB54-E5BA867D899D}" dt="2023-06-23T15:11:44.421" v="3964" actId="207"/>
          <ac:graphicFrameMkLst>
            <pc:docMk/>
            <pc:sldMk cId="2968740350" sldId="300"/>
            <ac:graphicFrameMk id="106" creationId="{00000000-0000-0000-0000-000000000000}"/>
          </ac:graphicFrameMkLst>
        </pc:graphicFrameChg>
      </pc:sldChg>
      <pc:sldChg chg="modSp mod">
        <pc:chgData name="Janette Warburton" userId="3e27661f259abf4c" providerId="LiveId" clId="{F32C4E44-67F4-427F-AB54-E5BA867D899D}" dt="2023-06-23T15:12:23.731" v="3996" actId="207"/>
        <pc:sldMkLst>
          <pc:docMk/>
          <pc:sldMk cId="1262853499" sldId="301"/>
        </pc:sldMkLst>
        <pc:spChg chg="mod">
          <ac:chgData name="Janette Warburton" userId="3e27661f259abf4c" providerId="LiveId" clId="{F32C4E44-67F4-427F-AB54-E5BA867D899D}" dt="2023-06-23T14:28:53.548" v="0"/>
          <ac:spMkLst>
            <pc:docMk/>
            <pc:sldMk cId="1262853499" sldId="301"/>
            <ac:spMk id="4" creationId="{528B716C-F3BD-CEBC-63FC-60C2D1584433}"/>
          </ac:spMkLst>
        </pc:spChg>
        <pc:graphicFrameChg chg="mod modGraphic">
          <ac:chgData name="Janette Warburton" userId="3e27661f259abf4c" providerId="LiveId" clId="{F32C4E44-67F4-427F-AB54-E5BA867D899D}" dt="2023-06-23T14:40:19.699" v="925" actId="20577"/>
          <ac:graphicFrameMkLst>
            <pc:docMk/>
            <pc:sldMk cId="1262853499" sldId="301"/>
            <ac:graphicFrameMk id="105" creationId="{00000000-0000-0000-0000-000000000000}"/>
          </ac:graphicFrameMkLst>
        </pc:graphicFrameChg>
        <pc:graphicFrameChg chg="mod modGraphic">
          <ac:chgData name="Janette Warburton" userId="3e27661f259abf4c" providerId="LiveId" clId="{F32C4E44-67F4-427F-AB54-E5BA867D899D}" dt="2023-06-23T15:12:23.731" v="3996" actId="207"/>
          <ac:graphicFrameMkLst>
            <pc:docMk/>
            <pc:sldMk cId="1262853499" sldId="301"/>
            <ac:graphicFrameMk id="106" creationId="{00000000-0000-0000-0000-000000000000}"/>
          </ac:graphicFrameMkLst>
        </pc:graphicFrameChg>
      </pc:sldChg>
      <pc:sldChg chg="modSp mod">
        <pc:chgData name="Janette Warburton" userId="3e27661f259abf4c" providerId="LiveId" clId="{F32C4E44-67F4-427F-AB54-E5BA867D899D}" dt="2023-06-23T14:42:36.095" v="1230" actId="20577"/>
        <pc:sldMkLst>
          <pc:docMk/>
          <pc:sldMk cId="1816904948" sldId="302"/>
        </pc:sldMkLst>
        <pc:spChg chg="mod">
          <ac:chgData name="Janette Warburton" userId="3e27661f259abf4c" providerId="LiveId" clId="{F32C4E44-67F4-427F-AB54-E5BA867D899D}" dt="2023-06-23T14:28:53.548" v="0"/>
          <ac:spMkLst>
            <pc:docMk/>
            <pc:sldMk cId="1816904948" sldId="302"/>
            <ac:spMk id="4" creationId="{04ADB7BD-145A-7C20-90DE-DB4417A45FC1}"/>
          </ac:spMkLst>
        </pc:spChg>
        <pc:graphicFrameChg chg="mod modGraphic">
          <ac:chgData name="Janette Warburton" userId="3e27661f259abf4c" providerId="LiveId" clId="{F32C4E44-67F4-427F-AB54-E5BA867D899D}" dt="2023-06-23T14:41:38.426" v="1089" actId="20577"/>
          <ac:graphicFrameMkLst>
            <pc:docMk/>
            <pc:sldMk cId="1816904948" sldId="302"/>
            <ac:graphicFrameMk id="105" creationId="{00000000-0000-0000-0000-000000000000}"/>
          </ac:graphicFrameMkLst>
        </pc:graphicFrameChg>
        <pc:graphicFrameChg chg="mod modGraphic">
          <ac:chgData name="Janette Warburton" userId="3e27661f259abf4c" providerId="LiveId" clId="{F32C4E44-67F4-427F-AB54-E5BA867D899D}" dt="2023-06-23T14:42:36.095" v="1230" actId="20577"/>
          <ac:graphicFrameMkLst>
            <pc:docMk/>
            <pc:sldMk cId="1816904948" sldId="302"/>
            <ac:graphicFrameMk id="106" creationId="{00000000-0000-0000-0000-000000000000}"/>
          </ac:graphicFrameMkLst>
        </pc:graphicFrameChg>
      </pc:sldChg>
      <pc:sldChg chg="modSp mod">
        <pc:chgData name="Janette Warburton" userId="3e27661f259abf4c" providerId="LiveId" clId="{F32C4E44-67F4-427F-AB54-E5BA867D899D}" dt="2023-06-23T15:13:08.769" v="4020" actId="207"/>
        <pc:sldMkLst>
          <pc:docMk/>
          <pc:sldMk cId="927842363" sldId="303"/>
        </pc:sldMkLst>
        <pc:spChg chg="mod">
          <ac:chgData name="Janette Warburton" userId="3e27661f259abf4c" providerId="LiveId" clId="{F32C4E44-67F4-427F-AB54-E5BA867D899D}" dt="2023-06-23T14:28:53.548" v="0"/>
          <ac:spMkLst>
            <pc:docMk/>
            <pc:sldMk cId="927842363" sldId="303"/>
            <ac:spMk id="4" creationId="{E6597F13-FE49-A575-2C7A-BEE6AE1F3BF9}"/>
          </ac:spMkLst>
        </pc:spChg>
        <pc:graphicFrameChg chg="mod modGraphic">
          <ac:chgData name="Janette Warburton" userId="3e27661f259abf4c" providerId="LiveId" clId="{F32C4E44-67F4-427F-AB54-E5BA867D899D}" dt="2023-06-23T14:42:53.920" v="1252" actId="20577"/>
          <ac:graphicFrameMkLst>
            <pc:docMk/>
            <pc:sldMk cId="927842363" sldId="303"/>
            <ac:graphicFrameMk id="105" creationId="{00000000-0000-0000-0000-000000000000}"/>
          </ac:graphicFrameMkLst>
        </pc:graphicFrameChg>
        <pc:graphicFrameChg chg="mod modGraphic">
          <ac:chgData name="Janette Warburton" userId="3e27661f259abf4c" providerId="LiveId" clId="{F32C4E44-67F4-427F-AB54-E5BA867D899D}" dt="2023-06-23T15:13:08.769" v="4020" actId="207"/>
          <ac:graphicFrameMkLst>
            <pc:docMk/>
            <pc:sldMk cId="927842363" sldId="303"/>
            <ac:graphicFrameMk id="106" creationId="{00000000-0000-0000-0000-000000000000}"/>
          </ac:graphicFrameMkLst>
        </pc:graphicFrameChg>
      </pc:sldChg>
      <pc:sldChg chg="modSp mod">
        <pc:chgData name="Janette Warburton" userId="3e27661f259abf4c" providerId="LiveId" clId="{F32C4E44-67F4-427F-AB54-E5BA867D899D}" dt="2023-06-23T14:47:17.938" v="1510" actId="20577"/>
        <pc:sldMkLst>
          <pc:docMk/>
          <pc:sldMk cId="3311782084" sldId="304"/>
        </pc:sldMkLst>
        <pc:spChg chg="mod">
          <ac:chgData name="Janette Warburton" userId="3e27661f259abf4c" providerId="LiveId" clId="{F32C4E44-67F4-427F-AB54-E5BA867D899D}" dt="2023-06-23T14:28:53.548" v="0"/>
          <ac:spMkLst>
            <pc:docMk/>
            <pc:sldMk cId="3311782084" sldId="304"/>
            <ac:spMk id="4" creationId="{AEE50FD7-BCCC-8CD8-F04B-935539BF6EE3}"/>
          </ac:spMkLst>
        </pc:spChg>
        <pc:graphicFrameChg chg="mod modGraphic">
          <ac:chgData name="Janette Warburton" userId="3e27661f259abf4c" providerId="LiveId" clId="{F32C4E44-67F4-427F-AB54-E5BA867D899D}" dt="2023-06-23T14:43:58.742" v="1397" actId="20577"/>
          <ac:graphicFrameMkLst>
            <pc:docMk/>
            <pc:sldMk cId="3311782084" sldId="304"/>
            <ac:graphicFrameMk id="2" creationId="{7DFCF32D-7E7A-D733-3441-72ED50BCC98A}"/>
          </ac:graphicFrameMkLst>
        </pc:graphicFrameChg>
        <pc:graphicFrameChg chg="mod modGraphic">
          <ac:chgData name="Janette Warburton" userId="3e27661f259abf4c" providerId="LiveId" clId="{F32C4E44-67F4-427F-AB54-E5BA867D899D}" dt="2023-06-23T14:47:17.938" v="1510" actId="20577"/>
          <ac:graphicFrameMkLst>
            <pc:docMk/>
            <pc:sldMk cId="3311782084" sldId="304"/>
            <ac:graphicFrameMk id="106" creationId="{00000000-0000-0000-0000-000000000000}"/>
          </ac:graphicFrameMkLst>
        </pc:graphicFrameChg>
      </pc:sldChg>
      <pc:sldChg chg="modSp mod">
        <pc:chgData name="Janette Warburton" userId="3e27661f259abf4c" providerId="LiveId" clId="{F32C4E44-67F4-427F-AB54-E5BA867D899D}" dt="2023-06-23T15:14:19.549" v="4047" actId="207"/>
        <pc:sldMkLst>
          <pc:docMk/>
          <pc:sldMk cId="786588287" sldId="305"/>
        </pc:sldMkLst>
        <pc:spChg chg="mod">
          <ac:chgData name="Janette Warburton" userId="3e27661f259abf4c" providerId="LiveId" clId="{F32C4E44-67F4-427F-AB54-E5BA867D899D}" dt="2023-06-23T14:28:53.548" v="0"/>
          <ac:spMkLst>
            <pc:docMk/>
            <pc:sldMk cId="786588287" sldId="305"/>
            <ac:spMk id="3" creationId="{36147B16-0A60-FDD1-EB3E-7612700B3751}"/>
          </ac:spMkLst>
        </pc:spChg>
        <pc:graphicFrameChg chg="mod modGraphic">
          <ac:chgData name="Janette Warburton" userId="3e27661f259abf4c" providerId="LiveId" clId="{F32C4E44-67F4-427F-AB54-E5BA867D899D}" dt="2023-06-23T14:48:18.610" v="1529" actId="20577"/>
          <ac:graphicFrameMkLst>
            <pc:docMk/>
            <pc:sldMk cId="786588287" sldId="305"/>
            <ac:graphicFrameMk id="105" creationId="{00000000-0000-0000-0000-000000000000}"/>
          </ac:graphicFrameMkLst>
        </pc:graphicFrameChg>
        <pc:graphicFrameChg chg="mod modGraphic">
          <ac:chgData name="Janette Warburton" userId="3e27661f259abf4c" providerId="LiveId" clId="{F32C4E44-67F4-427F-AB54-E5BA867D899D}" dt="2023-06-23T15:14:19.549" v="4047" actId="207"/>
          <ac:graphicFrameMkLst>
            <pc:docMk/>
            <pc:sldMk cId="786588287" sldId="305"/>
            <ac:graphicFrameMk id="106" creationId="{00000000-0000-0000-0000-000000000000}"/>
          </ac:graphicFrameMkLst>
        </pc:graphicFrameChg>
      </pc:sldChg>
      <pc:sldChg chg="modSp mod">
        <pc:chgData name="Janette Warburton" userId="3e27661f259abf4c" providerId="LiveId" clId="{F32C4E44-67F4-427F-AB54-E5BA867D899D}" dt="2023-06-23T14:50:29.493" v="1845" actId="207"/>
        <pc:sldMkLst>
          <pc:docMk/>
          <pc:sldMk cId="703625826" sldId="306"/>
        </pc:sldMkLst>
        <pc:spChg chg="mod">
          <ac:chgData name="Janette Warburton" userId="3e27661f259abf4c" providerId="LiveId" clId="{F32C4E44-67F4-427F-AB54-E5BA867D899D}" dt="2023-06-23T14:28:53.548" v="0"/>
          <ac:spMkLst>
            <pc:docMk/>
            <pc:sldMk cId="703625826" sldId="306"/>
            <ac:spMk id="4" creationId="{E5F24A8D-A7FA-CEB9-35F5-C3DC739D8FD5}"/>
          </ac:spMkLst>
        </pc:spChg>
        <pc:graphicFrameChg chg="mod modGraphic">
          <ac:chgData name="Janette Warburton" userId="3e27661f259abf4c" providerId="LiveId" clId="{F32C4E44-67F4-427F-AB54-E5BA867D899D}" dt="2023-06-23T14:49:25.063" v="1688" actId="20577"/>
          <ac:graphicFrameMkLst>
            <pc:docMk/>
            <pc:sldMk cId="703625826" sldId="306"/>
            <ac:graphicFrameMk id="2" creationId="{EE80A8A9-C2A6-BF08-AD49-77A341EE056E}"/>
          </ac:graphicFrameMkLst>
        </pc:graphicFrameChg>
        <pc:graphicFrameChg chg="mod modGraphic">
          <ac:chgData name="Janette Warburton" userId="3e27661f259abf4c" providerId="LiveId" clId="{F32C4E44-67F4-427F-AB54-E5BA867D899D}" dt="2023-06-23T14:50:29.493" v="1845" actId="207"/>
          <ac:graphicFrameMkLst>
            <pc:docMk/>
            <pc:sldMk cId="703625826" sldId="306"/>
            <ac:graphicFrameMk id="106" creationId="{00000000-0000-0000-0000-000000000000}"/>
          </ac:graphicFrameMkLst>
        </pc:graphicFrameChg>
      </pc:sldChg>
      <pc:sldChg chg="modSp mod">
        <pc:chgData name="Janette Warburton" userId="3e27661f259abf4c" providerId="LiveId" clId="{F32C4E44-67F4-427F-AB54-E5BA867D899D}" dt="2023-06-23T15:15:04.779" v="4069" actId="207"/>
        <pc:sldMkLst>
          <pc:docMk/>
          <pc:sldMk cId="985718922" sldId="307"/>
        </pc:sldMkLst>
        <pc:spChg chg="mod">
          <ac:chgData name="Janette Warburton" userId="3e27661f259abf4c" providerId="LiveId" clId="{F32C4E44-67F4-427F-AB54-E5BA867D899D}" dt="2023-06-23T14:28:53.548" v="0"/>
          <ac:spMkLst>
            <pc:docMk/>
            <pc:sldMk cId="985718922" sldId="307"/>
            <ac:spMk id="104" creationId="{00000000-0000-0000-0000-000000000000}"/>
          </ac:spMkLst>
        </pc:spChg>
        <pc:graphicFrameChg chg="mod modGraphic">
          <ac:chgData name="Janette Warburton" userId="3e27661f259abf4c" providerId="LiveId" clId="{F32C4E44-67F4-427F-AB54-E5BA867D899D}" dt="2023-06-23T14:50:45.509" v="1873" actId="20577"/>
          <ac:graphicFrameMkLst>
            <pc:docMk/>
            <pc:sldMk cId="985718922" sldId="307"/>
            <ac:graphicFrameMk id="2" creationId="{DEB63519-DE49-0BC4-D73E-07F69D6B4A59}"/>
          </ac:graphicFrameMkLst>
        </pc:graphicFrameChg>
        <pc:graphicFrameChg chg="mod modGraphic">
          <ac:chgData name="Janette Warburton" userId="3e27661f259abf4c" providerId="LiveId" clId="{F32C4E44-67F4-427F-AB54-E5BA867D899D}" dt="2023-06-23T15:15:04.779" v="4069" actId="207"/>
          <ac:graphicFrameMkLst>
            <pc:docMk/>
            <pc:sldMk cId="985718922" sldId="307"/>
            <ac:graphicFrameMk id="106" creationId="{00000000-0000-0000-0000-000000000000}"/>
          </ac:graphicFrameMkLst>
        </pc:graphicFrameChg>
      </pc:sldChg>
      <pc:sldChg chg="modSp mod">
        <pc:chgData name="Janette Warburton" userId="3e27661f259abf4c" providerId="LiveId" clId="{F32C4E44-67F4-427F-AB54-E5BA867D899D}" dt="2023-06-23T14:53:53.132" v="2338" actId="207"/>
        <pc:sldMkLst>
          <pc:docMk/>
          <pc:sldMk cId="2347756706" sldId="308"/>
        </pc:sldMkLst>
        <pc:spChg chg="mod">
          <ac:chgData name="Janette Warburton" userId="3e27661f259abf4c" providerId="LiveId" clId="{F32C4E44-67F4-427F-AB54-E5BA867D899D}" dt="2023-06-23T14:28:53.548" v="0"/>
          <ac:spMkLst>
            <pc:docMk/>
            <pc:sldMk cId="2347756706" sldId="308"/>
            <ac:spMk id="5" creationId="{C2BE37E0-3C03-7657-BD91-3CE108792F55}"/>
          </ac:spMkLst>
        </pc:spChg>
        <pc:graphicFrameChg chg="mod modGraphic">
          <ac:chgData name="Janette Warburton" userId="3e27661f259abf4c" providerId="LiveId" clId="{F32C4E44-67F4-427F-AB54-E5BA867D899D}" dt="2023-06-23T14:52:44.935" v="2159" actId="20577"/>
          <ac:graphicFrameMkLst>
            <pc:docMk/>
            <pc:sldMk cId="2347756706" sldId="308"/>
            <ac:graphicFrameMk id="2" creationId="{B3D1BE38-D92C-56EE-ADA7-2A4825FA3946}"/>
          </ac:graphicFrameMkLst>
        </pc:graphicFrameChg>
        <pc:graphicFrameChg chg="mod modGraphic">
          <ac:chgData name="Janette Warburton" userId="3e27661f259abf4c" providerId="LiveId" clId="{F32C4E44-67F4-427F-AB54-E5BA867D899D}" dt="2023-06-23T14:53:53.132" v="2338" actId="207"/>
          <ac:graphicFrameMkLst>
            <pc:docMk/>
            <pc:sldMk cId="2347756706" sldId="308"/>
            <ac:graphicFrameMk id="106" creationId="{00000000-0000-0000-0000-000000000000}"/>
          </ac:graphicFrameMkLst>
        </pc:graphicFrameChg>
      </pc:sldChg>
      <pc:sldChg chg="modSp mod">
        <pc:chgData name="Janette Warburton" userId="3e27661f259abf4c" providerId="LiveId" clId="{F32C4E44-67F4-427F-AB54-E5BA867D899D}" dt="2023-06-23T14:54:59.368" v="2460" actId="20577"/>
        <pc:sldMkLst>
          <pc:docMk/>
          <pc:sldMk cId="2387946939" sldId="309"/>
        </pc:sldMkLst>
        <pc:spChg chg="mod">
          <ac:chgData name="Janette Warburton" userId="3e27661f259abf4c" providerId="LiveId" clId="{F32C4E44-67F4-427F-AB54-E5BA867D899D}" dt="2023-06-23T14:28:53.548" v="0"/>
          <ac:spMkLst>
            <pc:docMk/>
            <pc:sldMk cId="2387946939" sldId="309"/>
            <ac:spMk id="5" creationId="{DE756E2D-4F58-61B4-1790-2B8AA2DC9902}"/>
          </ac:spMkLst>
        </pc:spChg>
        <pc:graphicFrameChg chg="mod modGraphic">
          <ac:chgData name="Janette Warburton" userId="3e27661f259abf4c" providerId="LiveId" clId="{F32C4E44-67F4-427F-AB54-E5BA867D899D}" dt="2023-06-23T14:54:13.102" v="2365" actId="20577"/>
          <ac:graphicFrameMkLst>
            <pc:docMk/>
            <pc:sldMk cId="2387946939" sldId="309"/>
            <ac:graphicFrameMk id="3" creationId="{CCBD7E53-BE94-43F3-9A3D-C484DDBF7527}"/>
          </ac:graphicFrameMkLst>
        </pc:graphicFrameChg>
        <pc:graphicFrameChg chg="mod modGraphic">
          <ac:chgData name="Janette Warburton" userId="3e27661f259abf4c" providerId="LiveId" clId="{F32C4E44-67F4-427F-AB54-E5BA867D899D}" dt="2023-06-23T14:54:59.368" v="2460" actId="20577"/>
          <ac:graphicFrameMkLst>
            <pc:docMk/>
            <pc:sldMk cId="2387946939" sldId="309"/>
            <ac:graphicFrameMk id="106" creationId="{00000000-0000-0000-0000-000000000000}"/>
          </ac:graphicFrameMkLst>
        </pc:graphicFrameChg>
      </pc:sldChg>
      <pc:sldChg chg="modSp mod">
        <pc:chgData name="Janette Warburton" userId="3e27661f259abf4c" providerId="LiveId" clId="{F32C4E44-67F4-427F-AB54-E5BA867D899D}" dt="2023-06-23T14:56:45.419" v="2652" actId="207"/>
        <pc:sldMkLst>
          <pc:docMk/>
          <pc:sldMk cId="915680686" sldId="310"/>
        </pc:sldMkLst>
        <pc:spChg chg="mod">
          <ac:chgData name="Janette Warburton" userId="3e27661f259abf4c" providerId="LiveId" clId="{F32C4E44-67F4-427F-AB54-E5BA867D899D}" dt="2023-06-23T14:28:53.548" v="0"/>
          <ac:spMkLst>
            <pc:docMk/>
            <pc:sldMk cId="915680686" sldId="310"/>
            <ac:spMk id="4" creationId="{72C08307-68ED-6195-3A9D-853ED9892FD6}"/>
          </ac:spMkLst>
        </pc:spChg>
        <pc:graphicFrameChg chg="mod modGraphic">
          <ac:chgData name="Janette Warburton" userId="3e27661f259abf4c" providerId="LiveId" clId="{F32C4E44-67F4-427F-AB54-E5BA867D899D}" dt="2023-06-23T14:55:21.597" v="2487" actId="20577"/>
          <ac:graphicFrameMkLst>
            <pc:docMk/>
            <pc:sldMk cId="915680686" sldId="310"/>
            <ac:graphicFrameMk id="2" creationId="{8E0CB4CF-819B-B4B4-BF15-6E7422C04EA4}"/>
          </ac:graphicFrameMkLst>
        </pc:graphicFrameChg>
        <pc:graphicFrameChg chg="mod modGraphic">
          <ac:chgData name="Janette Warburton" userId="3e27661f259abf4c" providerId="LiveId" clId="{F32C4E44-67F4-427F-AB54-E5BA867D899D}" dt="2023-06-23T14:56:45.419" v="2652" actId="207"/>
          <ac:graphicFrameMkLst>
            <pc:docMk/>
            <pc:sldMk cId="915680686" sldId="310"/>
            <ac:graphicFrameMk id="106" creationId="{00000000-0000-0000-0000-000000000000}"/>
          </ac:graphicFrameMkLst>
        </pc:graphicFrameChg>
      </pc:sldChg>
      <pc:sldChg chg="modSp mod">
        <pc:chgData name="Janette Warburton" userId="3e27661f259abf4c" providerId="LiveId" clId="{F32C4E44-67F4-427F-AB54-E5BA867D899D}" dt="2023-06-23T14:58:14.486" v="2886" actId="207"/>
        <pc:sldMkLst>
          <pc:docMk/>
          <pc:sldMk cId="263564748" sldId="311"/>
        </pc:sldMkLst>
        <pc:spChg chg="mod">
          <ac:chgData name="Janette Warburton" userId="3e27661f259abf4c" providerId="LiveId" clId="{F32C4E44-67F4-427F-AB54-E5BA867D899D}" dt="2023-06-23T14:28:53.548" v="0"/>
          <ac:spMkLst>
            <pc:docMk/>
            <pc:sldMk cId="263564748" sldId="311"/>
            <ac:spMk id="4" creationId="{B9309686-AF94-B420-196E-997F5B03DD2D}"/>
          </ac:spMkLst>
        </pc:spChg>
        <pc:graphicFrameChg chg="mod modGraphic">
          <ac:chgData name="Janette Warburton" userId="3e27661f259abf4c" providerId="LiveId" clId="{F32C4E44-67F4-427F-AB54-E5BA867D899D}" dt="2023-06-23T14:57:04.413" v="2686" actId="20577"/>
          <ac:graphicFrameMkLst>
            <pc:docMk/>
            <pc:sldMk cId="263564748" sldId="311"/>
            <ac:graphicFrameMk id="2" creationId="{5271FD19-D91B-C4F8-196B-C8C85E6E2BBC}"/>
          </ac:graphicFrameMkLst>
        </pc:graphicFrameChg>
        <pc:graphicFrameChg chg="mod modGraphic">
          <ac:chgData name="Janette Warburton" userId="3e27661f259abf4c" providerId="LiveId" clId="{F32C4E44-67F4-427F-AB54-E5BA867D899D}" dt="2023-06-23T14:58:14.486" v="2886" actId="207"/>
          <ac:graphicFrameMkLst>
            <pc:docMk/>
            <pc:sldMk cId="263564748" sldId="311"/>
            <ac:graphicFrameMk id="106" creationId="{00000000-0000-0000-0000-000000000000}"/>
          </ac:graphicFrameMkLst>
        </pc:graphicFrameChg>
      </pc:sldChg>
      <pc:sldChg chg="modSp mod">
        <pc:chgData name="Janette Warburton" userId="3e27661f259abf4c" providerId="LiveId" clId="{F32C4E44-67F4-427F-AB54-E5BA867D899D}" dt="2023-06-23T14:59:39.827" v="3055" actId="20577"/>
        <pc:sldMkLst>
          <pc:docMk/>
          <pc:sldMk cId="3715514246" sldId="312"/>
        </pc:sldMkLst>
        <pc:spChg chg="mod">
          <ac:chgData name="Janette Warburton" userId="3e27661f259abf4c" providerId="LiveId" clId="{F32C4E44-67F4-427F-AB54-E5BA867D899D}" dt="2023-06-23T14:28:53.548" v="0"/>
          <ac:spMkLst>
            <pc:docMk/>
            <pc:sldMk cId="3715514246" sldId="312"/>
            <ac:spMk id="4" creationId="{9CDF8586-4CD8-08AC-5F82-788EE70E53EB}"/>
          </ac:spMkLst>
        </pc:spChg>
        <pc:graphicFrameChg chg="mod modGraphic">
          <ac:chgData name="Janette Warburton" userId="3e27661f259abf4c" providerId="LiveId" clId="{F32C4E44-67F4-427F-AB54-E5BA867D899D}" dt="2023-06-23T14:58:50.051" v="2931" actId="20577"/>
          <ac:graphicFrameMkLst>
            <pc:docMk/>
            <pc:sldMk cId="3715514246" sldId="312"/>
            <ac:graphicFrameMk id="2" creationId="{B98CAA20-52A9-A52C-26C8-67C103848B52}"/>
          </ac:graphicFrameMkLst>
        </pc:graphicFrameChg>
        <pc:graphicFrameChg chg="mod modGraphic">
          <ac:chgData name="Janette Warburton" userId="3e27661f259abf4c" providerId="LiveId" clId="{F32C4E44-67F4-427F-AB54-E5BA867D899D}" dt="2023-06-23T14:59:39.827" v="3055" actId="20577"/>
          <ac:graphicFrameMkLst>
            <pc:docMk/>
            <pc:sldMk cId="3715514246" sldId="312"/>
            <ac:graphicFrameMk id="106" creationId="{00000000-0000-0000-0000-000000000000}"/>
          </ac:graphicFrameMkLst>
        </pc:graphicFrameChg>
      </pc:sldChg>
      <pc:sldChg chg="modSp mod">
        <pc:chgData name="Janette Warburton" userId="3e27661f259abf4c" providerId="LiveId" clId="{F32C4E44-67F4-427F-AB54-E5BA867D899D}" dt="2023-06-23T15:17:48.737" v="4097" actId="207"/>
        <pc:sldMkLst>
          <pc:docMk/>
          <pc:sldMk cId="2914445379" sldId="313"/>
        </pc:sldMkLst>
        <pc:spChg chg="mod">
          <ac:chgData name="Janette Warburton" userId="3e27661f259abf4c" providerId="LiveId" clId="{F32C4E44-67F4-427F-AB54-E5BA867D899D}" dt="2023-06-23T14:28:53.548" v="0"/>
          <ac:spMkLst>
            <pc:docMk/>
            <pc:sldMk cId="2914445379" sldId="313"/>
            <ac:spMk id="4" creationId="{8DA8880E-65FC-3D1E-471D-F855545DB378}"/>
          </ac:spMkLst>
        </pc:spChg>
        <pc:graphicFrameChg chg="mod modGraphic">
          <ac:chgData name="Janette Warburton" userId="3e27661f259abf4c" providerId="LiveId" clId="{F32C4E44-67F4-427F-AB54-E5BA867D899D}" dt="2023-06-23T15:00:00.178" v="3087" actId="20577"/>
          <ac:graphicFrameMkLst>
            <pc:docMk/>
            <pc:sldMk cId="2914445379" sldId="313"/>
            <ac:graphicFrameMk id="2" creationId="{0E08C5B9-8E7F-6858-4978-77379FA941C2}"/>
          </ac:graphicFrameMkLst>
        </pc:graphicFrameChg>
        <pc:graphicFrameChg chg="mod modGraphic">
          <ac:chgData name="Janette Warburton" userId="3e27661f259abf4c" providerId="LiveId" clId="{F32C4E44-67F4-427F-AB54-E5BA867D899D}" dt="2023-06-23T15:17:48.737" v="4097" actId="207"/>
          <ac:graphicFrameMkLst>
            <pc:docMk/>
            <pc:sldMk cId="2914445379" sldId="313"/>
            <ac:graphicFrameMk id="106" creationId="{00000000-0000-0000-0000-000000000000}"/>
          </ac:graphicFrameMkLst>
        </pc:graphicFrameChg>
      </pc:sldChg>
      <pc:sldChg chg="modSp mod">
        <pc:chgData name="Janette Warburton" userId="3e27661f259abf4c" providerId="LiveId" clId="{F32C4E44-67F4-427F-AB54-E5BA867D899D}" dt="2023-06-23T15:03:53.979" v="3626" actId="207"/>
        <pc:sldMkLst>
          <pc:docMk/>
          <pc:sldMk cId="2440726204" sldId="314"/>
        </pc:sldMkLst>
        <pc:spChg chg="mod">
          <ac:chgData name="Janette Warburton" userId="3e27661f259abf4c" providerId="LiveId" clId="{F32C4E44-67F4-427F-AB54-E5BA867D899D}" dt="2023-06-23T14:28:53.548" v="0"/>
          <ac:spMkLst>
            <pc:docMk/>
            <pc:sldMk cId="2440726204" sldId="314"/>
            <ac:spMk id="4" creationId="{500422CC-04AD-9F63-D2C5-D4D1B5365D71}"/>
          </ac:spMkLst>
        </pc:spChg>
        <pc:graphicFrameChg chg="mod modGraphic">
          <ac:chgData name="Janette Warburton" userId="3e27661f259abf4c" providerId="LiveId" clId="{F32C4E44-67F4-427F-AB54-E5BA867D899D}" dt="2023-06-23T15:01:27.887" v="3291" actId="20577"/>
          <ac:graphicFrameMkLst>
            <pc:docMk/>
            <pc:sldMk cId="2440726204" sldId="314"/>
            <ac:graphicFrameMk id="2" creationId="{D14E4DD3-2E71-A844-D6D2-CECCE198F053}"/>
          </ac:graphicFrameMkLst>
        </pc:graphicFrameChg>
        <pc:graphicFrameChg chg="mod modGraphic">
          <ac:chgData name="Janette Warburton" userId="3e27661f259abf4c" providerId="LiveId" clId="{F32C4E44-67F4-427F-AB54-E5BA867D899D}" dt="2023-06-23T15:03:53.979" v="3626" actId="207"/>
          <ac:graphicFrameMkLst>
            <pc:docMk/>
            <pc:sldMk cId="2440726204" sldId="314"/>
            <ac:graphicFrameMk id="106" creationId="{00000000-0000-0000-0000-000000000000}"/>
          </ac:graphicFrameMkLst>
        </pc:graphicFrameChg>
      </pc:sldChg>
      <pc:sldChg chg="modSp mod">
        <pc:chgData name="Janette Warburton" userId="3e27661f259abf4c" providerId="LiveId" clId="{F32C4E44-67F4-427F-AB54-E5BA867D899D}" dt="2023-06-23T15:03:46.979" v="3624" actId="207"/>
        <pc:sldMkLst>
          <pc:docMk/>
          <pc:sldMk cId="3866459256" sldId="315"/>
        </pc:sldMkLst>
        <pc:spChg chg="mod">
          <ac:chgData name="Janette Warburton" userId="3e27661f259abf4c" providerId="LiveId" clId="{F32C4E44-67F4-427F-AB54-E5BA867D899D}" dt="2023-06-23T14:28:53.548" v="0"/>
          <ac:spMkLst>
            <pc:docMk/>
            <pc:sldMk cId="3866459256" sldId="315"/>
            <ac:spMk id="6" creationId="{20C63AEA-BE44-20E0-34A3-2A03FFAA0796}"/>
          </ac:spMkLst>
        </pc:spChg>
        <pc:graphicFrameChg chg="mod modGraphic">
          <ac:chgData name="Janette Warburton" userId="3e27661f259abf4c" providerId="LiveId" clId="{F32C4E44-67F4-427F-AB54-E5BA867D899D}" dt="2023-06-23T15:02:49.839" v="3471" actId="20577"/>
          <ac:graphicFrameMkLst>
            <pc:docMk/>
            <pc:sldMk cId="3866459256" sldId="315"/>
            <ac:graphicFrameMk id="2" creationId="{46965652-F41F-C980-1F07-613BFF445AB6}"/>
          </ac:graphicFrameMkLst>
        </pc:graphicFrameChg>
        <pc:graphicFrameChg chg="mod modGraphic">
          <ac:chgData name="Janette Warburton" userId="3e27661f259abf4c" providerId="LiveId" clId="{F32C4E44-67F4-427F-AB54-E5BA867D899D}" dt="2023-06-23T15:03:46.979" v="3624" actId="207"/>
          <ac:graphicFrameMkLst>
            <pc:docMk/>
            <pc:sldMk cId="3866459256" sldId="315"/>
            <ac:graphicFrameMk id="106" creationId="{00000000-0000-0000-0000-000000000000}"/>
          </ac:graphicFrameMkLst>
        </pc:graphicFrameChg>
      </pc:sldChg>
      <pc:sldChg chg="modSp add mod">
        <pc:chgData name="Janette Warburton" userId="3e27661f259abf4c" providerId="LiveId" clId="{F32C4E44-67F4-427F-AB54-E5BA867D899D}" dt="2023-06-23T15:10:05.963" v="3905" actId="20577"/>
        <pc:sldMkLst>
          <pc:docMk/>
          <pc:sldMk cId="318061608" sldId="316"/>
        </pc:sldMkLst>
        <pc:spChg chg="mod">
          <ac:chgData name="Janette Warburton" userId="3e27661f259abf4c" providerId="LiveId" clId="{F32C4E44-67F4-427F-AB54-E5BA867D899D}" dt="2023-06-23T15:04:26.409" v="3630" actId="20577"/>
          <ac:spMkLst>
            <pc:docMk/>
            <pc:sldMk cId="318061608" sldId="316"/>
            <ac:spMk id="104" creationId="{00000000-0000-0000-0000-000000000000}"/>
          </ac:spMkLst>
        </pc:spChg>
        <pc:graphicFrameChg chg="mod modGraphic">
          <ac:chgData name="Janette Warburton" userId="3e27661f259abf4c" providerId="LiveId" clId="{F32C4E44-67F4-427F-AB54-E5BA867D899D}" dt="2023-06-23T15:10:05.963" v="3905" actId="20577"/>
          <ac:graphicFrameMkLst>
            <pc:docMk/>
            <pc:sldMk cId="318061608" sldId="316"/>
            <ac:graphicFrameMk id="106" creationId="{00000000-0000-0000-0000-000000000000}"/>
          </ac:graphicFrameMkLst>
        </pc:graphicFrameChg>
      </pc:sldChg>
      <pc:sldChg chg="modSp del">
        <pc:chgData name="Janette Warburton" userId="3e27661f259abf4c" providerId="LiveId" clId="{F32C4E44-67F4-427F-AB54-E5BA867D899D}" dt="2023-06-23T14:29:22.334" v="8" actId="47"/>
        <pc:sldMkLst>
          <pc:docMk/>
          <pc:sldMk cId="3302692499" sldId="316"/>
        </pc:sldMkLst>
        <pc:spChg chg="mod">
          <ac:chgData name="Janette Warburton" userId="3e27661f259abf4c" providerId="LiveId" clId="{F32C4E44-67F4-427F-AB54-E5BA867D899D}" dt="2023-06-23T14:28:53.548" v="0"/>
          <ac:spMkLst>
            <pc:docMk/>
            <pc:sldMk cId="3302692499" sldId="316"/>
            <ac:spMk id="104" creationId="{00000000-0000-0000-0000-000000000000}"/>
          </ac:spMkLst>
        </pc:spChg>
      </pc:sldChg>
      <pc:sldChg chg="modSp del">
        <pc:chgData name="Janette Warburton" userId="3e27661f259abf4c" providerId="LiveId" clId="{F32C4E44-67F4-427F-AB54-E5BA867D899D}" dt="2023-06-23T14:29:22.334" v="8" actId="47"/>
        <pc:sldMkLst>
          <pc:docMk/>
          <pc:sldMk cId="692533052" sldId="317"/>
        </pc:sldMkLst>
        <pc:spChg chg="mod">
          <ac:chgData name="Janette Warburton" userId="3e27661f259abf4c" providerId="LiveId" clId="{F32C4E44-67F4-427F-AB54-E5BA867D899D}" dt="2023-06-23T14:28:53.548" v="0"/>
          <ac:spMkLst>
            <pc:docMk/>
            <pc:sldMk cId="692533052" sldId="317"/>
            <ac:spMk id="5" creationId="{F2642B83-EC1C-41A3-A75E-E7BFFD44009F}"/>
          </ac:spMkLst>
        </pc:spChg>
      </pc:sldChg>
      <pc:sldChg chg="modSp add mod">
        <pc:chgData name="Janette Warburton" userId="3e27661f259abf4c" providerId="LiveId" clId="{F32C4E44-67F4-427F-AB54-E5BA867D899D}" dt="2023-06-23T15:07:37.086" v="3791" actId="20577"/>
        <pc:sldMkLst>
          <pc:docMk/>
          <pc:sldMk cId="730998613" sldId="317"/>
        </pc:sldMkLst>
        <pc:spChg chg="mod">
          <ac:chgData name="Janette Warburton" userId="3e27661f259abf4c" providerId="LiveId" clId="{F32C4E44-67F4-427F-AB54-E5BA867D899D}" dt="2023-06-23T15:04:27.668" v="3631" actId="20577"/>
          <ac:spMkLst>
            <pc:docMk/>
            <pc:sldMk cId="730998613" sldId="317"/>
            <ac:spMk id="5" creationId="{F2642B83-EC1C-41A3-A75E-E7BFFD44009F}"/>
          </ac:spMkLst>
        </pc:spChg>
        <pc:graphicFrameChg chg="mod modGraphic">
          <ac:chgData name="Janette Warburton" userId="3e27661f259abf4c" providerId="LiveId" clId="{F32C4E44-67F4-427F-AB54-E5BA867D899D}" dt="2023-06-23T15:07:37.086" v="3791" actId="20577"/>
          <ac:graphicFrameMkLst>
            <pc:docMk/>
            <pc:sldMk cId="730998613" sldId="317"/>
            <ac:graphicFrameMk id="106" creationId="{00000000-0000-0000-0000-000000000000}"/>
          </ac:graphicFrameMkLst>
        </pc:graphicFrameChg>
      </pc:sldChg>
      <pc:sldChg chg="modSp del">
        <pc:chgData name="Janette Warburton" userId="3e27661f259abf4c" providerId="LiveId" clId="{F32C4E44-67F4-427F-AB54-E5BA867D899D}" dt="2023-06-23T14:29:22.334" v="8" actId="47"/>
        <pc:sldMkLst>
          <pc:docMk/>
          <pc:sldMk cId="79521290" sldId="318"/>
        </pc:sldMkLst>
        <pc:spChg chg="mod">
          <ac:chgData name="Janette Warburton" userId="3e27661f259abf4c" providerId="LiveId" clId="{F32C4E44-67F4-427F-AB54-E5BA867D899D}" dt="2023-06-23T14:28:53.548" v="0"/>
          <ac:spMkLst>
            <pc:docMk/>
            <pc:sldMk cId="79521290" sldId="318"/>
            <ac:spMk id="3" creationId="{6E3C1FA2-2FD1-2052-730E-EA2CE4523E24}"/>
          </ac:spMkLst>
        </pc:spChg>
      </pc:sldChg>
      <pc:sldChg chg="modSp add mod">
        <pc:chgData name="Janette Warburton" userId="3e27661f259abf4c" providerId="LiveId" clId="{F32C4E44-67F4-427F-AB54-E5BA867D899D}" dt="2023-06-23T15:11:04.095" v="3937" actId="20577"/>
        <pc:sldMkLst>
          <pc:docMk/>
          <pc:sldMk cId="999707026" sldId="318"/>
        </pc:sldMkLst>
        <pc:spChg chg="mod">
          <ac:chgData name="Janette Warburton" userId="3e27661f259abf4c" providerId="LiveId" clId="{F32C4E44-67F4-427F-AB54-E5BA867D899D}" dt="2023-06-23T15:04:28.820" v="3632" actId="20577"/>
          <ac:spMkLst>
            <pc:docMk/>
            <pc:sldMk cId="999707026" sldId="318"/>
            <ac:spMk id="3" creationId="{6E3C1FA2-2FD1-2052-730E-EA2CE4523E24}"/>
          </ac:spMkLst>
        </pc:spChg>
        <pc:graphicFrameChg chg="mod modGraphic">
          <ac:chgData name="Janette Warburton" userId="3e27661f259abf4c" providerId="LiveId" clId="{F32C4E44-67F4-427F-AB54-E5BA867D899D}" dt="2023-06-23T15:11:04.095" v="3937" actId="20577"/>
          <ac:graphicFrameMkLst>
            <pc:docMk/>
            <pc:sldMk cId="999707026" sldId="318"/>
            <ac:graphicFrameMk id="106" creationId="{00000000-0000-0000-0000-000000000000}"/>
          </ac:graphicFrameMkLst>
        </pc:graphicFrameChg>
      </pc:sldChg>
      <pc:sldChg chg="modSp add mod">
        <pc:chgData name="Janette Warburton" userId="3e27661f259abf4c" providerId="LiveId" clId="{F32C4E44-67F4-427F-AB54-E5BA867D899D}" dt="2023-06-23T15:07:30.126" v="3783" actId="20577"/>
        <pc:sldMkLst>
          <pc:docMk/>
          <pc:sldMk cId="697456486" sldId="319"/>
        </pc:sldMkLst>
        <pc:spChg chg="mod">
          <ac:chgData name="Janette Warburton" userId="3e27661f259abf4c" providerId="LiveId" clId="{F32C4E44-67F4-427F-AB54-E5BA867D899D}" dt="2023-06-23T15:04:29.883" v="3633" actId="20577"/>
          <ac:spMkLst>
            <pc:docMk/>
            <pc:sldMk cId="697456486" sldId="319"/>
            <ac:spMk id="3" creationId="{F319BA10-083B-A9DA-5A70-CB8EA4971AC5}"/>
          </ac:spMkLst>
        </pc:spChg>
        <pc:graphicFrameChg chg="mod modGraphic">
          <ac:chgData name="Janette Warburton" userId="3e27661f259abf4c" providerId="LiveId" clId="{F32C4E44-67F4-427F-AB54-E5BA867D899D}" dt="2023-06-23T15:07:30.126" v="3783" actId="20577"/>
          <ac:graphicFrameMkLst>
            <pc:docMk/>
            <pc:sldMk cId="697456486" sldId="319"/>
            <ac:graphicFrameMk id="106" creationId="{00000000-0000-0000-0000-000000000000}"/>
          </ac:graphicFrameMkLst>
        </pc:graphicFrameChg>
      </pc:sldChg>
      <pc:sldChg chg="modSp del">
        <pc:chgData name="Janette Warburton" userId="3e27661f259abf4c" providerId="LiveId" clId="{F32C4E44-67F4-427F-AB54-E5BA867D899D}" dt="2023-06-23T14:29:22.334" v="8" actId="47"/>
        <pc:sldMkLst>
          <pc:docMk/>
          <pc:sldMk cId="3559669734" sldId="319"/>
        </pc:sldMkLst>
        <pc:spChg chg="mod">
          <ac:chgData name="Janette Warburton" userId="3e27661f259abf4c" providerId="LiveId" clId="{F32C4E44-67F4-427F-AB54-E5BA867D899D}" dt="2023-06-23T14:28:53.548" v="0"/>
          <ac:spMkLst>
            <pc:docMk/>
            <pc:sldMk cId="3559669734" sldId="319"/>
            <ac:spMk id="3" creationId="{F319BA10-083B-A9DA-5A70-CB8EA4971AC5}"/>
          </ac:spMkLst>
        </pc:spChg>
      </pc:sldChg>
      <pc:sldChg chg="modSp del">
        <pc:chgData name="Janette Warburton" userId="3e27661f259abf4c" providerId="LiveId" clId="{F32C4E44-67F4-427F-AB54-E5BA867D899D}" dt="2023-06-23T14:29:22.334" v="8" actId="47"/>
        <pc:sldMkLst>
          <pc:docMk/>
          <pc:sldMk cId="1338471925" sldId="320"/>
        </pc:sldMkLst>
        <pc:spChg chg="mod">
          <ac:chgData name="Janette Warburton" userId="3e27661f259abf4c" providerId="LiveId" clId="{F32C4E44-67F4-427F-AB54-E5BA867D899D}" dt="2023-06-23T14:28:53.548" v="0"/>
          <ac:spMkLst>
            <pc:docMk/>
            <pc:sldMk cId="1338471925" sldId="320"/>
            <ac:spMk id="4" creationId="{2E1281DC-2FF3-D042-09AF-72EE92F9EFB8}"/>
          </ac:spMkLst>
        </pc:spChg>
      </pc:sldChg>
      <pc:sldChg chg="modSp add mod">
        <pc:chgData name="Janette Warburton" userId="3e27661f259abf4c" providerId="LiveId" clId="{F32C4E44-67F4-427F-AB54-E5BA867D899D}" dt="2023-06-23T15:11:54.226" v="3968" actId="20577"/>
        <pc:sldMkLst>
          <pc:docMk/>
          <pc:sldMk cId="3633531206" sldId="320"/>
        </pc:sldMkLst>
        <pc:spChg chg="mod">
          <ac:chgData name="Janette Warburton" userId="3e27661f259abf4c" providerId="LiveId" clId="{F32C4E44-67F4-427F-AB54-E5BA867D899D}" dt="2023-06-23T15:04:30.937" v="3634" actId="20577"/>
          <ac:spMkLst>
            <pc:docMk/>
            <pc:sldMk cId="3633531206" sldId="320"/>
            <ac:spMk id="4" creationId="{2E1281DC-2FF3-D042-09AF-72EE92F9EFB8}"/>
          </ac:spMkLst>
        </pc:spChg>
        <pc:graphicFrameChg chg="mod modGraphic">
          <ac:chgData name="Janette Warburton" userId="3e27661f259abf4c" providerId="LiveId" clId="{F32C4E44-67F4-427F-AB54-E5BA867D899D}" dt="2023-06-23T15:11:54.226" v="3968" actId="20577"/>
          <ac:graphicFrameMkLst>
            <pc:docMk/>
            <pc:sldMk cId="3633531206" sldId="320"/>
            <ac:graphicFrameMk id="106" creationId="{00000000-0000-0000-0000-000000000000}"/>
          </ac:graphicFrameMkLst>
        </pc:graphicFrameChg>
      </pc:sldChg>
      <pc:sldChg chg="modSp del">
        <pc:chgData name="Janette Warburton" userId="3e27661f259abf4c" providerId="LiveId" clId="{F32C4E44-67F4-427F-AB54-E5BA867D899D}" dt="2023-06-23T14:29:22.334" v="8" actId="47"/>
        <pc:sldMkLst>
          <pc:docMk/>
          <pc:sldMk cId="1102981100" sldId="321"/>
        </pc:sldMkLst>
        <pc:spChg chg="mod">
          <ac:chgData name="Janette Warburton" userId="3e27661f259abf4c" providerId="LiveId" clId="{F32C4E44-67F4-427F-AB54-E5BA867D899D}" dt="2023-06-23T14:28:53.548" v="0"/>
          <ac:spMkLst>
            <pc:docMk/>
            <pc:sldMk cId="1102981100" sldId="321"/>
            <ac:spMk id="4" creationId="{528B716C-F3BD-CEBC-63FC-60C2D1584433}"/>
          </ac:spMkLst>
        </pc:spChg>
      </pc:sldChg>
      <pc:sldChg chg="modSp add mod">
        <pc:chgData name="Janette Warburton" userId="3e27661f259abf4c" providerId="LiveId" clId="{F32C4E44-67F4-427F-AB54-E5BA867D899D}" dt="2023-06-23T15:12:34.081" v="3998" actId="20577"/>
        <pc:sldMkLst>
          <pc:docMk/>
          <pc:sldMk cId="2670149027" sldId="321"/>
        </pc:sldMkLst>
        <pc:spChg chg="mod">
          <ac:chgData name="Janette Warburton" userId="3e27661f259abf4c" providerId="LiveId" clId="{F32C4E44-67F4-427F-AB54-E5BA867D899D}" dt="2023-06-23T15:04:32.207" v="3635" actId="20577"/>
          <ac:spMkLst>
            <pc:docMk/>
            <pc:sldMk cId="2670149027" sldId="321"/>
            <ac:spMk id="4" creationId="{528B716C-F3BD-CEBC-63FC-60C2D1584433}"/>
          </ac:spMkLst>
        </pc:spChg>
        <pc:graphicFrameChg chg="mod modGraphic">
          <ac:chgData name="Janette Warburton" userId="3e27661f259abf4c" providerId="LiveId" clId="{F32C4E44-67F4-427F-AB54-E5BA867D899D}" dt="2023-06-23T15:12:34.081" v="3998" actId="20577"/>
          <ac:graphicFrameMkLst>
            <pc:docMk/>
            <pc:sldMk cId="2670149027" sldId="321"/>
            <ac:graphicFrameMk id="106" creationId="{00000000-0000-0000-0000-000000000000}"/>
          </ac:graphicFrameMkLst>
        </pc:graphicFrameChg>
      </pc:sldChg>
      <pc:sldChg chg="modSp add mod">
        <pc:chgData name="Janette Warburton" userId="3e27661f259abf4c" providerId="LiveId" clId="{F32C4E44-67F4-427F-AB54-E5BA867D899D}" dt="2023-06-23T15:07:15.390" v="3767" actId="20577"/>
        <pc:sldMkLst>
          <pc:docMk/>
          <pc:sldMk cId="55135292" sldId="322"/>
        </pc:sldMkLst>
        <pc:spChg chg="mod">
          <ac:chgData name="Janette Warburton" userId="3e27661f259abf4c" providerId="LiveId" clId="{F32C4E44-67F4-427F-AB54-E5BA867D899D}" dt="2023-06-23T15:04:33.440" v="3636" actId="20577"/>
          <ac:spMkLst>
            <pc:docMk/>
            <pc:sldMk cId="55135292" sldId="322"/>
            <ac:spMk id="4" creationId="{04ADB7BD-145A-7C20-90DE-DB4417A45FC1}"/>
          </ac:spMkLst>
        </pc:spChg>
        <pc:graphicFrameChg chg="mod modGraphic">
          <ac:chgData name="Janette Warburton" userId="3e27661f259abf4c" providerId="LiveId" clId="{F32C4E44-67F4-427F-AB54-E5BA867D899D}" dt="2023-06-23T15:07:15.390" v="3767" actId="20577"/>
          <ac:graphicFrameMkLst>
            <pc:docMk/>
            <pc:sldMk cId="55135292" sldId="322"/>
            <ac:graphicFrameMk id="106" creationId="{00000000-0000-0000-0000-000000000000}"/>
          </ac:graphicFrameMkLst>
        </pc:graphicFrameChg>
      </pc:sldChg>
      <pc:sldChg chg="modSp del">
        <pc:chgData name="Janette Warburton" userId="3e27661f259abf4c" providerId="LiveId" clId="{F32C4E44-67F4-427F-AB54-E5BA867D899D}" dt="2023-06-23T14:29:22.334" v="8" actId="47"/>
        <pc:sldMkLst>
          <pc:docMk/>
          <pc:sldMk cId="1450117628" sldId="322"/>
        </pc:sldMkLst>
        <pc:spChg chg="mod">
          <ac:chgData name="Janette Warburton" userId="3e27661f259abf4c" providerId="LiveId" clId="{F32C4E44-67F4-427F-AB54-E5BA867D899D}" dt="2023-06-23T14:28:53.548" v="0"/>
          <ac:spMkLst>
            <pc:docMk/>
            <pc:sldMk cId="1450117628" sldId="322"/>
            <ac:spMk id="4" creationId="{04ADB7BD-145A-7C20-90DE-DB4417A45FC1}"/>
          </ac:spMkLst>
        </pc:spChg>
      </pc:sldChg>
      <pc:sldChg chg="modSp del">
        <pc:chgData name="Janette Warburton" userId="3e27661f259abf4c" providerId="LiveId" clId="{F32C4E44-67F4-427F-AB54-E5BA867D899D}" dt="2023-06-23T14:29:22.334" v="8" actId="47"/>
        <pc:sldMkLst>
          <pc:docMk/>
          <pc:sldMk cId="526304531" sldId="323"/>
        </pc:sldMkLst>
        <pc:spChg chg="mod">
          <ac:chgData name="Janette Warburton" userId="3e27661f259abf4c" providerId="LiveId" clId="{F32C4E44-67F4-427F-AB54-E5BA867D899D}" dt="2023-06-23T14:28:53.548" v="0"/>
          <ac:spMkLst>
            <pc:docMk/>
            <pc:sldMk cId="526304531" sldId="323"/>
            <ac:spMk id="4" creationId="{E6597F13-FE49-A575-2C7A-BEE6AE1F3BF9}"/>
          </ac:spMkLst>
        </pc:spChg>
      </pc:sldChg>
      <pc:sldChg chg="modSp add mod">
        <pc:chgData name="Janette Warburton" userId="3e27661f259abf4c" providerId="LiveId" clId="{F32C4E44-67F4-427F-AB54-E5BA867D899D}" dt="2023-06-23T15:13:24.645" v="4022" actId="20577"/>
        <pc:sldMkLst>
          <pc:docMk/>
          <pc:sldMk cId="4155846735" sldId="323"/>
        </pc:sldMkLst>
        <pc:spChg chg="mod">
          <ac:chgData name="Janette Warburton" userId="3e27661f259abf4c" providerId="LiveId" clId="{F32C4E44-67F4-427F-AB54-E5BA867D899D}" dt="2023-06-23T15:04:34.662" v="3637" actId="20577"/>
          <ac:spMkLst>
            <pc:docMk/>
            <pc:sldMk cId="4155846735" sldId="323"/>
            <ac:spMk id="4" creationId="{E6597F13-FE49-A575-2C7A-BEE6AE1F3BF9}"/>
          </ac:spMkLst>
        </pc:spChg>
        <pc:graphicFrameChg chg="mod modGraphic">
          <ac:chgData name="Janette Warburton" userId="3e27661f259abf4c" providerId="LiveId" clId="{F32C4E44-67F4-427F-AB54-E5BA867D899D}" dt="2023-06-23T15:13:24.645" v="4022" actId="20577"/>
          <ac:graphicFrameMkLst>
            <pc:docMk/>
            <pc:sldMk cId="4155846735" sldId="323"/>
            <ac:graphicFrameMk id="106" creationId="{00000000-0000-0000-0000-000000000000}"/>
          </ac:graphicFrameMkLst>
        </pc:graphicFrameChg>
      </pc:sldChg>
      <pc:sldChg chg="modSp add mod">
        <pc:chgData name="Janette Warburton" userId="3e27661f259abf4c" providerId="LiveId" clId="{F32C4E44-67F4-427F-AB54-E5BA867D899D}" dt="2023-06-23T15:07:04.426" v="3757" actId="20577"/>
        <pc:sldMkLst>
          <pc:docMk/>
          <pc:sldMk cId="1040263159" sldId="324"/>
        </pc:sldMkLst>
        <pc:spChg chg="mod">
          <ac:chgData name="Janette Warburton" userId="3e27661f259abf4c" providerId="LiveId" clId="{F32C4E44-67F4-427F-AB54-E5BA867D899D}" dt="2023-06-23T15:04:38.504" v="3640" actId="20577"/>
          <ac:spMkLst>
            <pc:docMk/>
            <pc:sldMk cId="1040263159" sldId="324"/>
            <ac:spMk id="4" creationId="{AEE50FD7-BCCC-8CD8-F04B-935539BF6EE3}"/>
          </ac:spMkLst>
        </pc:spChg>
        <pc:graphicFrameChg chg="mod modGraphic">
          <ac:chgData name="Janette Warburton" userId="3e27661f259abf4c" providerId="LiveId" clId="{F32C4E44-67F4-427F-AB54-E5BA867D899D}" dt="2023-06-23T15:07:04.426" v="3757" actId="20577"/>
          <ac:graphicFrameMkLst>
            <pc:docMk/>
            <pc:sldMk cId="1040263159" sldId="324"/>
            <ac:graphicFrameMk id="106" creationId="{00000000-0000-0000-0000-000000000000}"/>
          </ac:graphicFrameMkLst>
        </pc:graphicFrameChg>
      </pc:sldChg>
      <pc:sldChg chg="modSp del">
        <pc:chgData name="Janette Warburton" userId="3e27661f259abf4c" providerId="LiveId" clId="{F32C4E44-67F4-427F-AB54-E5BA867D899D}" dt="2023-06-23T14:29:22.334" v="8" actId="47"/>
        <pc:sldMkLst>
          <pc:docMk/>
          <pc:sldMk cId="4274417957" sldId="324"/>
        </pc:sldMkLst>
        <pc:spChg chg="mod">
          <ac:chgData name="Janette Warburton" userId="3e27661f259abf4c" providerId="LiveId" clId="{F32C4E44-67F4-427F-AB54-E5BA867D899D}" dt="2023-06-23T14:28:53.548" v="0"/>
          <ac:spMkLst>
            <pc:docMk/>
            <pc:sldMk cId="4274417957" sldId="324"/>
            <ac:spMk id="4" creationId="{AEE50FD7-BCCC-8CD8-F04B-935539BF6EE3}"/>
          </ac:spMkLst>
        </pc:spChg>
      </pc:sldChg>
      <pc:sldChg chg="modSp add mod">
        <pc:chgData name="Janette Warburton" userId="3e27661f259abf4c" providerId="LiveId" clId="{F32C4E44-67F4-427F-AB54-E5BA867D899D}" dt="2023-06-23T15:07:00.854" v="3753" actId="20577"/>
        <pc:sldMkLst>
          <pc:docMk/>
          <pc:sldMk cId="1234780106" sldId="325"/>
        </pc:sldMkLst>
        <pc:spChg chg="mod">
          <ac:chgData name="Janette Warburton" userId="3e27661f259abf4c" providerId="LiveId" clId="{F32C4E44-67F4-427F-AB54-E5BA867D899D}" dt="2023-06-23T15:04:39.672" v="3641" actId="20577"/>
          <ac:spMkLst>
            <pc:docMk/>
            <pc:sldMk cId="1234780106" sldId="325"/>
            <ac:spMk id="3" creationId="{36147B16-0A60-FDD1-EB3E-7612700B3751}"/>
          </ac:spMkLst>
        </pc:spChg>
        <pc:graphicFrameChg chg="mod modGraphic">
          <ac:chgData name="Janette Warburton" userId="3e27661f259abf4c" providerId="LiveId" clId="{F32C4E44-67F4-427F-AB54-E5BA867D899D}" dt="2023-06-23T15:07:00.854" v="3753" actId="20577"/>
          <ac:graphicFrameMkLst>
            <pc:docMk/>
            <pc:sldMk cId="1234780106" sldId="325"/>
            <ac:graphicFrameMk id="106" creationId="{00000000-0000-0000-0000-000000000000}"/>
          </ac:graphicFrameMkLst>
        </pc:graphicFrameChg>
      </pc:sldChg>
      <pc:sldChg chg="modSp del">
        <pc:chgData name="Janette Warburton" userId="3e27661f259abf4c" providerId="LiveId" clId="{F32C4E44-67F4-427F-AB54-E5BA867D899D}" dt="2023-06-23T14:29:22.334" v="8" actId="47"/>
        <pc:sldMkLst>
          <pc:docMk/>
          <pc:sldMk cId="1566072761" sldId="325"/>
        </pc:sldMkLst>
        <pc:spChg chg="mod">
          <ac:chgData name="Janette Warburton" userId="3e27661f259abf4c" providerId="LiveId" clId="{F32C4E44-67F4-427F-AB54-E5BA867D899D}" dt="2023-06-23T14:28:53.548" v="0"/>
          <ac:spMkLst>
            <pc:docMk/>
            <pc:sldMk cId="1566072761" sldId="325"/>
            <ac:spMk id="3" creationId="{36147B16-0A60-FDD1-EB3E-7612700B3751}"/>
          </ac:spMkLst>
        </pc:spChg>
      </pc:sldChg>
      <pc:sldChg chg="modSp del">
        <pc:chgData name="Janette Warburton" userId="3e27661f259abf4c" providerId="LiveId" clId="{F32C4E44-67F4-427F-AB54-E5BA867D899D}" dt="2023-06-23T14:29:22.334" v="8" actId="47"/>
        <pc:sldMkLst>
          <pc:docMk/>
          <pc:sldMk cId="1486323854" sldId="326"/>
        </pc:sldMkLst>
        <pc:spChg chg="mod">
          <ac:chgData name="Janette Warburton" userId="3e27661f259abf4c" providerId="LiveId" clId="{F32C4E44-67F4-427F-AB54-E5BA867D899D}" dt="2023-06-23T14:28:53.548" v="0"/>
          <ac:spMkLst>
            <pc:docMk/>
            <pc:sldMk cId="1486323854" sldId="326"/>
            <ac:spMk id="4" creationId="{E5F24A8D-A7FA-CEB9-35F5-C3DC739D8FD5}"/>
          </ac:spMkLst>
        </pc:spChg>
      </pc:sldChg>
      <pc:sldChg chg="modSp add mod">
        <pc:chgData name="Janette Warburton" userId="3e27661f259abf4c" providerId="LiveId" clId="{F32C4E44-67F4-427F-AB54-E5BA867D899D}" dt="2023-06-23T15:06:57.418" v="3749" actId="20577"/>
        <pc:sldMkLst>
          <pc:docMk/>
          <pc:sldMk cId="2844175648" sldId="326"/>
        </pc:sldMkLst>
        <pc:spChg chg="mod">
          <ac:chgData name="Janette Warburton" userId="3e27661f259abf4c" providerId="LiveId" clId="{F32C4E44-67F4-427F-AB54-E5BA867D899D}" dt="2023-06-23T15:04:40.694" v="3642" actId="20577"/>
          <ac:spMkLst>
            <pc:docMk/>
            <pc:sldMk cId="2844175648" sldId="326"/>
            <ac:spMk id="4" creationId="{E5F24A8D-A7FA-CEB9-35F5-C3DC739D8FD5}"/>
          </ac:spMkLst>
        </pc:spChg>
        <pc:graphicFrameChg chg="mod modGraphic">
          <ac:chgData name="Janette Warburton" userId="3e27661f259abf4c" providerId="LiveId" clId="{F32C4E44-67F4-427F-AB54-E5BA867D899D}" dt="2023-06-23T15:06:57.418" v="3749" actId="20577"/>
          <ac:graphicFrameMkLst>
            <pc:docMk/>
            <pc:sldMk cId="2844175648" sldId="326"/>
            <ac:graphicFrameMk id="106" creationId="{00000000-0000-0000-0000-000000000000}"/>
          </ac:graphicFrameMkLst>
        </pc:graphicFrameChg>
      </pc:sldChg>
      <pc:sldChg chg="modSp del">
        <pc:chgData name="Janette Warburton" userId="3e27661f259abf4c" providerId="LiveId" clId="{F32C4E44-67F4-427F-AB54-E5BA867D899D}" dt="2023-06-23T14:29:22.334" v="8" actId="47"/>
        <pc:sldMkLst>
          <pc:docMk/>
          <pc:sldMk cId="84303481" sldId="327"/>
        </pc:sldMkLst>
        <pc:spChg chg="mod">
          <ac:chgData name="Janette Warburton" userId="3e27661f259abf4c" providerId="LiveId" clId="{F32C4E44-67F4-427F-AB54-E5BA867D899D}" dt="2023-06-23T14:28:53.548" v="0"/>
          <ac:spMkLst>
            <pc:docMk/>
            <pc:sldMk cId="84303481" sldId="327"/>
            <ac:spMk id="104" creationId="{00000000-0000-0000-0000-000000000000}"/>
          </ac:spMkLst>
        </pc:spChg>
      </pc:sldChg>
      <pc:sldChg chg="modSp add mod">
        <pc:chgData name="Janette Warburton" userId="3e27661f259abf4c" providerId="LiveId" clId="{F32C4E44-67F4-427F-AB54-E5BA867D899D}" dt="2023-06-23T15:15:22.055" v="4071" actId="20577"/>
        <pc:sldMkLst>
          <pc:docMk/>
          <pc:sldMk cId="1818857662" sldId="327"/>
        </pc:sldMkLst>
        <pc:spChg chg="mod">
          <ac:chgData name="Janette Warburton" userId="3e27661f259abf4c" providerId="LiveId" clId="{F32C4E44-67F4-427F-AB54-E5BA867D899D}" dt="2023-06-23T15:04:41.641" v="3643" actId="20577"/>
          <ac:spMkLst>
            <pc:docMk/>
            <pc:sldMk cId="1818857662" sldId="327"/>
            <ac:spMk id="104" creationId="{00000000-0000-0000-0000-000000000000}"/>
          </ac:spMkLst>
        </pc:spChg>
        <pc:graphicFrameChg chg="mod modGraphic">
          <ac:chgData name="Janette Warburton" userId="3e27661f259abf4c" providerId="LiveId" clId="{F32C4E44-67F4-427F-AB54-E5BA867D899D}" dt="2023-06-23T15:15:22.055" v="4071" actId="20577"/>
          <ac:graphicFrameMkLst>
            <pc:docMk/>
            <pc:sldMk cId="1818857662" sldId="327"/>
            <ac:graphicFrameMk id="106" creationId="{00000000-0000-0000-0000-000000000000}"/>
          </ac:graphicFrameMkLst>
        </pc:graphicFrameChg>
      </pc:sldChg>
      <pc:sldChg chg="modSp add mod">
        <pc:chgData name="Janette Warburton" userId="3e27661f259abf4c" providerId="LiveId" clId="{F32C4E44-67F4-427F-AB54-E5BA867D899D}" dt="2023-06-23T15:06:45.927" v="3738" actId="20577"/>
        <pc:sldMkLst>
          <pc:docMk/>
          <pc:sldMk cId="2346534249" sldId="328"/>
        </pc:sldMkLst>
        <pc:spChg chg="mod">
          <ac:chgData name="Janette Warburton" userId="3e27661f259abf4c" providerId="LiveId" clId="{F32C4E44-67F4-427F-AB54-E5BA867D899D}" dt="2023-06-23T15:04:42.594" v="3644" actId="20577"/>
          <ac:spMkLst>
            <pc:docMk/>
            <pc:sldMk cId="2346534249" sldId="328"/>
            <ac:spMk id="5" creationId="{C2BE37E0-3C03-7657-BD91-3CE108792F55}"/>
          </ac:spMkLst>
        </pc:spChg>
        <pc:graphicFrameChg chg="mod modGraphic">
          <ac:chgData name="Janette Warburton" userId="3e27661f259abf4c" providerId="LiveId" clId="{F32C4E44-67F4-427F-AB54-E5BA867D899D}" dt="2023-06-23T15:06:45.927" v="3738" actId="20577"/>
          <ac:graphicFrameMkLst>
            <pc:docMk/>
            <pc:sldMk cId="2346534249" sldId="328"/>
            <ac:graphicFrameMk id="106" creationId="{00000000-0000-0000-0000-000000000000}"/>
          </ac:graphicFrameMkLst>
        </pc:graphicFrameChg>
      </pc:sldChg>
      <pc:sldChg chg="modSp del">
        <pc:chgData name="Janette Warburton" userId="3e27661f259abf4c" providerId="LiveId" clId="{F32C4E44-67F4-427F-AB54-E5BA867D899D}" dt="2023-06-23T14:29:22.334" v="8" actId="47"/>
        <pc:sldMkLst>
          <pc:docMk/>
          <pc:sldMk cId="2510736475" sldId="328"/>
        </pc:sldMkLst>
        <pc:spChg chg="mod">
          <ac:chgData name="Janette Warburton" userId="3e27661f259abf4c" providerId="LiveId" clId="{F32C4E44-67F4-427F-AB54-E5BA867D899D}" dt="2023-06-23T14:28:53.548" v="0"/>
          <ac:spMkLst>
            <pc:docMk/>
            <pc:sldMk cId="2510736475" sldId="328"/>
            <ac:spMk id="5" creationId="{C2BE37E0-3C03-7657-BD91-3CE108792F55}"/>
          </ac:spMkLst>
        </pc:spChg>
      </pc:sldChg>
      <pc:sldChg chg="addSp delSp modSp add mod">
        <pc:chgData name="Janette Warburton" userId="3e27661f259abf4c" providerId="LiveId" clId="{F32C4E44-67F4-427F-AB54-E5BA867D899D}" dt="2023-06-23T15:06:42.411" v="3734" actId="20577"/>
        <pc:sldMkLst>
          <pc:docMk/>
          <pc:sldMk cId="3037446879" sldId="329"/>
        </pc:sldMkLst>
        <pc:spChg chg="mod">
          <ac:chgData name="Janette Warburton" userId="3e27661f259abf4c" providerId="LiveId" clId="{F32C4E44-67F4-427F-AB54-E5BA867D899D}" dt="2023-06-23T15:04:43.533" v="3645" actId="20577"/>
          <ac:spMkLst>
            <pc:docMk/>
            <pc:sldMk cId="3037446879" sldId="329"/>
            <ac:spMk id="5" creationId="{DE756E2D-4F58-61B4-1790-2B8AA2DC9902}"/>
          </ac:spMkLst>
        </pc:spChg>
        <pc:graphicFrameChg chg="add del mod">
          <ac:chgData name="Janette Warburton" userId="3e27661f259abf4c" providerId="LiveId" clId="{F32C4E44-67F4-427F-AB54-E5BA867D899D}" dt="2023-06-23T15:05:50.130" v="3697" actId="21"/>
          <ac:graphicFrameMkLst>
            <pc:docMk/>
            <pc:sldMk cId="3037446879" sldId="329"/>
            <ac:graphicFrameMk id="2" creationId="{BF7B0D0C-8C63-EDF9-72FD-8C10C29ED447}"/>
          </ac:graphicFrameMkLst>
        </pc:graphicFrameChg>
        <pc:graphicFrameChg chg="mod modGraphic">
          <ac:chgData name="Janette Warburton" userId="3e27661f259abf4c" providerId="LiveId" clId="{F32C4E44-67F4-427F-AB54-E5BA867D899D}" dt="2023-06-23T15:06:42.411" v="3734" actId="20577"/>
          <ac:graphicFrameMkLst>
            <pc:docMk/>
            <pc:sldMk cId="3037446879" sldId="329"/>
            <ac:graphicFrameMk id="106" creationId="{00000000-0000-0000-0000-000000000000}"/>
          </ac:graphicFrameMkLst>
        </pc:graphicFrameChg>
      </pc:sldChg>
      <pc:sldChg chg="modSp del">
        <pc:chgData name="Janette Warburton" userId="3e27661f259abf4c" providerId="LiveId" clId="{F32C4E44-67F4-427F-AB54-E5BA867D899D}" dt="2023-06-23T14:29:22.334" v="8" actId="47"/>
        <pc:sldMkLst>
          <pc:docMk/>
          <pc:sldMk cId="3222564469" sldId="329"/>
        </pc:sldMkLst>
        <pc:spChg chg="mod">
          <ac:chgData name="Janette Warburton" userId="3e27661f259abf4c" providerId="LiveId" clId="{F32C4E44-67F4-427F-AB54-E5BA867D899D}" dt="2023-06-23T14:28:53.548" v="0"/>
          <ac:spMkLst>
            <pc:docMk/>
            <pc:sldMk cId="3222564469" sldId="329"/>
            <ac:spMk id="5" creationId="{DE756E2D-4F58-61B4-1790-2B8AA2DC9902}"/>
          </ac:spMkLst>
        </pc:spChg>
      </pc:sldChg>
      <pc:sldChg chg="modSp del">
        <pc:chgData name="Janette Warburton" userId="3e27661f259abf4c" providerId="LiveId" clId="{F32C4E44-67F4-427F-AB54-E5BA867D899D}" dt="2023-06-23T14:29:22.334" v="8" actId="47"/>
        <pc:sldMkLst>
          <pc:docMk/>
          <pc:sldMk cId="175258502" sldId="330"/>
        </pc:sldMkLst>
        <pc:spChg chg="mod">
          <ac:chgData name="Janette Warburton" userId="3e27661f259abf4c" providerId="LiveId" clId="{F32C4E44-67F4-427F-AB54-E5BA867D899D}" dt="2023-06-23T14:28:53.548" v="0"/>
          <ac:spMkLst>
            <pc:docMk/>
            <pc:sldMk cId="175258502" sldId="330"/>
            <ac:spMk id="4" creationId="{72C08307-68ED-6195-3A9D-853ED9892FD6}"/>
          </ac:spMkLst>
        </pc:spChg>
      </pc:sldChg>
      <pc:sldChg chg="addSp delSp modSp add mod">
        <pc:chgData name="Janette Warburton" userId="3e27661f259abf4c" providerId="LiveId" clId="{F32C4E44-67F4-427F-AB54-E5BA867D899D}" dt="2023-06-23T15:06:38.754" v="3730" actId="20577"/>
        <pc:sldMkLst>
          <pc:docMk/>
          <pc:sldMk cId="4006659422" sldId="330"/>
        </pc:sldMkLst>
        <pc:spChg chg="mod">
          <ac:chgData name="Janette Warburton" userId="3e27661f259abf4c" providerId="LiveId" clId="{F32C4E44-67F4-427F-AB54-E5BA867D899D}" dt="2023-06-23T15:04:44.621" v="3646" actId="20577"/>
          <ac:spMkLst>
            <pc:docMk/>
            <pc:sldMk cId="4006659422" sldId="330"/>
            <ac:spMk id="4" creationId="{72C08307-68ED-6195-3A9D-853ED9892FD6}"/>
          </ac:spMkLst>
        </pc:spChg>
        <pc:graphicFrameChg chg="add mod modGraphic">
          <ac:chgData name="Janette Warburton" userId="3e27661f259abf4c" providerId="LiveId" clId="{F32C4E44-67F4-427F-AB54-E5BA867D899D}" dt="2023-06-23T15:06:38.754" v="3730" actId="20577"/>
          <ac:graphicFrameMkLst>
            <pc:docMk/>
            <pc:sldMk cId="4006659422" sldId="330"/>
            <ac:graphicFrameMk id="3" creationId="{10240CD4-2E26-B64F-ADBB-6EFD5B93035B}"/>
          </ac:graphicFrameMkLst>
        </pc:graphicFrameChg>
        <pc:graphicFrameChg chg="del modGraphic">
          <ac:chgData name="Janette Warburton" userId="3e27661f259abf4c" providerId="LiveId" clId="{F32C4E44-67F4-427F-AB54-E5BA867D899D}" dt="2023-06-23T15:05:41.612" v="3670" actId="21"/>
          <ac:graphicFrameMkLst>
            <pc:docMk/>
            <pc:sldMk cId="4006659422" sldId="330"/>
            <ac:graphicFrameMk id="106" creationId="{00000000-0000-0000-0000-000000000000}"/>
          </ac:graphicFrameMkLst>
        </pc:graphicFrameChg>
      </pc:sldChg>
      <pc:sldChg chg="modSp add mod">
        <pc:chgData name="Janette Warburton" userId="3e27661f259abf4c" providerId="LiveId" clId="{F32C4E44-67F4-427F-AB54-E5BA867D899D}" dt="2023-06-23T15:06:34.963" v="3726" actId="20577"/>
        <pc:sldMkLst>
          <pc:docMk/>
          <pc:sldMk cId="2122603700" sldId="331"/>
        </pc:sldMkLst>
        <pc:spChg chg="mod">
          <ac:chgData name="Janette Warburton" userId="3e27661f259abf4c" providerId="LiveId" clId="{F32C4E44-67F4-427F-AB54-E5BA867D899D}" dt="2023-06-23T15:04:49.030" v="3647" actId="20577"/>
          <ac:spMkLst>
            <pc:docMk/>
            <pc:sldMk cId="2122603700" sldId="331"/>
            <ac:spMk id="4" creationId="{B9309686-AF94-B420-196E-997F5B03DD2D}"/>
          </ac:spMkLst>
        </pc:spChg>
        <pc:graphicFrameChg chg="mod modGraphic">
          <ac:chgData name="Janette Warburton" userId="3e27661f259abf4c" providerId="LiveId" clId="{F32C4E44-67F4-427F-AB54-E5BA867D899D}" dt="2023-06-23T15:06:34.963" v="3726" actId="20577"/>
          <ac:graphicFrameMkLst>
            <pc:docMk/>
            <pc:sldMk cId="2122603700" sldId="331"/>
            <ac:graphicFrameMk id="106" creationId="{00000000-0000-0000-0000-000000000000}"/>
          </ac:graphicFrameMkLst>
        </pc:graphicFrameChg>
      </pc:sldChg>
      <pc:sldChg chg="modSp del">
        <pc:chgData name="Janette Warburton" userId="3e27661f259abf4c" providerId="LiveId" clId="{F32C4E44-67F4-427F-AB54-E5BA867D899D}" dt="2023-06-23T14:29:22.334" v="8" actId="47"/>
        <pc:sldMkLst>
          <pc:docMk/>
          <pc:sldMk cId="2537260797" sldId="331"/>
        </pc:sldMkLst>
        <pc:spChg chg="mod">
          <ac:chgData name="Janette Warburton" userId="3e27661f259abf4c" providerId="LiveId" clId="{F32C4E44-67F4-427F-AB54-E5BA867D899D}" dt="2023-06-23T14:28:53.548" v="0"/>
          <ac:spMkLst>
            <pc:docMk/>
            <pc:sldMk cId="2537260797" sldId="331"/>
            <ac:spMk id="4" creationId="{B9309686-AF94-B420-196E-997F5B03DD2D}"/>
          </ac:spMkLst>
        </pc:spChg>
      </pc:sldChg>
      <pc:sldChg chg="modSp add mod">
        <pc:chgData name="Janette Warburton" userId="3e27661f259abf4c" providerId="LiveId" clId="{F32C4E44-67F4-427F-AB54-E5BA867D899D}" dt="2023-06-23T15:06:29.569" v="3721" actId="20577"/>
        <pc:sldMkLst>
          <pc:docMk/>
          <pc:sldMk cId="95206882" sldId="332"/>
        </pc:sldMkLst>
        <pc:spChg chg="mod">
          <ac:chgData name="Janette Warburton" userId="3e27661f259abf4c" providerId="LiveId" clId="{F32C4E44-67F4-427F-AB54-E5BA867D899D}" dt="2023-06-23T15:04:50.128" v="3648" actId="20577"/>
          <ac:spMkLst>
            <pc:docMk/>
            <pc:sldMk cId="95206882" sldId="332"/>
            <ac:spMk id="4" creationId="{9CDF8586-4CD8-08AC-5F82-788EE70E53EB}"/>
          </ac:spMkLst>
        </pc:spChg>
        <pc:graphicFrameChg chg="mod modGraphic">
          <ac:chgData name="Janette Warburton" userId="3e27661f259abf4c" providerId="LiveId" clId="{F32C4E44-67F4-427F-AB54-E5BA867D899D}" dt="2023-06-23T15:06:29.569" v="3721" actId="20577"/>
          <ac:graphicFrameMkLst>
            <pc:docMk/>
            <pc:sldMk cId="95206882" sldId="332"/>
            <ac:graphicFrameMk id="106" creationId="{00000000-0000-0000-0000-000000000000}"/>
          </ac:graphicFrameMkLst>
        </pc:graphicFrameChg>
      </pc:sldChg>
      <pc:sldChg chg="modSp del">
        <pc:chgData name="Janette Warburton" userId="3e27661f259abf4c" providerId="LiveId" clId="{F32C4E44-67F4-427F-AB54-E5BA867D899D}" dt="2023-06-23T14:29:22.334" v="8" actId="47"/>
        <pc:sldMkLst>
          <pc:docMk/>
          <pc:sldMk cId="3269659965" sldId="332"/>
        </pc:sldMkLst>
        <pc:spChg chg="mod">
          <ac:chgData name="Janette Warburton" userId="3e27661f259abf4c" providerId="LiveId" clId="{F32C4E44-67F4-427F-AB54-E5BA867D899D}" dt="2023-06-23T14:28:53.548" v="0"/>
          <ac:spMkLst>
            <pc:docMk/>
            <pc:sldMk cId="3269659965" sldId="332"/>
            <ac:spMk id="4" creationId="{9CDF8586-4CD8-08AC-5F82-788EE70E53EB}"/>
          </ac:spMkLst>
        </pc:spChg>
      </pc:sldChg>
      <pc:sldChg chg="modSp add mod">
        <pc:chgData name="Janette Warburton" userId="3e27661f259abf4c" providerId="LiveId" clId="{F32C4E44-67F4-427F-AB54-E5BA867D899D}" dt="2023-06-23T15:18:14.040" v="4103" actId="20577"/>
        <pc:sldMkLst>
          <pc:docMk/>
          <pc:sldMk cId="671166051" sldId="333"/>
        </pc:sldMkLst>
        <pc:spChg chg="mod">
          <ac:chgData name="Janette Warburton" userId="3e27661f259abf4c" providerId="LiveId" clId="{F32C4E44-67F4-427F-AB54-E5BA867D899D}" dt="2023-06-23T15:04:51.065" v="3649" actId="20577"/>
          <ac:spMkLst>
            <pc:docMk/>
            <pc:sldMk cId="671166051" sldId="333"/>
            <ac:spMk id="4" creationId="{8DA8880E-65FC-3D1E-471D-F855545DB378}"/>
          </ac:spMkLst>
        </pc:spChg>
        <pc:graphicFrameChg chg="mod modGraphic">
          <ac:chgData name="Janette Warburton" userId="3e27661f259abf4c" providerId="LiveId" clId="{F32C4E44-67F4-427F-AB54-E5BA867D899D}" dt="2023-06-23T15:18:14.040" v="4103" actId="20577"/>
          <ac:graphicFrameMkLst>
            <pc:docMk/>
            <pc:sldMk cId="671166051" sldId="333"/>
            <ac:graphicFrameMk id="106" creationId="{00000000-0000-0000-0000-000000000000}"/>
          </ac:graphicFrameMkLst>
        </pc:graphicFrameChg>
      </pc:sldChg>
      <pc:sldChg chg="modSp del">
        <pc:chgData name="Janette Warburton" userId="3e27661f259abf4c" providerId="LiveId" clId="{F32C4E44-67F4-427F-AB54-E5BA867D899D}" dt="2023-06-23T14:29:22.334" v="8" actId="47"/>
        <pc:sldMkLst>
          <pc:docMk/>
          <pc:sldMk cId="2264282021" sldId="333"/>
        </pc:sldMkLst>
        <pc:spChg chg="mod">
          <ac:chgData name="Janette Warburton" userId="3e27661f259abf4c" providerId="LiveId" clId="{F32C4E44-67F4-427F-AB54-E5BA867D899D}" dt="2023-06-23T14:28:53.548" v="0"/>
          <ac:spMkLst>
            <pc:docMk/>
            <pc:sldMk cId="2264282021" sldId="333"/>
            <ac:spMk id="4" creationId="{8DA8880E-65FC-3D1E-471D-F855545DB378}"/>
          </ac:spMkLst>
        </pc:spChg>
      </pc:sldChg>
      <pc:sldChg chg="modSp del">
        <pc:chgData name="Janette Warburton" userId="3e27661f259abf4c" providerId="LiveId" clId="{F32C4E44-67F4-427F-AB54-E5BA867D899D}" dt="2023-06-23T14:29:22.334" v="8" actId="47"/>
        <pc:sldMkLst>
          <pc:docMk/>
          <pc:sldMk cId="1914673007" sldId="334"/>
        </pc:sldMkLst>
        <pc:spChg chg="mod">
          <ac:chgData name="Janette Warburton" userId="3e27661f259abf4c" providerId="LiveId" clId="{F32C4E44-67F4-427F-AB54-E5BA867D899D}" dt="2023-06-23T14:28:53.548" v="0"/>
          <ac:spMkLst>
            <pc:docMk/>
            <pc:sldMk cId="1914673007" sldId="334"/>
            <ac:spMk id="4" creationId="{500422CC-04AD-9F63-D2C5-D4D1B5365D71}"/>
          </ac:spMkLst>
        </pc:spChg>
      </pc:sldChg>
      <pc:sldChg chg="modSp add mod">
        <pc:chgData name="Janette Warburton" userId="3e27661f259abf4c" providerId="LiveId" clId="{F32C4E44-67F4-427F-AB54-E5BA867D899D}" dt="2023-06-23T15:06:19.377" v="3713" actId="20577"/>
        <pc:sldMkLst>
          <pc:docMk/>
          <pc:sldMk cId="2747749574" sldId="334"/>
        </pc:sldMkLst>
        <pc:spChg chg="mod">
          <ac:chgData name="Janette Warburton" userId="3e27661f259abf4c" providerId="LiveId" clId="{F32C4E44-67F4-427F-AB54-E5BA867D899D}" dt="2023-06-23T15:04:52.099" v="3650" actId="20577"/>
          <ac:spMkLst>
            <pc:docMk/>
            <pc:sldMk cId="2747749574" sldId="334"/>
            <ac:spMk id="4" creationId="{500422CC-04AD-9F63-D2C5-D4D1B5365D71}"/>
          </ac:spMkLst>
        </pc:spChg>
        <pc:graphicFrameChg chg="mod modGraphic">
          <ac:chgData name="Janette Warburton" userId="3e27661f259abf4c" providerId="LiveId" clId="{F32C4E44-67F4-427F-AB54-E5BA867D899D}" dt="2023-06-23T15:06:19.377" v="3713" actId="20577"/>
          <ac:graphicFrameMkLst>
            <pc:docMk/>
            <pc:sldMk cId="2747749574" sldId="334"/>
            <ac:graphicFrameMk id="106" creationId="{00000000-0000-0000-0000-000000000000}"/>
          </ac:graphicFrameMkLst>
        </pc:graphicFrameChg>
      </pc:sldChg>
      <pc:sldChg chg="modSp del">
        <pc:chgData name="Janette Warburton" userId="3e27661f259abf4c" providerId="LiveId" clId="{F32C4E44-67F4-427F-AB54-E5BA867D899D}" dt="2023-06-23T14:29:22.334" v="8" actId="47"/>
        <pc:sldMkLst>
          <pc:docMk/>
          <pc:sldMk cId="1765647218" sldId="335"/>
        </pc:sldMkLst>
        <pc:spChg chg="mod">
          <ac:chgData name="Janette Warburton" userId="3e27661f259abf4c" providerId="LiveId" clId="{F32C4E44-67F4-427F-AB54-E5BA867D899D}" dt="2023-06-23T14:28:53.548" v="0"/>
          <ac:spMkLst>
            <pc:docMk/>
            <pc:sldMk cId="1765647218" sldId="335"/>
            <ac:spMk id="6" creationId="{20C63AEA-BE44-20E0-34A3-2A03FFAA0796}"/>
          </ac:spMkLst>
        </pc:spChg>
      </pc:sldChg>
      <pc:sldChg chg="modSp add mod">
        <pc:chgData name="Janette Warburton" userId="3e27661f259abf4c" providerId="LiveId" clId="{F32C4E44-67F4-427F-AB54-E5BA867D899D}" dt="2023-06-23T15:06:12.139" v="3708" actId="20577"/>
        <pc:sldMkLst>
          <pc:docMk/>
          <pc:sldMk cId="3519408781" sldId="335"/>
        </pc:sldMkLst>
        <pc:spChg chg="mod">
          <ac:chgData name="Janette Warburton" userId="3e27661f259abf4c" providerId="LiveId" clId="{F32C4E44-67F4-427F-AB54-E5BA867D899D}" dt="2023-06-23T15:04:53.667" v="3651" actId="20577"/>
          <ac:spMkLst>
            <pc:docMk/>
            <pc:sldMk cId="3519408781" sldId="335"/>
            <ac:spMk id="6" creationId="{20C63AEA-BE44-20E0-34A3-2A03FFAA0796}"/>
          </ac:spMkLst>
        </pc:spChg>
        <pc:graphicFrameChg chg="mod modGraphic">
          <ac:chgData name="Janette Warburton" userId="3e27661f259abf4c" providerId="LiveId" clId="{F32C4E44-67F4-427F-AB54-E5BA867D899D}" dt="2023-06-23T15:06:12.139" v="3708" actId="20577"/>
          <ac:graphicFrameMkLst>
            <pc:docMk/>
            <pc:sldMk cId="3519408781" sldId="335"/>
            <ac:graphicFrameMk id="106" creationId="{00000000-0000-0000-0000-000000000000}"/>
          </ac:graphicFrameMkLst>
        </pc:graphicFrameChg>
      </pc:sldChg>
      <pc:sldMasterChg chg="modSldLayout">
        <pc:chgData name="Janette Warburton" userId="3e27661f259abf4c" providerId="LiveId" clId="{F32C4E44-67F4-427F-AB54-E5BA867D899D}" dt="2023-06-23T14:29:06.684" v="7" actId="20577"/>
        <pc:sldMasterMkLst>
          <pc:docMk/>
          <pc:sldMasterMk cId="0" sldId="2147483662"/>
        </pc:sldMasterMkLst>
        <pc:sldLayoutChg chg="modSp">
          <pc:chgData name="Janette Warburton" userId="3e27661f259abf4c" providerId="LiveId" clId="{F32C4E44-67F4-427F-AB54-E5BA867D899D}" dt="2023-06-23T14:28:53.548" v="0"/>
          <pc:sldLayoutMkLst>
            <pc:docMk/>
            <pc:sldMasterMk cId="0" sldId="2147483662"/>
            <pc:sldLayoutMk cId="0" sldId="2147483651"/>
          </pc:sldLayoutMkLst>
          <pc:spChg chg="mod">
            <ac:chgData name="Janette Warburton" userId="3e27661f259abf4c" providerId="LiveId" clId="{F32C4E44-67F4-427F-AB54-E5BA867D899D}" dt="2023-06-23T14:28:53.548" v="0"/>
            <ac:spMkLst>
              <pc:docMk/>
              <pc:sldMasterMk cId="0" sldId="2147483662"/>
              <pc:sldLayoutMk cId="0" sldId="2147483651"/>
              <ac:spMk id="28" creationId="{00000000-0000-0000-0000-000000000000}"/>
            </ac:spMkLst>
          </pc:spChg>
        </pc:sldLayoutChg>
        <pc:sldLayoutChg chg="modSp">
          <pc:chgData name="Janette Warburton" userId="3e27661f259abf4c" providerId="LiveId" clId="{F32C4E44-67F4-427F-AB54-E5BA867D899D}" dt="2023-06-23T14:28:53.548" v="0"/>
          <pc:sldLayoutMkLst>
            <pc:docMk/>
            <pc:sldMasterMk cId="0" sldId="2147483662"/>
            <pc:sldLayoutMk cId="0" sldId="2147483652"/>
          </pc:sldLayoutMkLst>
          <pc:spChg chg="mod">
            <ac:chgData name="Janette Warburton" userId="3e27661f259abf4c" providerId="LiveId" clId="{F32C4E44-67F4-427F-AB54-E5BA867D899D}" dt="2023-06-23T14:28:53.548" v="0"/>
            <ac:spMkLst>
              <pc:docMk/>
              <pc:sldMasterMk cId="0" sldId="2147483662"/>
              <pc:sldLayoutMk cId="0" sldId="2147483652"/>
              <ac:spMk id="32" creationId="{00000000-0000-0000-0000-000000000000}"/>
            </ac:spMkLst>
          </pc:spChg>
        </pc:sldLayoutChg>
        <pc:sldLayoutChg chg="modSp">
          <pc:chgData name="Janette Warburton" userId="3e27661f259abf4c" providerId="LiveId" clId="{F32C4E44-67F4-427F-AB54-E5BA867D899D}" dt="2023-06-23T14:28:53.548" v="0"/>
          <pc:sldLayoutMkLst>
            <pc:docMk/>
            <pc:sldMasterMk cId="0" sldId="2147483662"/>
            <pc:sldLayoutMk cId="928499641" sldId="2147483663"/>
          </pc:sldLayoutMkLst>
          <pc:spChg chg="mod">
            <ac:chgData name="Janette Warburton" userId="3e27661f259abf4c" providerId="LiveId" clId="{F32C4E44-67F4-427F-AB54-E5BA867D899D}" dt="2023-06-23T14:28:53.548" v="0"/>
            <ac:spMkLst>
              <pc:docMk/>
              <pc:sldMasterMk cId="0" sldId="2147483662"/>
              <pc:sldLayoutMk cId="928499641" sldId="2147483663"/>
              <ac:spMk id="4" creationId="{C76A108A-1943-FB08-CA22-5EABA08A611F}"/>
            </ac:spMkLst>
          </pc:spChg>
        </pc:sldLayoutChg>
        <pc:sldLayoutChg chg="modSp mod">
          <pc:chgData name="Janette Warburton" userId="3e27661f259abf4c" providerId="LiveId" clId="{F32C4E44-67F4-427F-AB54-E5BA867D899D}" dt="2023-06-23T14:29:06.684" v="7" actId="20577"/>
          <pc:sldLayoutMkLst>
            <pc:docMk/>
            <pc:sldMasterMk cId="0" sldId="2147483662"/>
            <pc:sldLayoutMk cId="1192037735" sldId="2147483669"/>
          </pc:sldLayoutMkLst>
          <pc:spChg chg="mod">
            <ac:chgData name="Janette Warburton" userId="3e27661f259abf4c" providerId="LiveId" clId="{F32C4E44-67F4-427F-AB54-E5BA867D899D}" dt="2023-06-23T14:29:06.684" v="7" actId="20577"/>
            <ac:spMkLst>
              <pc:docMk/>
              <pc:sldMasterMk cId="0" sldId="2147483662"/>
              <pc:sldLayoutMk cId="1192037735" sldId="2147483669"/>
              <ac:spMk id="4" creationId="{C76A108A-1943-FB08-CA22-5EABA08A611F}"/>
            </ac:spMkLst>
          </pc:spChg>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gd99a712217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0" name="Google Shape;90;gd99a712217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24146835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0313841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38864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92759328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9580615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82056623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5142272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85536819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89078027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09928481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9058726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gd99a712217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0" name="Google Shape;90;gd99a712217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68938351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66051936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22727904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71024490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07535907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97739044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43932527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87266495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56308274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69665192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1455191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45557808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90251873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03358813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97940590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8634646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60233574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6657772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98447940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72143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02058265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1206962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72326013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98040401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23437345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90589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7020194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8696350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0777150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4253341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06538448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8" Type="http://schemas.openxmlformats.org/officeDocument/2006/relationships/hyperlink" Target="https://thirdspacelearning.com/" TargetMode="External"/><Relationship Id="rId3" Type="http://schemas.openxmlformats.org/officeDocument/2006/relationships/image" Target="../media/image4.png"/><Relationship Id="rId7" Type="http://schemas.openxmlformats.org/officeDocument/2006/relationships/hyperlink" Target="https://thirdspacelearning.com/gcse-maths/" TargetMode="External"/><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reserve="1">
  <p:cSld name="1_Title slide">
    <p:spTree>
      <p:nvGrpSpPr>
        <p:cNvPr id="1" name="Shape 9"/>
        <p:cNvGrpSpPr/>
        <p:nvPr/>
      </p:nvGrpSpPr>
      <p:grpSpPr>
        <a:xfrm>
          <a:off x="0" y="0"/>
          <a:ext cx="0" cy="0"/>
          <a:chOff x="0" y="0"/>
          <a:chExt cx="0" cy="0"/>
        </a:xfrm>
      </p:grpSpPr>
      <p:sp>
        <p:nvSpPr>
          <p:cNvPr id="10" name="Google Shape;10;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
        <p:nvSpPr>
          <p:cNvPr id="12" name="Google Shape;12;p2"/>
          <p:cNvSpPr txBox="1"/>
          <p:nvPr/>
        </p:nvSpPr>
        <p:spPr>
          <a:xfrm>
            <a:off x="393193" y="1333192"/>
            <a:ext cx="6510528" cy="790800"/>
          </a:xfrm>
          <a:prstGeom prst="rect">
            <a:avLst/>
          </a:prstGeom>
          <a:noFill/>
          <a:ln>
            <a:noFill/>
          </a:ln>
        </p:spPr>
        <p:txBody>
          <a:bodyPr spcFirstLastPara="1" wrap="square" lIns="68575" tIns="34275" rIns="68575" bIns="34275" anchor="b" anchorCtr="0">
            <a:normAutofit/>
          </a:bodyPr>
          <a:lstStyle/>
          <a:p>
            <a:pPr marL="0" lvl="0" indent="0" algn="ctr" rtl="0">
              <a:lnSpc>
                <a:spcPct val="90000"/>
              </a:lnSpc>
              <a:spcBef>
                <a:spcPts val="0"/>
              </a:spcBef>
              <a:spcAft>
                <a:spcPts val="0"/>
              </a:spcAft>
              <a:buClr>
                <a:schemeClr val="dk1"/>
              </a:buClr>
              <a:buSzPts val="4500"/>
              <a:buFont typeface="Calibri"/>
              <a:buNone/>
            </a:pPr>
            <a:r>
              <a:rPr lang="en-GB" sz="5000" b="1" dirty="0">
                <a:solidFill>
                  <a:schemeClr val="tx1"/>
                </a:solidFill>
                <a:latin typeface="Nunito Sans"/>
                <a:ea typeface="Nunito Sans"/>
                <a:cs typeface="Nunito Sans"/>
                <a:sym typeface="Nunito Sans"/>
              </a:rPr>
              <a:t>Diagnostic Questions</a:t>
            </a:r>
            <a:endParaRPr sz="5000" b="1" dirty="0">
              <a:solidFill>
                <a:schemeClr val="tx1"/>
              </a:solidFill>
              <a:latin typeface="Nunito Sans"/>
              <a:ea typeface="Nunito Sans"/>
              <a:cs typeface="Nunito Sans"/>
              <a:sym typeface="Nunito Sans"/>
            </a:endParaRPr>
          </a:p>
        </p:txBody>
      </p:sp>
      <p:pic>
        <p:nvPicPr>
          <p:cNvPr id="15" name="Google Shape;15;p2"/>
          <p:cNvPicPr preferRelativeResize="0"/>
          <p:nvPr/>
        </p:nvPicPr>
        <p:blipFill>
          <a:blip r:embed="rId2">
            <a:alphaModFix/>
          </a:blip>
          <a:stretch>
            <a:fillRect/>
          </a:stretch>
        </p:blipFill>
        <p:spPr>
          <a:xfrm>
            <a:off x="573167" y="3096085"/>
            <a:ext cx="1011651" cy="892000"/>
          </a:xfrm>
          <a:prstGeom prst="rect">
            <a:avLst/>
          </a:prstGeom>
          <a:noFill/>
          <a:ln>
            <a:noFill/>
          </a:ln>
        </p:spPr>
      </p:pic>
      <p:sp>
        <p:nvSpPr>
          <p:cNvPr id="4" name="Google Shape;101;p19">
            <a:hlinkClick r:id="" action="ppaction://hlinkshowjump?jump=firstslide"/>
            <a:extLst>
              <a:ext uri="{FF2B5EF4-FFF2-40B4-BE49-F238E27FC236}">
                <a16:creationId xmlns:a16="http://schemas.microsoft.com/office/drawing/2014/main" id="{C76A108A-1943-FB08-CA22-5EABA08A611F}"/>
              </a:ext>
            </a:extLst>
          </p:cNvPr>
          <p:cNvSpPr txBox="1"/>
          <p:nvPr userDrawn="1"/>
        </p:nvSpPr>
        <p:spPr>
          <a:xfrm>
            <a:off x="445150" y="2290457"/>
            <a:ext cx="4252355" cy="538579"/>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en-GB" sz="2000" b="0" dirty="0">
                <a:solidFill>
                  <a:schemeClr val="accent2"/>
                </a:solidFill>
                <a:latin typeface="Nunito Sans" pitchFamily="2" charset="77"/>
                <a:ea typeface="Nunito Sans"/>
                <a:cs typeface="Nunito Sans"/>
                <a:sym typeface="Nunito Sans"/>
              </a:rPr>
              <a:t>BIDMAS | Number</a:t>
            </a:r>
            <a:endParaRPr sz="2000" b="0" dirty="0">
              <a:solidFill>
                <a:schemeClr val="accent2"/>
              </a:solidFill>
              <a:latin typeface="Nunito Sans" pitchFamily="2" charset="77"/>
            </a:endParaRPr>
          </a:p>
        </p:txBody>
      </p:sp>
      <p:pic>
        <p:nvPicPr>
          <p:cNvPr id="3" name="Picture 2" descr="Logo, icon&#10;&#10;Description automatically generated">
            <a:extLst>
              <a:ext uri="{FF2B5EF4-FFF2-40B4-BE49-F238E27FC236}">
                <a16:creationId xmlns:a16="http://schemas.microsoft.com/office/drawing/2014/main" id="{05F39E8E-9363-13AD-133A-8FDB3C51EB81}"/>
              </a:ext>
            </a:extLst>
          </p:cNvPr>
          <p:cNvPicPr>
            <a:picLocks noChangeAspect="1"/>
          </p:cNvPicPr>
          <p:nvPr userDrawn="1"/>
        </p:nvPicPr>
        <p:blipFill>
          <a:blip r:embed="rId3"/>
          <a:stretch>
            <a:fillRect/>
          </a:stretch>
        </p:blipFill>
        <p:spPr>
          <a:xfrm>
            <a:off x="5502238" y="-12004"/>
            <a:ext cx="3637792" cy="5143500"/>
          </a:xfrm>
          <a:prstGeom prst="rect">
            <a:avLst/>
          </a:prstGeom>
        </p:spPr>
      </p:pic>
    </p:spTree>
    <p:extLst>
      <p:ext uri="{BB962C8B-B14F-4D97-AF65-F5344CB8AC3E}">
        <p14:creationId xmlns:p14="http://schemas.microsoft.com/office/powerpoint/2010/main" val="9284996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52"/>
        <p:cNvGrpSpPr/>
        <p:nvPr/>
      </p:nvGrpSpPr>
      <p:grpSpPr>
        <a:xfrm>
          <a:off x="0" y="0"/>
          <a:ext cx="0" cy="0"/>
          <a:chOff x="0" y="0"/>
          <a:chExt cx="0" cy="0"/>
        </a:xfrm>
      </p:grpSpPr>
      <p:sp>
        <p:nvSpPr>
          <p:cNvPr id="53" name="Google Shape;53;p11"/>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11"/>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55" name="Google Shape;55;p11"/>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56" name="Google Shape;56;p11"/>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57" name="Google Shape;5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58"/>
        <p:cNvGrpSpPr/>
        <p:nvPr/>
      </p:nvGrpSpPr>
      <p:grpSpPr>
        <a:xfrm>
          <a:off x="0" y="0"/>
          <a:ext cx="0" cy="0"/>
          <a:chOff x="0" y="0"/>
          <a:chExt cx="0" cy="0"/>
        </a:xfrm>
      </p:grpSpPr>
      <p:sp>
        <p:nvSpPr>
          <p:cNvPr id="59" name="Google Shape;59;p12"/>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60" name="Google Shape;60;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61"/>
        <p:cNvGrpSpPr/>
        <p:nvPr/>
      </p:nvGrpSpPr>
      <p:grpSpPr>
        <a:xfrm>
          <a:off x="0" y="0"/>
          <a:ext cx="0" cy="0"/>
          <a:chOff x="0" y="0"/>
          <a:chExt cx="0" cy="0"/>
        </a:xfrm>
      </p:grpSpPr>
      <p:sp>
        <p:nvSpPr>
          <p:cNvPr id="62" name="Google Shape;62;p13"/>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63" name="Google Shape;63;p13"/>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64" name="Google Shape;64;p1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5"/>
        <p:cNvGrpSpPr/>
        <p:nvPr/>
      </p:nvGrpSpPr>
      <p:grpSpPr>
        <a:xfrm>
          <a:off x="0" y="0"/>
          <a:ext cx="0" cy="0"/>
          <a:chOff x="0" y="0"/>
          <a:chExt cx="0" cy="0"/>
        </a:xfrm>
      </p:grpSpPr>
      <p:sp>
        <p:nvSpPr>
          <p:cNvPr id="66" name="Google Shape;66;p1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67"/>
        <p:cNvGrpSpPr/>
        <p:nvPr/>
      </p:nvGrpSpPr>
      <p:grpSpPr>
        <a:xfrm>
          <a:off x="0" y="0"/>
          <a:ext cx="0" cy="0"/>
          <a:chOff x="0" y="0"/>
          <a:chExt cx="0" cy="0"/>
        </a:xfrm>
      </p:grpSpPr>
      <p:sp>
        <p:nvSpPr>
          <p:cNvPr id="68" name="Google Shape;68;p15"/>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rmAutofit/>
          </a:bodyPr>
          <a:lstStyle>
            <a:lvl1pPr lvl="0" algn="l" rtl="0">
              <a:lnSpc>
                <a:spcPct val="90000"/>
              </a:lnSpc>
              <a:spcBef>
                <a:spcPts val="0"/>
              </a:spcBef>
              <a:spcAft>
                <a:spcPts val="0"/>
              </a:spcAft>
              <a:buClr>
                <a:schemeClr val="dk1"/>
              </a:buClr>
              <a:buSzPts val="14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69" name="Google Shape;69;p15"/>
          <p:cNvSpPr txBox="1">
            <a:spLocks noGrp="1"/>
          </p:cNvSpPr>
          <p:nvPr>
            <p:ph type="body" idx="1"/>
          </p:nvPr>
        </p:nvSpPr>
        <p:spPr>
          <a:xfrm>
            <a:off x="628650" y="1369219"/>
            <a:ext cx="7886700" cy="3263400"/>
          </a:xfrm>
          <a:prstGeom prst="rect">
            <a:avLst/>
          </a:prstGeom>
          <a:noFill/>
          <a:ln>
            <a:noFill/>
          </a:ln>
        </p:spPr>
        <p:txBody>
          <a:bodyPr spcFirstLastPara="1" wrap="square" lIns="68575" tIns="34275" rIns="68575" bIns="34275" anchor="t" anchorCtr="0">
            <a:normAutofit/>
          </a:bodyPr>
          <a:lstStyle>
            <a:lvl1pPr marL="457200" lvl="0" indent="-317500" algn="l" rtl="0">
              <a:lnSpc>
                <a:spcPct val="90000"/>
              </a:lnSpc>
              <a:spcBef>
                <a:spcPts val="800"/>
              </a:spcBef>
              <a:spcAft>
                <a:spcPts val="0"/>
              </a:spcAft>
              <a:buClr>
                <a:schemeClr val="dk1"/>
              </a:buClr>
              <a:buSzPts val="1400"/>
              <a:buChar char="●"/>
              <a:defRPr/>
            </a:lvl1pPr>
            <a:lvl2pPr marL="914400" lvl="1" indent="-317500" algn="l" rtl="0">
              <a:lnSpc>
                <a:spcPct val="90000"/>
              </a:lnSpc>
              <a:spcBef>
                <a:spcPts val="1200"/>
              </a:spcBef>
              <a:spcAft>
                <a:spcPts val="0"/>
              </a:spcAft>
              <a:buClr>
                <a:schemeClr val="dk1"/>
              </a:buClr>
              <a:buSzPts val="1400"/>
              <a:buChar char="○"/>
              <a:defRPr/>
            </a:lvl2pPr>
            <a:lvl3pPr marL="1371600" lvl="2" indent="-317500" algn="l" rtl="0">
              <a:lnSpc>
                <a:spcPct val="90000"/>
              </a:lnSpc>
              <a:spcBef>
                <a:spcPts val="1200"/>
              </a:spcBef>
              <a:spcAft>
                <a:spcPts val="0"/>
              </a:spcAft>
              <a:buClr>
                <a:schemeClr val="dk1"/>
              </a:buClr>
              <a:buSzPts val="1400"/>
              <a:buChar char="■"/>
              <a:defRPr/>
            </a:lvl3pPr>
            <a:lvl4pPr marL="1828800" lvl="3" indent="-317500" algn="l" rtl="0">
              <a:lnSpc>
                <a:spcPct val="90000"/>
              </a:lnSpc>
              <a:spcBef>
                <a:spcPts val="1200"/>
              </a:spcBef>
              <a:spcAft>
                <a:spcPts val="0"/>
              </a:spcAft>
              <a:buClr>
                <a:schemeClr val="dk1"/>
              </a:buClr>
              <a:buSzPts val="1400"/>
              <a:buChar char="●"/>
              <a:defRPr/>
            </a:lvl4pPr>
            <a:lvl5pPr marL="2286000" lvl="4" indent="-317500" algn="l" rtl="0">
              <a:lnSpc>
                <a:spcPct val="90000"/>
              </a:lnSpc>
              <a:spcBef>
                <a:spcPts val="1200"/>
              </a:spcBef>
              <a:spcAft>
                <a:spcPts val="0"/>
              </a:spcAft>
              <a:buClr>
                <a:schemeClr val="dk1"/>
              </a:buClr>
              <a:buSzPts val="1400"/>
              <a:buChar char="○"/>
              <a:defRPr/>
            </a:lvl5pPr>
            <a:lvl6pPr marL="2743200" lvl="5" indent="-317500" algn="l" rtl="0">
              <a:lnSpc>
                <a:spcPct val="90000"/>
              </a:lnSpc>
              <a:spcBef>
                <a:spcPts val="1200"/>
              </a:spcBef>
              <a:spcAft>
                <a:spcPts val="0"/>
              </a:spcAft>
              <a:buClr>
                <a:schemeClr val="dk1"/>
              </a:buClr>
              <a:buSzPts val="1400"/>
              <a:buChar char="■"/>
              <a:defRPr/>
            </a:lvl6pPr>
            <a:lvl7pPr marL="3200400" lvl="6" indent="-317500" algn="l" rtl="0">
              <a:lnSpc>
                <a:spcPct val="90000"/>
              </a:lnSpc>
              <a:spcBef>
                <a:spcPts val="1200"/>
              </a:spcBef>
              <a:spcAft>
                <a:spcPts val="0"/>
              </a:spcAft>
              <a:buClr>
                <a:schemeClr val="dk1"/>
              </a:buClr>
              <a:buSzPts val="1400"/>
              <a:buChar char="●"/>
              <a:defRPr/>
            </a:lvl7pPr>
            <a:lvl8pPr marL="3657600" lvl="7" indent="-317500" algn="l" rtl="0">
              <a:lnSpc>
                <a:spcPct val="90000"/>
              </a:lnSpc>
              <a:spcBef>
                <a:spcPts val="1200"/>
              </a:spcBef>
              <a:spcAft>
                <a:spcPts val="0"/>
              </a:spcAft>
              <a:buClr>
                <a:schemeClr val="dk1"/>
              </a:buClr>
              <a:buSzPts val="1400"/>
              <a:buChar char="○"/>
              <a:defRPr/>
            </a:lvl8pPr>
            <a:lvl9pPr marL="4114800" lvl="8" indent="-317500" algn="l" rtl="0">
              <a:lnSpc>
                <a:spcPct val="90000"/>
              </a:lnSpc>
              <a:spcBef>
                <a:spcPts val="1200"/>
              </a:spcBef>
              <a:spcAft>
                <a:spcPts val="1200"/>
              </a:spcAft>
              <a:buClr>
                <a:schemeClr val="dk1"/>
              </a:buClr>
              <a:buSzPts val="1400"/>
              <a:buChar char="■"/>
              <a:defRPr/>
            </a:lvl9pPr>
          </a:lstStyle>
          <a:p>
            <a:endParaRPr/>
          </a:p>
        </p:txBody>
      </p:sp>
      <p:sp>
        <p:nvSpPr>
          <p:cNvPr id="70" name="Google Shape;70;p15"/>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sz="1100"/>
            </a:lvl1pPr>
            <a:lvl2pPr lvl="1" algn="l" rtl="0">
              <a:spcBef>
                <a:spcPts val="0"/>
              </a:spcBef>
              <a:spcAft>
                <a:spcPts val="0"/>
              </a:spcAft>
              <a:buSzPts val="1100"/>
              <a:buNone/>
              <a:defRPr sz="1100"/>
            </a:lvl2pPr>
            <a:lvl3pPr lvl="2" algn="l" rtl="0">
              <a:spcBef>
                <a:spcPts val="0"/>
              </a:spcBef>
              <a:spcAft>
                <a:spcPts val="0"/>
              </a:spcAft>
              <a:buSzPts val="1100"/>
              <a:buNone/>
              <a:defRPr sz="1100"/>
            </a:lvl3pPr>
            <a:lvl4pPr lvl="3" algn="l" rtl="0">
              <a:spcBef>
                <a:spcPts val="0"/>
              </a:spcBef>
              <a:spcAft>
                <a:spcPts val="0"/>
              </a:spcAft>
              <a:buSzPts val="1100"/>
              <a:buNone/>
              <a:defRPr sz="1100"/>
            </a:lvl4pPr>
            <a:lvl5pPr lvl="4" algn="l" rtl="0">
              <a:spcBef>
                <a:spcPts val="0"/>
              </a:spcBef>
              <a:spcAft>
                <a:spcPts val="0"/>
              </a:spcAft>
              <a:buSzPts val="1100"/>
              <a:buNone/>
              <a:defRPr sz="1100"/>
            </a:lvl5pPr>
            <a:lvl6pPr lvl="5" algn="l" rtl="0">
              <a:spcBef>
                <a:spcPts val="0"/>
              </a:spcBef>
              <a:spcAft>
                <a:spcPts val="0"/>
              </a:spcAft>
              <a:buSzPts val="1100"/>
              <a:buNone/>
              <a:defRPr sz="1100"/>
            </a:lvl6pPr>
            <a:lvl7pPr lvl="6" algn="l" rtl="0">
              <a:spcBef>
                <a:spcPts val="0"/>
              </a:spcBef>
              <a:spcAft>
                <a:spcPts val="0"/>
              </a:spcAft>
              <a:buSzPts val="1100"/>
              <a:buNone/>
              <a:defRPr sz="1100"/>
            </a:lvl7pPr>
            <a:lvl8pPr lvl="7" algn="l" rtl="0">
              <a:spcBef>
                <a:spcPts val="0"/>
              </a:spcBef>
              <a:spcAft>
                <a:spcPts val="0"/>
              </a:spcAft>
              <a:buSzPts val="1100"/>
              <a:buNone/>
              <a:defRPr sz="1100"/>
            </a:lvl8pPr>
            <a:lvl9pPr lvl="8" algn="l" rtl="0">
              <a:spcBef>
                <a:spcPts val="0"/>
              </a:spcBef>
              <a:spcAft>
                <a:spcPts val="0"/>
              </a:spcAft>
              <a:buSzPts val="1100"/>
              <a:buNone/>
              <a:defRPr sz="1100"/>
            </a:lvl9pPr>
          </a:lstStyle>
          <a:p>
            <a:endParaRPr/>
          </a:p>
        </p:txBody>
      </p:sp>
      <p:sp>
        <p:nvSpPr>
          <p:cNvPr id="71" name="Google Shape;71;p15"/>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sz="1100"/>
            </a:lvl1pPr>
            <a:lvl2pPr lvl="1" algn="l" rtl="0">
              <a:spcBef>
                <a:spcPts val="0"/>
              </a:spcBef>
              <a:spcAft>
                <a:spcPts val="0"/>
              </a:spcAft>
              <a:buSzPts val="1100"/>
              <a:buNone/>
              <a:defRPr sz="1100"/>
            </a:lvl2pPr>
            <a:lvl3pPr lvl="2" algn="l" rtl="0">
              <a:spcBef>
                <a:spcPts val="0"/>
              </a:spcBef>
              <a:spcAft>
                <a:spcPts val="0"/>
              </a:spcAft>
              <a:buSzPts val="1100"/>
              <a:buNone/>
              <a:defRPr sz="1100"/>
            </a:lvl3pPr>
            <a:lvl4pPr lvl="3" algn="l" rtl="0">
              <a:spcBef>
                <a:spcPts val="0"/>
              </a:spcBef>
              <a:spcAft>
                <a:spcPts val="0"/>
              </a:spcAft>
              <a:buSzPts val="1100"/>
              <a:buNone/>
              <a:defRPr sz="1100"/>
            </a:lvl4pPr>
            <a:lvl5pPr lvl="4" algn="l" rtl="0">
              <a:spcBef>
                <a:spcPts val="0"/>
              </a:spcBef>
              <a:spcAft>
                <a:spcPts val="0"/>
              </a:spcAft>
              <a:buSzPts val="1100"/>
              <a:buNone/>
              <a:defRPr sz="1100"/>
            </a:lvl5pPr>
            <a:lvl6pPr lvl="5" algn="l" rtl="0">
              <a:spcBef>
                <a:spcPts val="0"/>
              </a:spcBef>
              <a:spcAft>
                <a:spcPts val="0"/>
              </a:spcAft>
              <a:buSzPts val="1100"/>
              <a:buNone/>
              <a:defRPr sz="1100"/>
            </a:lvl6pPr>
            <a:lvl7pPr lvl="6" algn="l" rtl="0">
              <a:spcBef>
                <a:spcPts val="0"/>
              </a:spcBef>
              <a:spcAft>
                <a:spcPts val="0"/>
              </a:spcAft>
              <a:buSzPts val="1100"/>
              <a:buNone/>
              <a:defRPr sz="1100"/>
            </a:lvl7pPr>
            <a:lvl8pPr lvl="7" algn="l" rtl="0">
              <a:spcBef>
                <a:spcPts val="0"/>
              </a:spcBef>
              <a:spcAft>
                <a:spcPts val="0"/>
              </a:spcAft>
              <a:buSzPts val="1100"/>
              <a:buNone/>
              <a:defRPr sz="1100"/>
            </a:lvl8pPr>
            <a:lvl9pPr lvl="8" algn="l" rtl="0">
              <a:spcBef>
                <a:spcPts val="0"/>
              </a:spcBef>
              <a:spcAft>
                <a:spcPts val="0"/>
              </a:spcAft>
              <a:buSzPts val="1100"/>
              <a:buNone/>
              <a:defRPr sz="1100"/>
            </a:lvl9pPr>
          </a:lstStyle>
          <a:p>
            <a:endParaRPr/>
          </a:p>
        </p:txBody>
      </p:sp>
      <p:sp>
        <p:nvSpPr>
          <p:cNvPr id="72" name="Google Shape;72;p15"/>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rm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slide" type="title" preserve="1">
  <p:cSld name="1_Title slide">
    <p:spTree>
      <p:nvGrpSpPr>
        <p:cNvPr id="1" name="Shape 9"/>
        <p:cNvGrpSpPr/>
        <p:nvPr/>
      </p:nvGrpSpPr>
      <p:grpSpPr>
        <a:xfrm>
          <a:off x="0" y="0"/>
          <a:ext cx="0" cy="0"/>
          <a:chOff x="0" y="0"/>
          <a:chExt cx="0" cy="0"/>
        </a:xfrm>
      </p:grpSpPr>
      <p:sp>
        <p:nvSpPr>
          <p:cNvPr id="10" name="Google Shape;10;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
        <p:nvSpPr>
          <p:cNvPr id="12" name="Google Shape;12;p2"/>
          <p:cNvSpPr txBox="1"/>
          <p:nvPr/>
        </p:nvSpPr>
        <p:spPr>
          <a:xfrm>
            <a:off x="475489" y="1333192"/>
            <a:ext cx="6510528" cy="790800"/>
          </a:xfrm>
          <a:prstGeom prst="rect">
            <a:avLst/>
          </a:prstGeom>
          <a:noFill/>
          <a:ln>
            <a:noFill/>
          </a:ln>
        </p:spPr>
        <p:txBody>
          <a:bodyPr spcFirstLastPara="1" wrap="square" lIns="68575" tIns="34275" rIns="68575" bIns="34275" anchor="b" anchorCtr="0">
            <a:normAutofit fontScale="70000" lnSpcReduction="20000"/>
          </a:bodyPr>
          <a:lstStyle/>
          <a:p>
            <a:pPr marL="0" lvl="0" indent="0" algn="l" rtl="0">
              <a:lnSpc>
                <a:spcPct val="90000"/>
              </a:lnSpc>
              <a:spcBef>
                <a:spcPts val="0"/>
              </a:spcBef>
              <a:spcAft>
                <a:spcPts val="0"/>
              </a:spcAft>
              <a:buClr>
                <a:schemeClr val="dk1"/>
              </a:buClr>
              <a:buSzPts val="4500"/>
              <a:buFont typeface="Calibri"/>
              <a:buNone/>
            </a:pPr>
            <a:r>
              <a:rPr lang="en-GB" sz="5000" b="1" dirty="0">
                <a:solidFill>
                  <a:schemeClr val="tx1"/>
                </a:solidFill>
                <a:latin typeface="Nunito Sans"/>
                <a:ea typeface="Nunito Sans"/>
                <a:cs typeface="Nunito Sans"/>
                <a:sym typeface="Nunito Sans"/>
              </a:rPr>
              <a:t>Diagnostic Questions Answers</a:t>
            </a:r>
            <a:endParaRPr sz="5000" b="1" dirty="0">
              <a:solidFill>
                <a:schemeClr val="tx1"/>
              </a:solidFill>
              <a:latin typeface="Nunito Sans"/>
              <a:ea typeface="Nunito Sans"/>
              <a:cs typeface="Nunito Sans"/>
              <a:sym typeface="Nunito Sans"/>
            </a:endParaRPr>
          </a:p>
        </p:txBody>
      </p:sp>
      <p:pic>
        <p:nvPicPr>
          <p:cNvPr id="15" name="Google Shape;15;p2"/>
          <p:cNvPicPr preferRelativeResize="0"/>
          <p:nvPr/>
        </p:nvPicPr>
        <p:blipFill>
          <a:blip r:embed="rId2">
            <a:alphaModFix/>
          </a:blip>
          <a:stretch>
            <a:fillRect/>
          </a:stretch>
        </p:blipFill>
        <p:spPr>
          <a:xfrm>
            <a:off x="573167" y="3096085"/>
            <a:ext cx="1011651" cy="892000"/>
          </a:xfrm>
          <a:prstGeom prst="rect">
            <a:avLst/>
          </a:prstGeom>
          <a:noFill/>
          <a:ln>
            <a:noFill/>
          </a:ln>
        </p:spPr>
      </p:pic>
      <p:sp>
        <p:nvSpPr>
          <p:cNvPr id="4" name="Google Shape;101;p19">
            <a:hlinkClick r:id="" action="ppaction://hlinkshowjump?jump=firstslide"/>
            <a:extLst>
              <a:ext uri="{FF2B5EF4-FFF2-40B4-BE49-F238E27FC236}">
                <a16:creationId xmlns:a16="http://schemas.microsoft.com/office/drawing/2014/main" id="{C76A108A-1943-FB08-CA22-5EABA08A611F}"/>
              </a:ext>
            </a:extLst>
          </p:cNvPr>
          <p:cNvSpPr txBox="1"/>
          <p:nvPr userDrawn="1"/>
        </p:nvSpPr>
        <p:spPr>
          <a:xfrm>
            <a:off x="500014" y="2290457"/>
            <a:ext cx="4376785" cy="538579"/>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en-GB" sz="2000" b="0" dirty="0">
                <a:solidFill>
                  <a:schemeClr val="accent2"/>
                </a:solidFill>
                <a:latin typeface="Nunito Sans" pitchFamily="2" charset="77"/>
                <a:ea typeface="Nunito Sans"/>
                <a:cs typeface="Nunito Sans"/>
                <a:sym typeface="Nunito Sans"/>
              </a:rPr>
              <a:t>BIDMAS | Number</a:t>
            </a:r>
            <a:endParaRPr sz="2000" b="0" dirty="0">
              <a:solidFill>
                <a:schemeClr val="accent2"/>
              </a:solidFill>
              <a:latin typeface="Nunito Sans" pitchFamily="2" charset="77"/>
            </a:endParaRPr>
          </a:p>
        </p:txBody>
      </p:sp>
      <p:pic>
        <p:nvPicPr>
          <p:cNvPr id="2" name="Picture 1" descr="Logo, icon&#10;&#10;Description automatically generated">
            <a:extLst>
              <a:ext uri="{FF2B5EF4-FFF2-40B4-BE49-F238E27FC236}">
                <a16:creationId xmlns:a16="http://schemas.microsoft.com/office/drawing/2014/main" id="{26952405-C1FE-51CC-46C6-6F4B0FE3FBF6}"/>
              </a:ext>
            </a:extLst>
          </p:cNvPr>
          <p:cNvPicPr>
            <a:picLocks noChangeAspect="1"/>
          </p:cNvPicPr>
          <p:nvPr userDrawn="1"/>
        </p:nvPicPr>
        <p:blipFill>
          <a:blip r:embed="rId3"/>
          <a:stretch>
            <a:fillRect/>
          </a:stretch>
        </p:blipFill>
        <p:spPr>
          <a:xfrm>
            <a:off x="5502238" y="-12004"/>
            <a:ext cx="3637792" cy="5143500"/>
          </a:xfrm>
          <a:prstGeom prst="rect">
            <a:avLst/>
          </a:prstGeom>
        </p:spPr>
      </p:pic>
    </p:spTree>
    <p:extLst>
      <p:ext uri="{BB962C8B-B14F-4D97-AF65-F5344CB8AC3E}">
        <p14:creationId xmlns:p14="http://schemas.microsoft.com/office/powerpoint/2010/main" val="11920377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slide 1" preserve="1">
  <p:cSld name="1_Title slide 1">
    <p:spTree>
      <p:nvGrpSpPr>
        <p:cNvPr id="1" name="Shape 16"/>
        <p:cNvGrpSpPr/>
        <p:nvPr/>
      </p:nvGrpSpPr>
      <p:grpSpPr>
        <a:xfrm>
          <a:off x="0" y="0"/>
          <a:ext cx="0" cy="0"/>
          <a:chOff x="0" y="0"/>
          <a:chExt cx="0" cy="0"/>
        </a:xfrm>
      </p:grpSpPr>
      <p:pic>
        <p:nvPicPr>
          <p:cNvPr id="6" name="Picture 5" descr="Shape&#10;&#10;Description automatically generated">
            <a:extLst>
              <a:ext uri="{FF2B5EF4-FFF2-40B4-BE49-F238E27FC236}">
                <a16:creationId xmlns:a16="http://schemas.microsoft.com/office/drawing/2014/main" id="{D8819442-42D4-B3E3-EFDF-427C0B261159}"/>
              </a:ext>
            </a:extLst>
          </p:cNvPr>
          <p:cNvPicPr>
            <a:picLocks noChangeAspect="1"/>
          </p:cNvPicPr>
          <p:nvPr userDrawn="1"/>
        </p:nvPicPr>
        <p:blipFill>
          <a:blip r:embed="rId2"/>
          <a:stretch>
            <a:fillRect/>
          </a:stretch>
        </p:blipFill>
        <p:spPr>
          <a:xfrm>
            <a:off x="7320978" y="-16695"/>
            <a:ext cx="1804307" cy="2715106"/>
          </a:xfrm>
          <a:prstGeom prst="rect">
            <a:avLst/>
          </a:prstGeom>
        </p:spPr>
      </p:pic>
      <p:sp>
        <p:nvSpPr>
          <p:cNvPr id="17" name="Google Shape;17;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pic>
        <p:nvPicPr>
          <p:cNvPr id="22" name="Picture 21" descr="Logo, icon&#10;&#10;Description automatically generated">
            <a:extLst>
              <a:ext uri="{FF2B5EF4-FFF2-40B4-BE49-F238E27FC236}">
                <a16:creationId xmlns:a16="http://schemas.microsoft.com/office/drawing/2014/main" id="{57E3FA74-CBE9-44AA-6F52-969DF902D282}"/>
              </a:ext>
            </a:extLst>
          </p:cNvPr>
          <p:cNvPicPr>
            <a:picLocks noChangeAspect="1"/>
          </p:cNvPicPr>
          <p:nvPr userDrawn="1"/>
        </p:nvPicPr>
        <p:blipFill>
          <a:blip r:embed="rId3"/>
          <a:stretch>
            <a:fillRect/>
          </a:stretch>
        </p:blipFill>
        <p:spPr>
          <a:xfrm>
            <a:off x="8342890" y="4382586"/>
            <a:ext cx="678268" cy="674231"/>
          </a:xfrm>
          <a:prstGeom prst="rect">
            <a:avLst/>
          </a:prstGeom>
        </p:spPr>
      </p:pic>
      <p:pic>
        <p:nvPicPr>
          <p:cNvPr id="3" name="Picture 2" descr="Shape, logo&#10;&#10;Description automatically generated">
            <a:extLst>
              <a:ext uri="{FF2B5EF4-FFF2-40B4-BE49-F238E27FC236}">
                <a16:creationId xmlns:a16="http://schemas.microsoft.com/office/drawing/2014/main" id="{AD0802E4-0BB7-72A3-AB28-A03BF4BD7102}"/>
              </a:ext>
            </a:extLst>
          </p:cNvPr>
          <p:cNvPicPr>
            <a:picLocks noChangeAspect="1"/>
          </p:cNvPicPr>
          <p:nvPr userDrawn="1"/>
        </p:nvPicPr>
        <p:blipFill>
          <a:blip r:embed="rId4"/>
          <a:stretch>
            <a:fillRect/>
          </a:stretch>
        </p:blipFill>
        <p:spPr>
          <a:xfrm>
            <a:off x="4971095" y="2477912"/>
            <a:ext cx="4164096" cy="2666971"/>
          </a:xfrm>
          <a:prstGeom prst="rect">
            <a:avLst/>
          </a:prstGeom>
        </p:spPr>
      </p:pic>
      <p:sp>
        <p:nvSpPr>
          <p:cNvPr id="2" name="TextBox 1">
            <a:extLst>
              <a:ext uri="{FF2B5EF4-FFF2-40B4-BE49-F238E27FC236}">
                <a16:creationId xmlns:a16="http://schemas.microsoft.com/office/drawing/2014/main" id="{5F064C16-16CA-CF21-617F-DA8704B0496E}"/>
              </a:ext>
            </a:extLst>
          </p:cNvPr>
          <p:cNvSpPr txBox="1"/>
          <p:nvPr userDrawn="1"/>
        </p:nvSpPr>
        <p:spPr>
          <a:xfrm>
            <a:off x="122842" y="294891"/>
            <a:ext cx="6907794" cy="584775"/>
          </a:xfrm>
          <a:prstGeom prst="rect">
            <a:avLst/>
          </a:prstGeom>
          <a:noFill/>
        </p:spPr>
        <p:txBody>
          <a:bodyPr wrap="square">
            <a:spAutoFit/>
          </a:bodyPr>
          <a:lstStyle/>
          <a:p>
            <a:r>
              <a:rPr lang="en-GB" sz="3200" dirty="0">
                <a:solidFill>
                  <a:schemeClr val="accent1"/>
                </a:solidFill>
                <a:effectLst/>
                <a:latin typeface="Nunito Sans" pitchFamily="2" charset="77"/>
              </a:rPr>
              <a:t>Where to go next?</a:t>
            </a:r>
            <a:endParaRPr lang="en-US" dirty="0">
              <a:latin typeface="Nunito Sans" pitchFamily="2" charset="77"/>
            </a:endParaRPr>
          </a:p>
        </p:txBody>
      </p:sp>
      <p:pic>
        <p:nvPicPr>
          <p:cNvPr id="5" name="Picture 4" descr="Qr code&#10;&#10;Description automatically generated">
            <a:extLst>
              <a:ext uri="{FF2B5EF4-FFF2-40B4-BE49-F238E27FC236}">
                <a16:creationId xmlns:a16="http://schemas.microsoft.com/office/drawing/2014/main" id="{70915A67-175F-A279-53ED-7A38388C8557}"/>
              </a:ext>
            </a:extLst>
          </p:cNvPr>
          <p:cNvPicPr>
            <a:picLocks noChangeAspect="1"/>
          </p:cNvPicPr>
          <p:nvPr userDrawn="1"/>
        </p:nvPicPr>
        <p:blipFill>
          <a:blip r:embed="rId5"/>
          <a:stretch>
            <a:fillRect/>
          </a:stretch>
        </p:blipFill>
        <p:spPr>
          <a:xfrm>
            <a:off x="7292046" y="1963243"/>
            <a:ext cx="1180412" cy="1172040"/>
          </a:xfrm>
          <a:prstGeom prst="rect">
            <a:avLst/>
          </a:prstGeom>
        </p:spPr>
      </p:pic>
      <p:pic>
        <p:nvPicPr>
          <p:cNvPr id="7" name="Picture 6" descr="Shape&#10;&#10;Description automatically generated with medium confidence">
            <a:extLst>
              <a:ext uri="{FF2B5EF4-FFF2-40B4-BE49-F238E27FC236}">
                <a16:creationId xmlns:a16="http://schemas.microsoft.com/office/drawing/2014/main" id="{413A04CB-B931-90EF-4BF1-E34D08556016}"/>
              </a:ext>
            </a:extLst>
          </p:cNvPr>
          <p:cNvPicPr>
            <a:picLocks noChangeAspect="1"/>
          </p:cNvPicPr>
          <p:nvPr userDrawn="1"/>
        </p:nvPicPr>
        <p:blipFill>
          <a:blip r:embed="rId6"/>
          <a:stretch>
            <a:fillRect/>
          </a:stretch>
        </p:blipFill>
        <p:spPr>
          <a:xfrm rot="2266813">
            <a:off x="6665551" y="1337996"/>
            <a:ext cx="775185" cy="486975"/>
          </a:xfrm>
          <a:prstGeom prst="rect">
            <a:avLst/>
          </a:prstGeom>
        </p:spPr>
      </p:pic>
      <p:sp>
        <p:nvSpPr>
          <p:cNvPr id="11" name="TextBox 10">
            <a:extLst>
              <a:ext uri="{FF2B5EF4-FFF2-40B4-BE49-F238E27FC236}">
                <a16:creationId xmlns:a16="http://schemas.microsoft.com/office/drawing/2014/main" id="{6F6A8987-9A4E-9994-F94B-DE8C2B7E2FC8}"/>
              </a:ext>
            </a:extLst>
          </p:cNvPr>
          <p:cNvSpPr txBox="1"/>
          <p:nvPr userDrawn="1"/>
        </p:nvSpPr>
        <p:spPr>
          <a:xfrm>
            <a:off x="141557" y="881819"/>
            <a:ext cx="6918011" cy="1169551"/>
          </a:xfrm>
          <a:prstGeom prst="rect">
            <a:avLst/>
          </a:prstGeom>
          <a:noFill/>
        </p:spPr>
        <p:txBody>
          <a:bodyPr wrap="square">
            <a:spAutoFit/>
          </a:bodyPr>
          <a:lstStyle/>
          <a:p>
            <a:r>
              <a:rPr lang="en-GB" sz="1400" b="0" i="0" u="none" strike="noStrike" dirty="0">
                <a:solidFill>
                  <a:srgbClr val="1C1C1C"/>
                </a:solidFill>
                <a:effectLst/>
                <a:latin typeface="Nunito Sans" pitchFamily="2" charset="77"/>
              </a:rPr>
              <a:t>For more diagnostic questions, and GCSE maths revision resources and worksheets to support students in fixing any misconceptions take a look at the free Third Space Learning </a:t>
            </a:r>
            <a:r>
              <a:rPr lang="en-GB" sz="1400" b="0" i="0" u="sng" dirty="0">
                <a:solidFill>
                  <a:schemeClr val="accent1"/>
                </a:solidFill>
                <a:effectLst/>
                <a:latin typeface="Nunito Sans" pitchFamily="2" charset="77"/>
                <a:hlinkClick r:id="rId7">
                  <a:extLst>
                    <a:ext uri="{A12FA001-AC4F-418D-AE19-62706E023703}">
                      <ahyp:hlinkClr xmlns:ahyp="http://schemas.microsoft.com/office/drawing/2018/hyperlinkcolor" val="tx"/>
                    </a:ext>
                  </a:extLst>
                </a:hlinkClick>
              </a:rPr>
              <a:t>GCSE maths revision</a:t>
            </a:r>
            <a:r>
              <a:rPr lang="en-GB" sz="1400" b="0" i="0" u="none" strike="noStrike" dirty="0">
                <a:solidFill>
                  <a:schemeClr val="accent1"/>
                </a:solidFill>
                <a:effectLst/>
                <a:latin typeface="Nunito Sans" pitchFamily="2" charset="77"/>
              </a:rPr>
              <a:t> </a:t>
            </a:r>
            <a:r>
              <a:rPr lang="en-GB" sz="1400" b="0" i="0" u="none" strike="noStrike" dirty="0">
                <a:solidFill>
                  <a:srgbClr val="1C1C1C"/>
                </a:solidFill>
                <a:effectLst/>
                <a:latin typeface="Nunito Sans" pitchFamily="2" charset="77"/>
              </a:rPr>
              <a:t>pages.</a:t>
            </a:r>
          </a:p>
          <a:p>
            <a:endParaRPr lang="en-GB" sz="1400" b="0" i="0" u="none" strike="noStrike" dirty="0">
              <a:solidFill>
                <a:srgbClr val="1C1C1C"/>
              </a:solidFill>
              <a:effectLst/>
              <a:latin typeface="Nunito Sans" pitchFamily="2" charset="77"/>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dirty="0">
                <a:effectLst/>
                <a:latin typeface="Nunito Sans" pitchFamily="2" charset="77"/>
              </a:rPr>
              <a:t>Scan the QR code to discover our library of FREE GCSE maths revision resources. </a:t>
            </a:r>
            <a:endParaRPr lang="en-US" dirty="0">
              <a:latin typeface="Nunito Sans" pitchFamily="2" charset="77"/>
            </a:endParaRPr>
          </a:p>
        </p:txBody>
      </p:sp>
      <p:sp>
        <p:nvSpPr>
          <p:cNvPr id="15" name="TextBox 14">
            <a:extLst>
              <a:ext uri="{FF2B5EF4-FFF2-40B4-BE49-F238E27FC236}">
                <a16:creationId xmlns:a16="http://schemas.microsoft.com/office/drawing/2014/main" id="{509E93A4-8436-5724-299C-119F30C81E75}"/>
              </a:ext>
            </a:extLst>
          </p:cNvPr>
          <p:cNvSpPr txBox="1"/>
          <p:nvPr userDrawn="1"/>
        </p:nvSpPr>
        <p:spPr>
          <a:xfrm>
            <a:off x="122842" y="2371384"/>
            <a:ext cx="8494349" cy="1077218"/>
          </a:xfrm>
          <a:prstGeom prst="rect">
            <a:avLst/>
          </a:prstGeom>
          <a:noFill/>
        </p:spPr>
        <p:txBody>
          <a:bodyPr wrap="square">
            <a:spAutoFit/>
          </a:bodyPr>
          <a:lstStyle/>
          <a:p>
            <a:r>
              <a:rPr lang="en-GB" sz="3200" dirty="0">
                <a:solidFill>
                  <a:schemeClr val="accent1"/>
                </a:solidFill>
                <a:effectLst/>
                <a:latin typeface="Nunito Sans" pitchFamily="2" charset="77"/>
              </a:rPr>
              <a:t>Do you have KS4 students who need additional support in maths?</a:t>
            </a:r>
            <a:endParaRPr lang="en-US" dirty="0">
              <a:latin typeface="Nunito Sans" pitchFamily="2" charset="77"/>
            </a:endParaRPr>
          </a:p>
        </p:txBody>
      </p:sp>
      <p:sp>
        <p:nvSpPr>
          <p:cNvPr id="18" name="TextBox 17">
            <a:extLst>
              <a:ext uri="{FF2B5EF4-FFF2-40B4-BE49-F238E27FC236}">
                <a16:creationId xmlns:a16="http://schemas.microsoft.com/office/drawing/2014/main" id="{46EE7124-5F5D-428F-631E-C0173F519C6B}"/>
              </a:ext>
            </a:extLst>
          </p:cNvPr>
          <p:cNvSpPr txBox="1"/>
          <p:nvPr userDrawn="1"/>
        </p:nvSpPr>
        <p:spPr>
          <a:xfrm>
            <a:off x="122842" y="3501701"/>
            <a:ext cx="5568270" cy="1169551"/>
          </a:xfrm>
          <a:prstGeom prst="rect">
            <a:avLst/>
          </a:prstGeom>
          <a:noFill/>
        </p:spPr>
        <p:txBody>
          <a:bodyPr wrap="square">
            <a:spAutoFit/>
          </a:bodyPr>
          <a:lstStyle/>
          <a:p>
            <a:r>
              <a:rPr lang="en-GB" sz="1400" b="0" i="0" u="none" strike="noStrike" dirty="0">
                <a:solidFill>
                  <a:srgbClr val="1C1C1C"/>
                </a:solidFill>
                <a:effectLst/>
                <a:latin typeface="Nunito Sans" pitchFamily="2" charset="77"/>
              </a:rPr>
              <a:t>Our specialist tutors will help students to develop the skills they need to succeed at GCSE in weekly one to one online revision lessons. Trusted by secondary schools across the UK. </a:t>
            </a:r>
          </a:p>
          <a:p>
            <a:endParaRPr lang="en-GB" sz="1400" b="0" i="0" u="none" strike="noStrike" dirty="0">
              <a:solidFill>
                <a:srgbClr val="1C1C1C"/>
              </a:solidFill>
              <a:effectLst/>
              <a:latin typeface="Nunito Sans" pitchFamily="2" charset="77"/>
            </a:endParaRPr>
          </a:p>
          <a:p>
            <a:r>
              <a:rPr lang="en-GB" sz="1400" b="0" i="0" u="none" strike="noStrike" dirty="0">
                <a:solidFill>
                  <a:srgbClr val="1C1C1C"/>
                </a:solidFill>
                <a:effectLst/>
                <a:latin typeface="Nunito Sans" pitchFamily="2" charset="77"/>
              </a:rPr>
              <a:t>Visit </a:t>
            </a:r>
            <a:r>
              <a:rPr lang="en-GB" sz="1400" b="0" i="0" u="none" strike="noStrike" dirty="0">
                <a:solidFill>
                  <a:schemeClr val="accent1"/>
                </a:solidFill>
                <a:effectLst/>
                <a:latin typeface="Nunito Sans" pitchFamily="2" charset="77"/>
                <a:hlinkClick r:id="rId8">
                  <a:extLst>
                    <a:ext uri="{A12FA001-AC4F-418D-AE19-62706E023703}">
                      <ahyp:hlinkClr xmlns:ahyp="http://schemas.microsoft.com/office/drawing/2018/hyperlinkcolor" val="tx"/>
                    </a:ext>
                  </a:extLst>
                </a:hlinkClick>
              </a:rPr>
              <a:t>thirdspacelearning.com</a:t>
            </a:r>
            <a:r>
              <a:rPr lang="en-GB" sz="1400" b="0" i="0" u="none" strike="noStrike" dirty="0">
                <a:solidFill>
                  <a:schemeClr val="accent1"/>
                </a:solidFill>
                <a:effectLst/>
                <a:latin typeface="Nunito Sans" pitchFamily="2" charset="77"/>
              </a:rPr>
              <a:t> </a:t>
            </a:r>
            <a:r>
              <a:rPr lang="en-GB" sz="1400" b="0" i="0" u="none" strike="noStrike" dirty="0">
                <a:solidFill>
                  <a:srgbClr val="1C1C1C"/>
                </a:solidFill>
                <a:effectLst/>
                <a:latin typeface="Nunito Sans" pitchFamily="2" charset="77"/>
              </a:rPr>
              <a:t>to find out more.</a:t>
            </a:r>
          </a:p>
        </p:txBody>
      </p:sp>
    </p:spTree>
    <p:extLst>
      <p:ext uri="{BB962C8B-B14F-4D97-AF65-F5344CB8AC3E}">
        <p14:creationId xmlns:p14="http://schemas.microsoft.com/office/powerpoint/2010/main" val="25336643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7"/>
        <p:cNvGrpSpPr/>
        <p:nvPr/>
      </p:nvGrpSpPr>
      <p:grpSpPr>
        <a:xfrm>
          <a:off x="0" y="0"/>
          <a:ext cx="0" cy="0"/>
          <a:chOff x="0" y="0"/>
          <a:chExt cx="0" cy="0"/>
        </a:xfrm>
      </p:grpSpPr>
      <p:sp>
        <p:nvSpPr>
          <p:cNvPr id="28" name="Google Shape;28;p5"/>
          <p:cNvSpPr txBox="1"/>
          <p:nvPr/>
        </p:nvSpPr>
        <p:spPr>
          <a:xfrm>
            <a:off x="0" y="0"/>
            <a:ext cx="3917576" cy="3693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GB" sz="1000" dirty="0">
                <a:solidFill>
                  <a:srgbClr val="2779F5"/>
                </a:solidFill>
                <a:latin typeface="Nunito Sans"/>
                <a:ea typeface="Nunito Sans"/>
                <a:cs typeface="Nunito Sans"/>
                <a:sym typeface="Nunito Sans"/>
              </a:rPr>
              <a:t>  GCSE Number | Diagnostic Questions | BIDMAS</a:t>
            </a:r>
            <a:endParaRPr sz="1200" dirty="0"/>
          </a:p>
        </p:txBody>
      </p:sp>
      <p:pic>
        <p:nvPicPr>
          <p:cNvPr id="30" name="Google Shape;30;p5"/>
          <p:cNvPicPr preferRelativeResize="0"/>
          <p:nvPr/>
        </p:nvPicPr>
        <p:blipFill>
          <a:blip r:embed="rId2">
            <a:alphaModFix/>
          </a:blip>
          <a:stretch>
            <a:fillRect/>
          </a:stretch>
        </p:blipFill>
        <p:spPr>
          <a:xfrm>
            <a:off x="7623046" y="205972"/>
            <a:ext cx="1305129" cy="396200"/>
          </a:xfrm>
          <a:prstGeom prst="rect">
            <a:avLst/>
          </a:prstGeom>
          <a:noFill/>
          <a:ln>
            <a:noFill/>
          </a:ln>
        </p:spPr>
      </p:pic>
      <p:sp>
        <p:nvSpPr>
          <p:cNvPr id="4" name="Rectangle 3">
            <a:extLst>
              <a:ext uri="{FF2B5EF4-FFF2-40B4-BE49-F238E27FC236}">
                <a16:creationId xmlns:a16="http://schemas.microsoft.com/office/drawing/2014/main" id="{662B5015-A1FE-B33C-0210-5C97148502B4}"/>
              </a:ext>
            </a:extLst>
          </p:cNvPr>
          <p:cNvSpPr/>
          <p:nvPr userDrawn="1"/>
        </p:nvSpPr>
        <p:spPr>
          <a:xfrm>
            <a:off x="0" y="369300"/>
            <a:ext cx="5696712" cy="396200"/>
          </a:xfrm>
          <a:prstGeom prst="rect">
            <a:avLst/>
          </a:prstGeom>
          <a:solidFill>
            <a:srgbClr val="FF6D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GB" b="1" dirty="0">
              <a:latin typeface="Nunito Sans" pitchFamily="2" charset="77"/>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nd body 1">
  <p:cSld name="TITLE_AND_BODY_1">
    <p:spTree>
      <p:nvGrpSpPr>
        <p:cNvPr id="1" name="Shape 31"/>
        <p:cNvGrpSpPr/>
        <p:nvPr/>
      </p:nvGrpSpPr>
      <p:grpSpPr>
        <a:xfrm>
          <a:off x="0" y="0"/>
          <a:ext cx="0" cy="0"/>
          <a:chOff x="0" y="0"/>
          <a:chExt cx="0" cy="0"/>
        </a:xfrm>
      </p:grpSpPr>
      <p:sp>
        <p:nvSpPr>
          <p:cNvPr id="32" name="Google Shape;32;p6"/>
          <p:cNvSpPr txBox="1"/>
          <p:nvPr/>
        </p:nvSpPr>
        <p:spPr>
          <a:xfrm>
            <a:off x="0" y="0"/>
            <a:ext cx="3917576" cy="3693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GB" sz="1000" dirty="0">
                <a:solidFill>
                  <a:srgbClr val="2779F5"/>
                </a:solidFill>
                <a:latin typeface="Nunito Sans"/>
                <a:ea typeface="Nunito Sans"/>
                <a:cs typeface="Nunito Sans"/>
                <a:sym typeface="Nunito Sans"/>
              </a:rPr>
              <a:t>  GCSE Number | Diagnostic Questions | BIDMAS</a:t>
            </a:r>
            <a:endParaRPr sz="1200" dirty="0"/>
          </a:p>
        </p:txBody>
      </p:sp>
      <p:sp>
        <p:nvSpPr>
          <p:cNvPr id="34" name="Google Shape;34;p6"/>
          <p:cNvSpPr/>
          <p:nvPr/>
        </p:nvSpPr>
        <p:spPr>
          <a:xfrm>
            <a:off x="0" y="4863725"/>
            <a:ext cx="9144000" cy="279900"/>
          </a:xfrm>
          <a:prstGeom prst="rect">
            <a:avLst/>
          </a:prstGeom>
          <a:solidFill>
            <a:srgbClr val="09217B"/>
          </a:solidFill>
          <a:ln w="9525" cap="flat" cmpd="sng">
            <a:solidFill>
              <a:srgbClr val="09217B"/>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6"/>
          <p:cNvSpPr txBox="1"/>
          <p:nvPr/>
        </p:nvSpPr>
        <p:spPr>
          <a:xfrm>
            <a:off x="2023325" y="4842125"/>
            <a:ext cx="7380000" cy="323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900" b="1">
                <a:solidFill>
                  <a:srgbClr val="FFFFFF"/>
                </a:solidFill>
                <a:latin typeface="Nunito Sans"/>
                <a:ea typeface="Nunito Sans"/>
                <a:cs typeface="Nunito Sans"/>
                <a:sym typeface="Nunito Sans"/>
              </a:rPr>
              <a:t>   thirdspacelearning.com </a:t>
            </a:r>
            <a:r>
              <a:rPr lang="en-GB" sz="900">
                <a:solidFill>
                  <a:srgbClr val="FFFFFF"/>
                </a:solidFill>
                <a:latin typeface="Nunito Sans"/>
                <a:ea typeface="Nunito Sans"/>
                <a:cs typeface="Nunito Sans"/>
                <a:sym typeface="Nunito Sans"/>
              </a:rPr>
              <a:t>| Helping schools close the maths attainment gap through targeted one to one teaching and flexible resources</a:t>
            </a:r>
            <a:endParaRPr sz="900">
              <a:solidFill>
                <a:srgbClr val="FFFFFF"/>
              </a:solidFill>
              <a:latin typeface="Nunito Sans"/>
              <a:ea typeface="Nunito Sans"/>
              <a:cs typeface="Nunito Sans"/>
              <a:sym typeface="Nunito Sans"/>
            </a:endParaRPr>
          </a:p>
        </p:txBody>
      </p:sp>
      <p:pic>
        <p:nvPicPr>
          <p:cNvPr id="36" name="Google Shape;36;p6"/>
          <p:cNvPicPr preferRelativeResize="0"/>
          <p:nvPr/>
        </p:nvPicPr>
        <p:blipFill>
          <a:blip r:embed="rId2">
            <a:alphaModFix/>
          </a:blip>
          <a:stretch>
            <a:fillRect/>
          </a:stretch>
        </p:blipFill>
        <p:spPr>
          <a:xfrm>
            <a:off x="7623046" y="205972"/>
            <a:ext cx="1305129" cy="396200"/>
          </a:xfrm>
          <a:prstGeom prst="rect">
            <a:avLst/>
          </a:prstGeom>
          <a:noFill/>
          <a:ln>
            <a:noFill/>
          </a:ln>
        </p:spPr>
      </p:pic>
      <p:sp>
        <p:nvSpPr>
          <p:cNvPr id="2" name="Rectangle 1">
            <a:extLst>
              <a:ext uri="{FF2B5EF4-FFF2-40B4-BE49-F238E27FC236}">
                <a16:creationId xmlns:a16="http://schemas.microsoft.com/office/drawing/2014/main" id="{A06B0189-CB3C-E4F9-A74E-A0917BCBDA1D}"/>
              </a:ext>
            </a:extLst>
          </p:cNvPr>
          <p:cNvSpPr/>
          <p:nvPr userDrawn="1"/>
        </p:nvSpPr>
        <p:spPr>
          <a:xfrm>
            <a:off x="0" y="369300"/>
            <a:ext cx="5696712" cy="396200"/>
          </a:xfrm>
          <a:prstGeom prst="rect">
            <a:avLst/>
          </a:prstGeom>
          <a:solidFill>
            <a:srgbClr val="FF6D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GB" b="1" dirty="0">
              <a:latin typeface="Nunito Sans" pitchFamily="2" charset="77"/>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37"/>
        <p:cNvGrpSpPr/>
        <p:nvPr/>
      </p:nvGrpSpPr>
      <p:grpSpPr>
        <a:xfrm>
          <a:off x="0" y="0"/>
          <a:ext cx="0" cy="0"/>
          <a:chOff x="0" y="0"/>
          <a:chExt cx="0" cy="0"/>
        </a:xfrm>
      </p:grpSpPr>
      <p:sp>
        <p:nvSpPr>
          <p:cNvPr id="38" name="Google Shape;38;p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39" name="Google Shape;39;p7"/>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40" name="Google Shape;40;p7"/>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41" name="Google Shape;4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2"/>
        <p:cNvGrpSpPr/>
        <p:nvPr/>
      </p:nvGrpSpPr>
      <p:grpSpPr>
        <a:xfrm>
          <a:off x="0" y="0"/>
          <a:ext cx="0" cy="0"/>
          <a:chOff x="0" y="0"/>
          <a:chExt cx="0" cy="0"/>
        </a:xfrm>
      </p:grpSpPr>
      <p:sp>
        <p:nvSpPr>
          <p:cNvPr id="43" name="Google Shape;43;p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44" name="Google Shape;4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45"/>
        <p:cNvGrpSpPr/>
        <p:nvPr/>
      </p:nvGrpSpPr>
      <p:grpSpPr>
        <a:xfrm>
          <a:off x="0" y="0"/>
          <a:ext cx="0" cy="0"/>
          <a:chOff x="0" y="0"/>
          <a:chExt cx="0" cy="0"/>
        </a:xfrm>
      </p:grpSpPr>
      <p:sp>
        <p:nvSpPr>
          <p:cNvPr id="46" name="Google Shape;46;p9"/>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47" name="Google Shape;47;p9"/>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48" name="Google Shape;48;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49"/>
        <p:cNvGrpSpPr/>
        <p:nvPr/>
      </p:nvGrpSpPr>
      <p:grpSpPr>
        <a:xfrm>
          <a:off x="0" y="0"/>
          <a:ext cx="0" cy="0"/>
          <a:chOff x="0" y="0"/>
          <a:chExt cx="0" cy="0"/>
        </a:xfrm>
      </p:grpSpPr>
      <p:sp>
        <p:nvSpPr>
          <p:cNvPr id="50" name="Google Shape;50;p10"/>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51" name="Google Shape;51;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63" r:id="rId1"/>
    <p:sldLayoutId id="2147483669" r:id="rId2"/>
    <p:sldLayoutId id="2147483666"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9.xml"/><Relationship Id="rId1" Type="http://schemas.openxmlformats.org/officeDocument/2006/relationships/slideLayout" Target="../slideLayouts/slideLayout5.xml"/><Relationship Id="rId4" Type="http://schemas.openxmlformats.org/officeDocument/2006/relationships/image" Target="../media/image24.png"/></Relationships>
</file>

<file path=ppt/slides/_rels/slide1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0.xml"/><Relationship Id="rId1" Type="http://schemas.openxmlformats.org/officeDocument/2006/relationships/slideLayout" Target="../slideLayouts/slideLayout5.xml"/><Relationship Id="rId4" Type="http://schemas.openxmlformats.org/officeDocument/2006/relationships/image" Target="../media/image26.png"/></Relationships>
</file>

<file path=ppt/slides/_rels/slide1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1.xml"/><Relationship Id="rId1" Type="http://schemas.openxmlformats.org/officeDocument/2006/relationships/slideLayout" Target="../slideLayouts/slideLayout5.xml"/><Relationship Id="rId4" Type="http://schemas.openxmlformats.org/officeDocument/2006/relationships/image" Target="../media/image28.png"/></Relationships>
</file>

<file path=ppt/slides/_rels/slide1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2.xml"/><Relationship Id="rId1" Type="http://schemas.openxmlformats.org/officeDocument/2006/relationships/slideLayout" Target="../slideLayouts/slideLayout5.xml"/><Relationship Id="rId4" Type="http://schemas.openxmlformats.org/officeDocument/2006/relationships/image" Target="../media/image30.png"/></Relationships>
</file>

<file path=ppt/slides/_rels/slide1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3.xml"/><Relationship Id="rId1" Type="http://schemas.openxmlformats.org/officeDocument/2006/relationships/slideLayout" Target="../slideLayouts/slideLayout5.xml"/><Relationship Id="rId4" Type="http://schemas.openxmlformats.org/officeDocument/2006/relationships/image" Target="../media/image32.png"/></Relationships>
</file>

<file path=ppt/slides/_rels/slide1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4.xml"/><Relationship Id="rId1" Type="http://schemas.openxmlformats.org/officeDocument/2006/relationships/slideLayout" Target="../slideLayouts/slideLayout5.xml"/><Relationship Id="rId4" Type="http://schemas.openxmlformats.org/officeDocument/2006/relationships/image" Target="../media/image34.png"/></Relationships>
</file>

<file path=ppt/slides/_rels/slide1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5.xml"/><Relationship Id="rId1" Type="http://schemas.openxmlformats.org/officeDocument/2006/relationships/slideLayout" Target="../slideLayouts/slideLayout5.xml"/><Relationship Id="rId4" Type="http://schemas.openxmlformats.org/officeDocument/2006/relationships/image" Target="../media/image36.png"/></Relationships>
</file>

<file path=ppt/slides/_rels/slide1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6.xml"/><Relationship Id="rId1" Type="http://schemas.openxmlformats.org/officeDocument/2006/relationships/slideLayout" Target="../slideLayouts/slideLayout5.xml"/><Relationship Id="rId4" Type="http://schemas.openxmlformats.org/officeDocument/2006/relationships/image" Target="../media/image38.png"/></Relationships>
</file>

<file path=ppt/slides/_rels/slide1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7.xml"/><Relationship Id="rId1" Type="http://schemas.openxmlformats.org/officeDocument/2006/relationships/slideLayout" Target="../slideLayouts/slideLayout5.xml"/><Relationship Id="rId4" Type="http://schemas.openxmlformats.org/officeDocument/2006/relationships/image" Target="../media/image40.png"/></Relationships>
</file>

<file path=ppt/slides/_rels/slide19.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8.xml"/><Relationship Id="rId1" Type="http://schemas.openxmlformats.org/officeDocument/2006/relationships/slideLayout" Target="../slideLayouts/slideLayout5.xml"/><Relationship Id="rId4" Type="http://schemas.openxmlformats.org/officeDocument/2006/relationships/image" Target="../media/image42.png"/></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image" Target="../media/image10.png"/></Relationships>
</file>

<file path=ppt/slides/_rels/slide20.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9.xml"/><Relationship Id="rId1" Type="http://schemas.openxmlformats.org/officeDocument/2006/relationships/slideLayout" Target="../slideLayouts/slideLayout5.xml"/><Relationship Id="rId4" Type="http://schemas.openxmlformats.org/officeDocument/2006/relationships/image" Target="../media/image44.png"/></Relationships>
</file>

<file path=ppt/slides/_rels/slide21.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0.xml"/><Relationship Id="rId1" Type="http://schemas.openxmlformats.org/officeDocument/2006/relationships/slideLayout" Target="../slideLayouts/slideLayout5.xml"/><Relationship Id="rId4" Type="http://schemas.openxmlformats.org/officeDocument/2006/relationships/image" Target="../media/image46.png"/></Relationships>
</file>

<file path=ppt/slides/_rels/slide22.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1.xml"/><Relationship Id="rId1" Type="http://schemas.openxmlformats.org/officeDocument/2006/relationships/slideLayout" Target="../slideLayouts/slideLayout5.xml"/><Relationship Id="rId4" Type="http://schemas.openxmlformats.org/officeDocument/2006/relationships/image" Target="../media/image48.png"/></Relationships>
</file>

<file path=ppt/slides/_rels/slide23.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22.xml"/><Relationship Id="rId1" Type="http://schemas.openxmlformats.org/officeDocument/2006/relationships/slideLayout" Target="../slideLayouts/slideLayout5.xml"/><Relationship Id="rId4" Type="http://schemas.openxmlformats.org/officeDocument/2006/relationships/image" Target="../media/image50.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3.xml"/><Relationship Id="rId1" Type="http://schemas.openxmlformats.org/officeDocument/2006/relationships/slideLayout" Target="../slideLayouts/slideLayout5.xml"/><Relationship Id="rId4" Type="http://schemas.openxmlformats.org/officeDocument/2006/relationships/image" Target="../media/image51.png"/></Relationships>
</file>

<file path=ppt/slides/_rels/slide2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4.xml"/><Relationship Id="rId1" Type="http://schemas.openxmlformats.org/officeDocument/2006/relationships/slideLayout" Target="../slideLayouts/slideLayout5.xml"/><Relationship Id="rId4" Type="http://schemas.openxmlformats.org/officeDocument/2006/relationships/image" Target="../media/image52.png"/></Relationships>
</file>

<file path=ppt/slides/_rels/slide2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5.xml"/><Relationship Id="rId1" Type="http://schemas.openxmlformats.org/officeDocument/2006/relationships/slideLayout" Target="../slideLayouts/slideLayout5.xml"/><Relationship Id="rId4" Type="http://schemas.openxmlformats.org/officeDocument/2006/relationships/image" Target="../media/image53.png"/></Relationships>
</file>

<file path=ppt/slides/_rels/slide2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6.xml"/><Relationship Id="rId1" Type="http://schemas.openxmlformats.org/officeDocument/2006/relationships/slideLayout" Target="../slideLayouts/slideLayout5.xml"/><Relationship Id="rId4" Type="http://schemas.openxmlformats.org/officeDocument/2006/relationships/image" Target="../media/image54.png"/></Relationships>
</file>

<file path=ppt/slides/_rels/slide2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7.xml"/><Relationship Id="rId1" Type="http://schemas.openxmlformats.org/officeDocument/2006/relationships/slideLayout" Target="../slideLayouts/slideLayout5.xml"/><Relationship Id="rId4" Type="http://schemas.openxmlformats.org/officeDocument/2006/relationships/image" Target="../media/image55.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8.xml"/><Relationship Id="rId1" Type="http://schemas.openxmlformats.org/officeDocument/2006/relationships/slideLayout" Target="../slideLayouts/slideLayout5.xml"/><Relationship Id="rId4" Type="http://schemas.openxmlformats.org/officeDocument/2006/relationships/image" Target="../media/image56.png"/></Relationships>
</file>

<file path=ppt/slides/_rels/slide3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9.xml"/><Relationship Id="rId1" Type="http://schemas.openxmlformats.org/officeDocument/2006/relationships/slideLayout" Target="../slideLayouts/slideLayout5.xml"/><Relationship Id="rId4" Type="http://schemas.openxmlformats.org/officeDocument/2006/relationships/image" Target="../media/image57.png"/></Relationships>
</file>

<file path=ppt/slides/_rels/slide3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0.xml"/><Relationship Id="rId1" Type="http://schemas.openxmlformats.org/officeDocument/2006/relationships/slideLayout" Target="../slideLayouts/slideLayout5.xml"/><Relationship Id="rId4" Type="http://schemas.openxmlformats.org/officeDocument/2006/relationships/image" Target="../media/image58.png"/></Relationships>
</file>

<file path=ppt/slides/_rels/slide33.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31.xml"/><Relationship Id="rId1" Type="http://schemas.openxmlformats.org/officeDocument/2006/relationships/slideLayout" Target="../slideLayouts/slideLayout5.xml"/><Relationship Id="rId4" Type="http://schemas.openxmlformats.org/officeDocument/2006/relationships/image" Target="../media/image28.png"/></Relationships>
</file>

<file path=ppt/slides/_rels/slide3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2.xml"/><Relationship Id="rId1" Type="http://schemas.openxmlformats.org/officeDocument/2006/relationships/slideLayout" Target="../slideLayouts/slideLayout5.xml"/><Relationship Id="rId4" Type="http://schemas.openxmlformats.org/officeDocument/2006/relationships/image" Target="../media/image60.png"/></Relationships>
</file>

<file path=ppt/slides/_rels/slide35.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33.xml"/><Relationship Id="rId1" Type="http://schemas.openxmlformats.org/officeDocument/2006/relationships/slideLayout" Target="../slideLayouts/slideLayout5.xml"/><Relationship Id="rId4" Type="http://schemas.openxmlformats.org/officeDocument/2006/relationships/image" Target="../media/image32.png"/></Relationships>
</file>

<file path=ppt/slides/_rels/slide36.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34.xml"/><Relationship Id="rId1" Type="http://schemas.openxmlformats.org/officeDocument/2006/relationships/slideLayout" Target="../slideLayouts/slideLayout5.xml"/><Relationship Id="rId4" Type="http://schemas.openxmlformats.org/officeDocument/2006/relationships/image" Target="../media/image34.png"/></Relationships>
</file>

<file path=ppt/slides/_rels/slide37.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35.xml"/><Relationship Id="rId1" Type="http://schemas.openxmlformats.org/officeDocument/2006/relationships/slideLayout" Target="../slideLayouts/slideLayout5.xml"/><Relationship Id="rId4" Type="http://schemas.openxmlformats.org/officeDocument/2006/relationships/image" Target="../media/image36.png"/></Relationships>
</file>

<file path=ppt/slides/_rels/slide38.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36.xml"/><Relationship Id="rId1" Type="http://schemas.openxmlformats.org/officeDocument/2006/relationships/slideLayout" Target="../slideLayouts/slideLayout5.xml"/><Relationship Id="rId4" Type="http://schemas.openxmlformats.org/officeDocument/2006/relationships/image" Target="../media/image38.png"/></Relationships>
</file>

<file path=ppt/slides/_rels/slide39.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37.xml"/><Relationship Id="rId1" Type="http://schemas.openxmlformats.org/officeDocument/2006/relationships/slideLayout" Target="../slideLayouts/slideLayout5.xml"/><Relationship Id="rId4" Type="http://schemas.openxmlformats.org/officeDocument/2006/relationships/image" Target="../media/image39.png"/></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5.xml"/><Relationship Id="rId4" Type="http://schemas.openxmlformats.org/officeDocument/2006/relationships/image" Target="../media/image12.png"/></Relationships>
</file>

<file path=ppt/slides/_rels/slide40.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38.xml"/><Relationship Id="rId1" Type="http://schemas.openxmlformats.org/officeDocument/2006/relationships/slideLayout" Target="../slideLayouts/slideLayout5.xml"/><Relationship Id="rId4" Type="http://schemas.openxmlformats.org/officeDocument/2006/relationships/image" Target="../media/image42.png"/></Relationships>
</file>

<file path=ppt/slides/_rels/slide41.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39.xml"/><Relationship Id="rId1" Type="http://schemas.openxmlformats.org/officeDocument/2006/relationships/slideLayout" Target="../slideLayouts/slideLayout5.xml"/><Relationship Id="rId4" Type="http://schemas.openxmlformats.org/officeDocument/2006/relationships/image" Target="../media/image44.png"/></Relationships>
</file>

<file path=ppt/slides/_rels/slide42.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40.xml"/><Relationship Id="rId1" Type="http://schemas.openxmlformats.org/officeDocument/2006/relationships/slideLayout" Target="../slideLayouts/slideLayout5.xml"/><Relationship Id="rId4" Type="http://schemas.openxmlformats.org/officeDocument/2006/relationships/image" Target="../media/image46.png"/></Relationships>
</file>

<file path=ppt/slides/_rels/slide43.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41.xml"/><Relationship Id="rId1" Type="http://schemas.openxmlformats.org/officeDocument/2006/relationships/slideLayout" Target="../slideLayouts/slideLayout5.xml"/><Relationship Id="rId4" Type="http://schemas.openxmlformats.org/officeDocument/2006/relationships/image" Target="../media/image48.png"/></Relationships>
</file>

<file path=ppt/slides/_rels/slide44.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42.xml"/><Relationship Id="rId1" Type="http://schemas.openxmlformats.org/officeDocument/2006/relationships/slideLayout" Target="../slideLayouts/slideLayout5.xml"/><Relationship Id="rId4" Type="http://schemas.openxmlformats.org/officeDocument/2006/relationships/image" Target="../media/image50.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5.xml"/><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5.xml"/><Relationship Id="rId4" Type="http://schemas.openxmlformats.org/officeDocument/2006/relationships/image" Target="../media/image16.png"/></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5.xml"/><Relationship Id="rId4" Type="http://schemas.openxmlformats.org/officeDocument/2006/relationships/image" Target="../media/image18.png"/></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7.xml"/><Relationship Id="rId1" Type="http://schemas.openxmlformats.org/officeDocument/2006/relationships/slideLayout" Target="../slideLayouts/slideLayout5.xml"/><Relationship Id="rId4" Type="http://schemas.openxmlformats.org/officeDocument/2006/relationships/image" Target="../media/image20.png"/></Relationships>
</file>

<file path=ppt/slides/_rels/slide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8.xml"/><Relationship Id="rId1" Type="http://schemas.openxmlformats.org/officeDocument/2006/relationships/slideLayout" Target="../slideLayouts/slideLayout5.xml"/><Relationship Id="rId4" Type="http://schemas.openxmlformats.org/officeDocument/2006/relationships/image" Target="../media/image2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1099176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105" name="Google Shape;105;p20"/>
              <p:cNvGraphicFramePr/>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7) Calculate: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smtClean="0">
                                  <a:solidFill>
                                    <a:schemeClr val="dk1"/>
                                  </a:solidFill>
                                  <a:latin typeface="Cambria Math" panose="02040503050406030204" pitchFamily="18" charset="0"/>
                                  <a:cs typeface="Times New Roman"/>
                                  <a:sym typeface="Times New Roman"/>
                                </a:rPr>
                                <m:t>10+3×</m:t>
                              </m:r>
                              <m:sSup>
                                <m:sSupPr>
                                  <m:ctrlPr>
                                    <a:rPr lang="en-GB" sz="2300" b="0" i="1" smtClean="0">
                                      <a:solidFill>
                                        <a:schemeClr val="dk1"/>
                                      </a:solidFill>
                                      <a:latin typeface="Cambria Math" panose="02040503050406030204" pitchFamily="18" charset="0"/>
                                      <a:cs typeface="Times New Roman"/>
                                      <a:sym typeface="Times New Roman"/>
                                    </a:rPr>
                                  </m:ctrlPr>
                                </m:sSupPr>
                                <m:e>
                                  <m:r>
                                    <a:rPr lang="en-GB" sz="2300" b="0" i="1" smtClean="0">
                                      <a:solidFill>
                                        <a:schemeClr val="dk1"/>
                                      </a:solidFill>
                                      <a:latin typeface="Cambria Math" panose="02040503050406030204" pitchFamily="18" charset="0"/>
                                      <a:cs typeface="Times New Roman"/>
                                      <a:sym typeface="Times New Roman"/>
                                    </a:rPr>
                                    <m:t>4</m:t>
                                  </m:r>
                                </m:e>
                                <m:sup>
                                  <m:r>
                                    <a:rPr lang="en-GB" sz="2300" b="0" i="1" smtClean="0">
                                      <a:solidFill>
                                        <a:schemeClr val="dk1"/>
                                      </a:solidFill>
                                      <a:latin typeface="Cambria Math" panose="02040503050406030204" pitchFamily="18" charset="0"/>
                                      <a:cs typeface="Times New Roman"/>
                                      <a:sym typeface="Times New Roman"/>
                                    </a:rPr>
                                    <m:t>2</m:t>
                                  </m:r>
                                </m:sup>
                              </m:sSup>
                            </m:oMath>
                          </a14:m>
                          <a:r>
                            <a:rPr lang="en-GB" sz="2300" baseline="30000" dirty="0">
                              <a:solidFill>
                                <a:schemeClr val="dk1"/>
                              </a:solidFill>
                              <a:latin typeface="Times New Roman"/>
                              <a:ea typeface="Times New Roman"/>
                              <a:cs typeface="Times New Roman"/>
                              <a:sym typeface="Times New Roman"/>
                            </a:rPr>
                            <a:t> </a:t>
                          </a: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105" name="Google Shape;105;p20"/>
              <p:cNvGraphicFramePr/>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855" r="-139" b="-128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106" name="Google Shape;106;p20"/>
              <p:cNvGraphicFramePr/>
              <p:nvPr>
                <p:extLst>
                  <p:ext uri="{D42A27DB-BD31-4B8C-83A1-F6EECF244321}">
                    <p14:modId xmlns:p14="http://schemas.microsoft.com/office/powerpoint/2010/main" val="3598280385"/>
                  </p:ext>
                </p:extLst>
              </p:nvPr>
            </p:nvGraphicFramePr>
            <p:xfrm>
              <a:off x="952500" y="2188998"/>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208</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58</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2704</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154</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106" name="Google Shape;106;p20"/>
              <p:cNvGraphicFramePr/>
              <p:nvPr>
                <p:extLst>
                  <p:ext uri="{D42A27DB-BD31-4B8C-83A1-F6EECF244321}">
                    <p14:modId xmlns:p14="http://schemas.microsoft.com/office/powerpoint/2010/main" val="3598280385"/>
                  </p:ext>
                </p:extLst>
              </p:nvPr>
            </p:nvGraphicFramePr>
            <p:xfrm>
              <a:off x="952500" y="2188998"/>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617" r="-337" b="-100617"/>
                          </a:stretch>
                        </a:blipFill>
                      </a:tcPr>
                    </a:tc>
                    <a:extLst>
                      <a:ext uri="{0D108BD9-81ED-4DB2-BD59-A6C34878D82A}">
                        <a16:rowId xmlns:a16="http://schemas.microsoft.com/office/drawing/2014/main" val="10000"/>
                      </a:ext>
                    </a:extLst>
                  </a:tr>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1242" r="-100337" b="-124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1242" r="-337" b="-1242"/>
                          </a:stretch>
                        </a:blipFill>
                      </a:tcPr>
                    </a:tc>
                    <a:extLst>
                      <a:ext uri="{0D108BD9-81ED-4DB2-BD59-A6C34878D82A}">
                        <a16:rowId xmlns:a16="http://schemas.microsoft.com/office/drawing/2014/main" val="10001"/>
                      </a:ext>
                    </a:extLst>
                  </a:tr>
                </a:tbl>
              </a:graphicData>
            </a:graphic>
          </p:graphicFrame>
        </mc:Fallback>
      </mc:AlternateContent>
      <p:sp>
        <p:nvSpPr>
          <p:cNvPr id="4" name="Google Shape;104;p20">
            <a:extLst>
              <a:ext uri="{FF2B5EF4-FFF2-40B4-BE49-F238E27FC236}">
                <a16:creationId xmlns:a16="http://schemas.microsoft.com/office/drawing/2014/main" id="{04ADB7BD-145A-7C20-90DE-DB4417A45FC1}"/>
              </a:ext>
            </a:extLst>
          </p:cNvPr>
          <p:cNvSpPr txBox="1"/>
          <p:nvPr/>
        </p:nvSpPr>
        <p:spPr>
          <a:xfrm>
            <a:off x="169849" y="378100"/>
            <a:ext cx="4993821"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BIDMAS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551352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105" name="Google Shape;105;p20"/>
              <p:cNvGraphicFramePr/>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8) Calculate: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smtClean="0">
                                  <a:solidFill>
                                    <a:schemeClr val="dk1"/>
                                  </a:solidFill>
                                  <a:latin typeface="Cambria Math" panose="02040503050406030204" pitchFamily="18" charset="0"/>
                                  <a:cs typeface="Times New Roman"/>
                                  <a:sym typeface="Times New Roman"/>
                                </a:rPr>
                                <m:t>3×(9−5)</m:t>
                              </m:r>
                            </m:oMath>
                          </a14:m>
                          <a:r>
                            <a:rPr lang="en-GB" sz="2300" baseline="30000" dirty="0">
                              <a:solidFill>
                                <a:schemeClr val="dk1"/>
                              </a:solidFill>
                              <a:latin typeface="Times New Roman"/>
                              <a:ea typeface="Times New Roman"/>
                              <a:cs typeface="Times New Roman"/>
                              <a:sym typeface="Times New Roman"/>
                            </a:rPr>
                            <a:t> </a:t>
                          </a: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105" name="Google Shape;105;p20"/>
              <p:cNvGraphicFramePr/>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855" r="-139" b="-128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106" name="Google Shape;106;p20"/>
              <p:cNvGraphicFramePr/>
              <p:nvPr>
                <p:extLst>
                  <p:ext uri="{D42A27DB-BD31-4B8C-83A1-F6EECF244321}">
                    <p14:modId xmlns:p14="http://schemas.microsoft.com/office/powerpoint/2010/main" val="702049900"/>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22</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12</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US" sz="1600" b="0" i="1" u="none" strike="noStrike" cap="none" smtClean="0">
                                  <a:solidFill>
                                    <a:schemeClr val="tx1"/>
                                  </a:solidFill>
                                  <a:latin typeface="Cambria Math" panose="02040503050406030204" pitchFamily="18" charset="0"/>
                                  <a:ea typeface="Nunito Sans"/>
                                  <a:cs typeface="Nunito Sans"/>
                                  <a:sym typeface="Nunito Sans"/>
                                </a:rPr>
                                <m:t>15</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GB" sz="1600" b="0" i="0" u="none" strike="noStrike" cap="none" dirty="0" smtClean="0">
                                  <a:solidFill>
                                    <a:schemeClr val="tx1"/>
                                  </a:solidFill>
                                  <a:latin typeface="Cambria Math" panose="02040503050406030204" pitchFamily="18" charset="0"/>
                                  <a:ea typeface="Nunito Sans"/>
                                  <a:cs typeface="Nunito Sans"/>
                                  <a:sym typeface="Nunito Sans"/>
                                </a:rPr>
                                <m:t>−</m:t>
                              </m:r>
                              <m:r>
                                <a:rPr lang="en-GB" sz="1600" b="0" i="1" u="none" strike="noStrike" cap="none" dirty="0" smtClean="0">
                                  <a:solidFill>
                                    <a:schemeClr val="tx1"/>
                                  </a:solidFill>
                                  <a:latin typeface="Cambria Math" panose="02040503050406030204" pitchFamily="18" charset="0"/>
                                  <a:ea typeface="Nunito Sans"/>
                                  <a:cs typeface="Nunito Sans"/>
                                  <a:sym typeface="Nunito Sans"/>
                                </a:rPr>
                                <m:t>12</m:t>
                              </m:r>
                            </m:oMath>
                          </a14:m>
                          <a:endParaRPr lang="en-GB"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106" name="Google Shape;106;p20"/>
              <p:cNvGraphicFramePr/>
              <p:nvPr>
                <p:extLst>
                  <p:ext uri="{D42A27DB-BD31-4B8C-83A1-F6EECF244321}">
                    <p14:modId xmlns:p14="http://schemas.microsoft.com/office/powerpoint/2010/main" val="702049900"/>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617" r="-337" b="-100617"/>
                          </a:stretch>
                        </a:blipFill>
                      </a:tcPr>
                    </a:tc>
                    <a:extLst>
                      <a:ext uri="{0D108BD9-81ED-4DB2-BD59-A6C34878D82A}">
                        <a16:rowId xmlns:a16="http://schemas.microsoft.com/office/drawing/2014/main" val="10000"/>
                      </a:ext>
                    </a:extLst>
                  </a:tr>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0617" r="-100337" b="-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0617" r="-337" b="-617"/>
                          </a:stretch>
                        </a:blipFill>
                      </a:tcPr>
                    </a:tc>
                    <a:extLst>
                      <a:ext uri="{0D108BD9-81ED-4DB2-BD59-A6C34878D82A}">
                        <a16:rowId xmlns:a16="http://schemas.microsoft.com/office/drawing/2014/main" val="10001"/>
                      </a:ext>
                    </a:extLst>
                  </a:tr>
                </a:tbl>
              </a:graphicData>
            </a:graphic>
          </p:graphicFrame>
        </mc:Fallback>
      </mc:AlternateContent>
      <p:sp>
        <p:nvSpPr>
          <p:cNvPr id="4" name="Google Shape;104;p20">
            <a:extLst>
              <a:ext uri="{FF2B5EF4-FFF2-40B4-BE49-F238E27FC236}">
                <a16:creationId xmlns:a16="http://schemas.microsoft.com/office/drawing/2014/main" id="{E6597F13-FE49-A575-2C7A-BEE6AE1F3BF9}"/>
              </a:ext>
            </a:extLst>
          </p:cNvPr>
          <p:cNvSpPr txBox="1"/>
          <p:nvPr/>
        </p:nvSpPr>
        <p:spPr>
          <a:xfrm>
            <a:off x="169850" y="378100"/>
            <a:ext cx="4931068"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BIDMAS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41558467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106" name="Google Shape;106;p20"/>
              <p:cNvGraphicFramePr/>
              <p:nvPr>
                <p:extLst>
                  <p:ext uri="{D42A27DB-BD31-4B8C-83A1-F6EECF244321}">
                    <p14:modId xmlns:p14="http://schemas.microsoft.com/office/powerpoint/2010/main" val="3480915656"/>
                  </p:ext>
                </p:extLst>
              </p:nvPr>
            </p:nvGraphicFramePr>
            <p:xfrm>
              <a:off x="952500" y="2190749"/>
              <a:ext cx="7239000" cy="1966946"/>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3">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27</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12</m:t>
                              </m:r>
                            </m:oMath>
                          </a14:m>
                          <a:endParaRPr lang="en-GB" sz="1600" b="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3">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3</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4</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106" name="Google Shape;106;p20"/>
              <p:cNvGraphicFramePr/>
              <p:nvPr>
                <p:extLst>
                  <p:ext uri="{D42A27DB-BD31-4B8C-83A1-F6EECF244321}">
                    <p14:modId xmlns:p14="http://schemas.microsoft.com/office/powerpoint/2010/main" val="3480915656"/>
                  </p:ext>
                </p:extLst>
              </p:nvPr>
            </p:nvGraphicFramePr>
            <p:xfrm>
              <a:off x="952500" y="2190749"/>
              <a:ext cx="7239000" cy="1966946"/>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3">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0617"/>
                          </a:stretch>
                        </a:blipFill>
                      </a:tcPr>
                    </a:tc>
                    <a:extLst>
                      <a:ext uri="{0D108BD9-81ED-4DB2-BD59-A6C34878D82A}">
                        <a16:rowId xmlns:a16="http://schemas.microsoft.com/office/drawing/2014/main" val="10000"/>
                      </a:ext>
                    </a:extLst>
                  </a:tr>
                  <a:tr h="983473">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0617" r="-100337" b="-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0617" r="-337" b="-617"/>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2" name="Google Shape;105;p20">
                <a:extLst>
                  <a:ext uri="{FF2B5EF4-FFF2-40B4-BE49-F238E27FC236}">
                    <a16:creationId xmlns:a16="http://schemas.microsoft.com/office/drawing/2014/main" id="{7DFCF32D-7E7A-D733-3441-72ED50BCC98A}"/>
                  </a:ext>
                </a:extLst>
              </p:cNvPr>
              <p:cNvGraphicFramePr/>
              <p:nvPr/>
            </p:nvGraphicFramePr>
            <p:xfrm>
              <a:off x="108044" y="862525"/>
              <a:ext cx="8750206" cy="1141766"/>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141766">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9) Calculate: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d>
                                <m:dPr>
                                  <m:ctrlPr>
                                    <a:rPr lang="en-GB" sz="2300" b="0" i="1" smtClean="0">
                                      <a:solidFill>
                                        <a:schemeClr val="dk1"/>
                                      </a:solidFill>
                                      <a:latin typeface="Cambria Math" panose="02040503050406030204" pitchFamily="18" charset="0"/>
                                      <a:cs typeface="Times New Roman"/>
                                      <a:sym typeface="Times New Roman"/>
                                    </a:rPr>
                                  </m:ctrlPr>
                                </m:dPr>
                                <m:e>
                                  <m:r>
                                    <a:rPr lang="en-GB" sz="2300" b="0" i="1" smtClean="0">
                                      <a:solidFill>
                                        <a:schemeClr val="dk1"/>
                                      </a:solidFill>
                                      <a:latin typeface="Cambria Math" panose="02040503050406030204" pitchFamily="18" charset="0"/>
                                      <a:cs typeface="Times New Roman"/>
                                      <a:sym typeface="Times New Roman"/>
                                    </a:rPr>
                                    <m:t>23−5</m:t>
                                  </m:r>
                                </m:e>
                              </m:d>
                              <m:r>
                                <a:rPr lang="en-GB" sz="2300" b="0" i="1" smtClean="0">
                                  <a:solidFill>
                                    <a:schemeClr val="dk1"/>
                                  </a:solidFill>
                                  <a:latin typeface="Cambria Math" panose="02040503050406030204" pitchFamily="18" charset="0"/>
                                  <a:cs typeface="Times New Roman"/>
                                  <a:sym typeface="Times New Roman"/>
                                </a:rPr>
                                <m:t>÷(2×3)</m:t>
                              </m:r>
                            </m:oMath>
                          </a14:m>
                          <a:r>
                            <a:rPr lang="en-GB" sz="2300" baseline="30000" dirty="0">
                              <a:solidFill>
                                <a:schemeClr val="dk1"/>
                              </a:solidFill>
                              <a:latin typeface="Times New Roman"/>
                              <a:ea typeface="Times New Roman"/>
                              <a:cs typeface="Times New Roman"/>
                              <a:sym typeface="Times New Roman"/>
                            </a:rPr>
                            <a:t> </a:t>
                          </a: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05;p20">
                <a:extLst>
                  <a:ext uri="{FF2B5EF4-FFF2-40B4-BE49-F238E27FC236}">
                    <a16:creationId xmlns:a16="http://schemas.microsoft.com/office/drawing/2014/main" id="{7DFCF32D-7E7A-D733-3441-72ED50BCC98A}"/>
                  </a:ext>
                </a:extLst>
              </p:cNvPr>
              <p:cNvGraphicFramePr/>
              <p:nvPr/>
            </p:nvGraphicFramePr>
            <p:xfrm>
              <a:off x="108044" y="862525"/>
              <a:ext cx="8750206" cy="1141766"/>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141766">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0" t="-1064" r="-139" b="-1064"/>
                          </a:stretch>
                        </a:blipFill>
                      </a:tcPr>
                    </a:tc>
                    <a:extLst>
                      <a:ext uri="{0D108BD9-81ED-4DB2-BD59-A6C34878D82A}">
                        <a16:rowId xmlns:a16="http://schemas.microsoft.com/office/drawing/2014/main" val="10000"/>
                      </a:ext>
                    </a:extLst>
                  </a:tr>
                </a:tbl>
              </a:graphicData>
            </a:graphic>
          </p:graphicFrame>
        </mc:Fallback>
      </mc:AlternateContent>
      <p:sp>
        <p:nvSpPr>
          <p:cNvPr id="4" name="Google Shape;104;p20">
            <a:extLst>
              <a:ext uri="{FF2B5EF4-FFF2-40B4-BE49-F238E27FC236}">
                <a16:creationId xmlns:a16="http://schemas.microsoft.com/office/drawing/2014/main" id="{AEE50FD7-BCCC-8CD8-F04B-935539BF6EE3}"/>
              </a:ext>
            </a:extLst>
          </p:cNvPr>
          <p:cNvSpPr txBox="1"/>
          <p:nvPr/>
        </p:nvSpPr>
        <p:spPr>
          <a:xfrm>
            <a:off x="169850" y="378100"/>
            <a:ext cx="5038644"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BIDMAS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10402631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105" name="Google Shape;105;p20"/>
              <p:cNvGraphicFramePr/>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10) Calculate: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sSup>
                                <m:sSupPr>
                                  <m:ctrlPr>
                                    <a:rPr lang="en-GB" sz="2300" b="0" i="1" smtClean="0">
                                      <a:solidFill>
                                        <a:schemeClr val="dk1"/>
                                      </a:solidFill>
                                      <a:latin typeface="Cambria Math" panose="02040503050406030204" pitchFamily="18" charset="0"/>
                                      <a:cs typeface="Times New Roman"/>
                                      <a:sym typeface="Times New Roman"/>
                                    </a:rPr>
                                  </m:ctrlPr>
                                </m:sSupPr>
                                <m:e>
                                  <m:r>
                                    <a:rPr lang="en-GB" sz="2300" b="0" i="1" smtClean="0">
                                      <a:solidFill>
                                        <a:schemeClr val="dk1"/>
                                      </a:solidFill>
                                      <a:latin typeface="Cambria Math" panose="02040503050406030204" pitchFamily="18" charset="0"/>
                                      <a:cs typeface="Times New Roman"/>
                                      <a:sym typeface="Times New Roman"/>
                                    </a:rPr>
                                    <m:t>5</m:t>
                                  </m:r>
                                </m:e>
                                <m:sup>
                                  <m:r>
                                    <a:rPr lang="en-GB" sz="2300" b="0" i="1" smtClean="0">
                                      <a:solidFill>
                                        <a:schemeClr val="dk1"/>
                                      </a:solidFill>
                                      <a:latin typeface="Cambria Math" panose="02040503050406030204" pitchFamily="18" charset="0"/>
                                      <a:cs typeface="Times New Roman"/>
                                      <a:sym typeface="Times New Roman"/>
                                    </a:rPr>
                                    <m:t>2</m:t>
                                  </m:r>
                                </m:sup>
                              </m:sSup>
                              <m:r>
                                <a:rPr lang="en-GB" sz="2300" b="0" i="1" smtClean="0">
                                  <a:solidFill>
                                    <a:schemeClr val="dk1"/>
                                  </a:solidFill>
                                  <a:latin typeface="Cambria Math" panose="02040503050406030204" pitchFamily="18" charset="0"/>
                                  <a:cs typeface="Times New Roman"/>
                                  <a:sym typeface="Times New Roman"/>
                                </a:rPr>
                                <m:t>−(3−7)</m:t>
                              </m:r>
                            </m:oMath>
                          </a14:m>
                          <a:r>
                            <a:rPr lang="en-GB" sz="2300" baseline="30000" dirty="0">
                              <a:solidFill>
                                <a:schemeClr val="dk1"/>
                              </a:solidFill>
                              <a:latin typeface="Times New Roman"/>
                              <a:ea typeface="Times New Roman"/>
                              <a:cs typeface="Times New Roman"/>
                              <a:sym typeface="Times New Roman"/>
                            </a:rPr>
                            <a:t> </a:t>
                          </a:r>
                          <a:endParaRPr lang="ar-AE"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105" name="Google Shape;105;p20"/>
              <p:cNvGraphicFramePr/>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855" r="-139" b="-128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106" name="Google Shape;106;p20"/>
              <p:cNvGraphicFramePr/>
              <p:nvPr>
                <p:extLst>
                  <p:ext uri="{D42A27DB-BD31-4B8C-83A1-F6EECF244321}">
                    <p14:modId xmlns:p14="http://schemas.microsoft.com/office/powerpoint/2010/main" val="2164347579"/>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282">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29</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2</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1</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666">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15</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81</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106" name="Google Shape;106;p20"/>
              <p:cNvGraphicFramePr/>
              <p:nvPr>
                <p:extLst>
                  <p:ext uri="{D42A27DB-BD31-4B8C-83A1-F6EECF244321}">
                    <p14:modId xmlns:p14="http://schemas.microsoft.com/office/powerpoint/2010/main" val="2164347579"/>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282">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617" r="-337" b="-100617"/>
                          </a:stretch>
                        </a:blipFill>
                      </a:tcPr>
                    </a:tc>
                    <a:extLst>
                      <a:ext uri="{0D108BD9-81ED-4DB2-BD59-A6C34878D82A}">
                        <a16:rowId xmlns:a16="http://schemas.microsoft.com/office/drawing/2014/main" val="10000"/>
                      </a:ext>
                    </a:extLst>
                  </a:tr>
                  <a:tr h="983666">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0617" r="-100337" b="-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0617" r="-337" b="-617"/>
                          </a:stretch>
                        </a:blipFill>
                      </a:tcPr>
                    </a:tc>
                    <a:extLst>
                      <a:ext uri="{0D108BD9-81ED-4DB2-BD59-A6C34878D82A}">
                        <a16:rowId xmlns:a16="http://schemas.microsoft.com/office/drawing/2014/main" val="10001"/>
                      </a:ext>
                    </a:extLst>
                  </a:tr>
                </a:tbl>
              </a:graphicData>
            </a:graphic>
          </p:graphicFrame>
        </mc:Fallback>
      </mc:AlternateContent>
      <p:sp>
        <p:nvSpPr>
          <p:cNvPr id="3" name="Google Shape;104;p20">
            <a:extLst>
              <a:ext uri="{FF2B5EF4-FFF2-40B4-BE49-F238E27FC236}">
                <a16:creationId xmlns:a16="http://schemas.microsoft.com/office/drawing/2014/main" id="{36147B16-0A60-FDD1-EB3E-7612700B3751}"/>
              </a:ext>
            </a:extLst>
          </p:cNvPr>
          <p:cNvSpPr txBox="1"/>
          <p:nvPr/>
        </p:nvSpPr>
        <p:spPr>
          <a:xfrm>
            <a:off x="169849" y="378100"/>
            <a:ext cx="4877279"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BIDMAS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12347801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106" name="Google Shape;106;p20"/>
              <p:cNvGraphicFramePr/>
              <p:nvPr>
                <p:extLst>
                  <p:ext uri="{D42A27DB-BD31-4B8C-83A1-F6EECF244321}">
                    <p14:modId xmlns:p14="http://schemas.microsoft.com/office/powerpoint/2010/main" val="3015885096"/>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7</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169</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13</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43</m:t>
                              </m:r>
                            </m:oMath>
                          </a14:m>
                          <a:endParaRPr lang="en-US" sz="1600" b="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106" name="Google Shape;106;p20"/>
              <p:cNvGraphicFramePr/>
              <p:nvPr>
                <p:extLst>
                  <p:ext uri="{D42A27DB-BD31-4B8C-83A1-F6EECF244321}">
                    <p14:modId xmlns:p14="http://schemas.microsoft.com/office/powerpoint/2010/main" val="3015885096"/>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0617"/>
                          </a:stretch>
                        </a:blipFill>
                      </a:tcPr>
                    </a:tc>
                    <a:extLst>
                      <a:ext uri="{0D108BD9-81ED-4DB2-BD59-A6C34878D82A}">
                        <a16:rowId xmlns:a16="http://schemas.microsoft.com/office/drawing/2014/main" val="10000"/>
                      </a:ext>
                    </a:extLst>
                  </a:tr>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0617" r="-100337" b="-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0617" r="-337" b="-617"/>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2" name="Google Shape;105;p20">
                <a:extLst>
                  <a:ext uri="{FF2B5EF4-FFF2-40B4-BE49-F238E27FC236}">
                    <a16:creationId xmlns:a16="http://schemas.microsoft.com/office/drawing/2014/main" id="{EE80A8A9-C2A6-BF08-AD49-77A341EE056E}"/>
                  </a:ext>
                </a:extLst>
              </p:cNvPr>
              <p:cNvGraphicFramePr/>
              <p:nvPr/>
            </p:nvGraphicFramePr>
            <p:xfrm>
              <a:off x="108044" y="862525"/>
              <a:ext cx="8750206" cy="107951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11) Calculate: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sSup>
                                <m:sSupPr>
                                  <m:ctrlPr>
                                    <a:rPr lang="en-GB" sz="2300" b="0" i="1" smtClean="0">
                                      <a:solidFill>
                                        <a:schemeClr val="dk1"/>
                                      </a:solidFill>
                                      <a:latin typeface="Cambria Math" panose="02040503050406030204" pitchFamily="18" charset="0"/>
                                      <a:cs typeface="Times New Roman"/>
                                      <a:sym typeface="Times New Roman"/>
                                    </a:rPr>
                                  </m:ctrlPr>
                                </m:sSupPr>
                                <m:e>
                                  <m:d>
                                    <m:dPr>
                                      <m:ctrlPr>
                                        <a:rPr lang="en-GB" sz="2300" b="0" i="1" smtClean="0">
                                          <a:solidFill>
                                            <a:schemeClr val="dk1"/>
                                          </a:solidFill>
                                          <a:latin typeface="Cambria Math" panose="02040503050406030204" pitchFamily="18" charset="0"/>
                                          <a:cs typeface="Times New Roman"/>
                                          <a:sym typeface="Times New Roman"/>
                                        </a:rPr>
                                      </m:ctrlPr>
                                    </m:dPr>
                                    <m:e>
                                      <m:r>
                                        <a:rPr lang="en-GB" sz="2300" b="0" i="1" smtClean="0">
                                          <a:solidFill>
                                            <a:schemeClr val="dk1"/>
                                          </a:solidFill>
                                          <a:latin typeface="Cambria Math" panose="02040503050406030204" pitchFamily="18" charset="0"/>
                                          <a:cs typeface="Times New Roman"/>
                                          <a:sym typeface="Times New Roman"/>
                                        </a:rPr>
                                        <m:t>3+5</m:t>
                                      </m:r>
                                    </m:e>
                                  </m:d>
                                </m:e>
                                <m:sup>
                                  <m:r>
                                    <a:rPr lang="en-GB" sz="2300" b="0" i="1" smtClean="0">
                                      <a:solidFill>
                                        <a:schemeClr val="dk1"/>
                                      </a:solidFill>
                                      <a:latin typeface="Cambria Math" panose="02040503050406030204" pitchFamily="18" charset="0"/>
                                      <a:cs typeface="Times New Roman"/>
                                      <a:sym typeface="Times New Roman"/>
                                    </a:rPr>
                                    <m:t>2</m:t>
                                  </m:r>
                                </m:sup>
                              </m:sSup>
                              <m:r>
                                <a:rPr lang="en-GB" sz="2300" b="0" i="1" smtClean="0">
                                  <a:solidFill>
                                    <a:schemeClr val="dk1"/>
                                  </a:solidFill>
                                  <a:latin typeface="Cambria Math" panose="02040503050406030204" pitchFamily="18" charset="0"/>
                                  <a:cs typeface="Times New Roman"/>
                                  <a:sym typeface="Times New Roman"/>
                                </a:rPr>
                                <m:t>−21</m:t>
                              </m:r>
                            </m:oMath>
                          </a14:m>
                          <a:r>
                            <a:rPr lang="en-US" sz="2300" b="0" dirty="0">
                              <a:solidFill>
                                <a:schemeClr val="dk1"/>
                              </a:solidFill>
                              <a:latin typeface="Times New Roman"/>
                              <a:ea typeface="Times New Roman"/>
                              <a:cs typeface="Times New Roman"/>
                              <a:sym typeface="Times New Roman"/>
                            </a:rPr>
                            <a:t> </a:t>
                          </a:r>
                        </a:p>
                        <a:p>
                          <a:pPr marL="457200" lvl="0" indent="0" algn="l" rtl="0">
                            <a:spcBef>
                              <a:spcPts val="0"/>
                            </a:spcBef>
                            <a:spcAft>
                              <a:spcPts val="0"/>
                            </a:spcAft>
                            <a:buNone/>
                          </a:pP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05;p20">
                <a:extLst>
                  <a:ext uri="{FF2B5EF4-FFF2-40B4-BE49-F238E27FC236}">
                    <a16:creationId xmlns:a16="http://schemas.microsoft.com/office/drawing/2014/main" id="{EE80A8A9-C2A6-BF08-AD49-77A341EE056E}"/>
                  </a:ext>
                </a:extLst>
              </p:cNvPr>
              <p:cNvGraphicFramePr/>
              <p:nvPr/>
            </p:nvGraphicFramePr>
            <p:xfrm>
              <a:off x="108044" y="862525"/>
              <a:ext cx="8750206" cy="107951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951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0" t="-1124" r="-139" b="-1124"/>
                          </a:stretch>
                        </a:blipFill>
                      </a:tcPr>
                    </a:tc>
                    <a:extLst>
                      <a:ext uri="{0D108BD9-81ED-4DB2-BD59-A6C34878D82A}">
                        <a16:rowId xmlns:a16="http://schemas.microsoft.com/office/drawing/2014/main" val="10000"/>
                      </a:ext>
                    </a:extLst>
                  </a:tr>
                </a:tbl>
              </a:graphicData>
            </a:graphic>
          </p:graphicFrame>
        </mc:Fallback>
      </mc:AlternateContent>
      <p:sp>
        <p:nvSpPr>
          <p:cNvPr id="4" name="Google Shape;104;p20">
            <a:extLst>
              <a:ext uri="{FF2B5EF4-FFF2-40B4-BE49-F238E27FC236}">
                <a16:creationId xmlns:a16="http://schemas.microsoft.com/office/drawing/2014/main" id="{E5F24A8D-A7FA-CEB9-35F5-C3DC739D8FD5}"/>
              </a:ext>
            </a:extLst>
          </p:cNvPr>
          <p:cNvSpPr txBox="1"/>
          <p:nvPr/>
        </p:nvSpPr>
        <p:spPr>
          <a:xfrm>
            <a:off x="169850" y="378100"/>
            <a:ext cx="4984856"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BIDMAS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28441756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20"/>
          <p:cNvSpPr txBox="1"/>
          <p:nvPr/>
        </p:nvSpPr>
        <p:spPr>
          <a:xfrm>
            <a:off x="169850" y="378100"/>
            <a:ext cx="4984856"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BIDMAS</a:t>
            </a:r>
            <a:endParaRPr b="1"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106" name="Google Shape;106;p20"/>
              <p:cNvGraphicFramePr/>
              <p:nvPr>
                <p:extLst>
                  <p:ext uri="{D42A27DB-BD31-4B8C-83A1-F6EECF244321}">
                    <p14:modId xmlns:p14="http://schemas.microsoft.com/office/powerpoint/2010/main" val="1718335671"/>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46</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28</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38</m:t>
                              </m:r>
                            </m:oMath>
                          </a14:m>
                          <a:endParaRPr lang="en-GB" sz="1600" b="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4</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0</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lang="ar-AE"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106" name="Google Shape;106;p20"/>
              <p:cNvGraphicFramePr/>
              <p:nvPr>
                <p:extLst>
                  <p:ext uri="{D42A27DB-BD31-4B8C-83A1-F6EECF244321}">
                    <p14:modId xmlns:p14="http://schemas.microsoft.com/office/powerpoint/2010/main" val="1718335671"/>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0617"/>
                          </a:stretch>
                        </a:blipFill>
                      </a:tcPr>
                    </a:tc>
                    <a:extLst>
                      <a:ext uri="{0D108BD9-81ED-4DB2-BD59-A6C34878D82A}">
                        <a16:rowId xmlns:a16="http://schemas.microsoft.com/office/drawing/2014/main" val="10000"/>
                      </a:ext>
                    </a:extLst>
                  </a:tr>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0617" r="-100337" b="-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0617" r="-337" b="-617"/>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2" name="Google Shape;105;p20">
                <a:extLst>
                  <a:ext uri="{FF2B5EF4-FFF2-40B4-BE49-F238E27FC236}">
                    <a16:creationId xmlns:a16="http://schemas.microsoft.com/office/drawing/2014/main" id="{DEB63519-DE49-0BC4-D73E-07F69D6B4A59}"/>
                  </a:ext>
                </a:extLst>
              </p:cNvPr>
              <p:cNvGraphicFramePr/>
              <p:nvPr/>
            </p:nvGraphicFramePr>
            <p:xfrm>
              <a:off x="108044" y="862525"/>
              <a:ext cx="8750206" cy="107951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12) Calculate: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smtClean="0">
                                  <a:solidFill>
                                    <a:schemeClr val="dk1"/>
                                  </a:solidFill>
                                  <a:latin typeface="Cambria Math" panose="02040503050406030204" pitchFamily="18" charset="0"/>
                                  <a:ea typeface="Times New Roman"/>
                                  <a:cs typeface="Times New Roman"/>
                                  <a:sym typeface="Times New Roman"/>
                                </a:rPr>
                                <m:t>2×22−</m:t>
                              </m:r>
                              <m:sSup>
                                <m:sSupPr>
                                  <m:ctrlPr>
                                    <a:rPr lang="en-GB" sz="2300" b="0" i="1" smtClean="0">
                                      <a:solidFill>
                                        <a:schemeClr val="dk1"/>
                                      </a:solidFill>
                                      <a:latin typeface="Cambria Math" panose="02040503050406030204" pitchFamily="18" charset="0"/>
                                      <a:ea typeface="Times New Roman"/>
                                      <a:cs typeface="Times New Roman"/>
                                      <a:sym typeface="Times New Roman"/>
                                    </a:rPr>
                                  </m:ctrlPr>
                                </m:sSupPr>
                                <m:e>
                                  <m:d>
                                    <m:dPr>
                                      <m:ctrlPr>
                                        <a:rPr lang="en-GB" sz="2300" b="0" i="1" smtClean="0">
                                          <a:solidFill>
                                            <a:schemeClr val="dk1"/>
                                          </a:solidFill>
                                          <a:latin typeface="Cambria Math" panose="02040503050406030204" pitchFamily="18" charset="0"/>
                                          <a:ea typeface="Times New Roman"/>
                                          <a:cs typeface="Times New Roman"/>
                                          <a:sym typeface="Times New Roman"/>
                                        </a:rPr>
                                      </m:ctrlPr>
                                    </m:dPr>
                                    <m:e>
                                      <m:r>
                                        <a:rPr lang="en-GB" sz="2300" b="0" i="1" smtClean="0">
                                          <a:solidFill>
                                            <a:schemeClr val="dk1"/>
                                          </a:solidFill>
                                          <a:latin typeface="Cambria Math" panose="02040503050406030204" pitchFamily="18" charset="0"/>
                                          <a:ea typeface="Times New Roman"/>
                                          <a:cs typeface="Times New Roman"/>
                                          <a:sym typeface="Times New Roman"/>
                                        </a:rPr>
                                        <m:t>2+2</m:t>
                                      </m:r>
                                    </m:e>
                                  </m:d>
                                </m:e>
                                <m:sup>
                                  <m:r>
                                    <a:rPr lang="en-GB" sz="2300" b="0" i="1" smtClean="0">
                                      <a:solidFill>
                                        <a:schemeClr val="dk1"/>
                                      </a:solidFill>
                                      <a:latin typeface="Cambria Math" panose="02040503050406030204" pitchFamily="18" charset="0"/>
                                      <a:ea typeface="Times New Roman"/>
                                      <a:cs typeface="Times New Roman"/>
                                      <a:sym typeface="Times New Roman"/>
                                    </a:rPr>
                                    <m:t>2</m:t>
                                  </m:r>
                                </m:sup>
                              </m:sSup>
                            </m:oMath>
                          </a14:m>
                          <a:r>
                            <a:rPr lang="en-US" sz="2300" b="0" dirty="0">
                              <a:solidFill>
                                <a:schemeClr val="dk1"/>
                              </a:solidFill>
                              <a:latin typeface="Times New Roman"/>
                              <a:ea typeface="Times New Roman"/>
                              <a:cs typeface="Times New Roman"/>
                              <a:sym typeface="Times New Roman"/>
                            </a:rPr>
                            <a:t> </a:t>
                          </a:r>
                        </a:p>
                        <a:p>
                          <a:pPr marL="457200" lvl="0" indent="0" algn="l" rtl="0">
                            <a:spcBef>
                              <a:spcPts val="0"/>
                            </a:spcBef>
                            <a:spcAft>
                              <a:spcPts val="0"/>
                            </a:spcAft>
                            <a:buNone/>
                          </a:pP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05;p20">
                <a:extLst>
                  <a:ext uri="{FF2B5EF4-FFF2-40B4-BE49-F238E27FC236}">
                    <a16:creationId xmlns:a16="http://schemas.microsoft.com/office/drawing/2014/main" id="{DEB63519-DE49-0BC4-D73E-07F69D6B4A59}"/>
                  </a:ext>
                </a:extLst>
              </p:cNvPr>
              <p:cNvGraphicFramePr/>
              <p:nvPr/>
            </p:nvGraphicFramePr>
            <p:xfrm>
              <a:off x="108044" y="862525"/>
              <a:ext cx="8750206" cy="107951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951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0" t="-1124" r="-139" b="-1124"/>
                          </a:stretch>
                        </a:blip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18188576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106" name="Google Shape;106;p20"/>
              <p:cNvGraphicFramePr/>
              <p:nvPr>
                <p:extLst>
                  <p:ext uri="{D42A27DB-BD31-4B8C-83A1-F6EECF244321}">
                    <p14:modId xmlns:p14="http://schemas.microsoft.com/office/powerpoint/2010/main" val="1252757828"/>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0</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30</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6</m:t>
                              </m:r>
                              <m:r>
                                <a:rPr lang="en-GB" sz="1600" b="0" i="1" u="none" strike="noStrike" cap="none" dirty="0" smtClean="0">
                                  <a:solidFill>
                                    <a:schemeClr val="tx1"/>
                                  </a:solidFill>
                                  <a:latin typeface="Cambria Math" panose="02040503050406030204" pitchFamily="18" charset="0"/>
                                  <a:ea typeface="Nunito Sans"/>
                                  <a:cs typeface="Nunito Sans"/>
                                  <a:sym typeface="Nunito Sans"/>
                                </a:rPr>
                                <m:t>6</m:t>
                              </m:r>
                            </m:oMath>
                          </a14:m>
                          <a:endParaRPr lang="en-US"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18</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106" name="Google Shape;106;p20"/>
              <p:cNvGraphicFramePr/>
              <p:nvPr>
                <p:extLst>
                  <p:ext uri="{D42A27DB-BD31-4B8C-83A1-F6EECF244321}">
                    <p14:modId xmlns:p14="http://schemas.microsoft.com/office/powerpoint/2010/main" val="1252757828"/>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0617"/>
                          </a:stretch>
                        </a:blipFill>
                      </a:tcPr>
                    </a:tc>
                    <a:extLst>
                      <a:ext uri="{0D108BD9-81ED-4DB2-BD59-A6C34878D82A}">
                        <a16:rowId xmlns:a16="http://schemas.microsoft.com/office/drawing/2014/main" val="10000"/>
                      </a:ext>
                    </a:extLst>
                  </a:tr>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0617" r="-100337" b="-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0617" r="-337" b="-617"/>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2" name="Google Shape;105;p20">
                <a:extLst>
                  <a:ext uri="{FF2B5EF4-FFF2-40B4-BE49-F238E27FC236}">
                    <a16:creationId xmlns:a16="http://schemas.microsoft.com/office/drawing/2014/main" id="{B3D1BE38-D92C-56EE-ADA7-2A4825FA3946}"/>
                  </a:ext>
                </a:extLst>
              </p:cNvPr>
              <p:cNvGraphicFramePr/>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13) Evaluate: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sSup>
                                <m:sSupPr>
                                  <m:ctrlPr>
                                    <a:rPr lang="en-GB" sz="2300" b="0" i="1" smtClean="0">
                                      <a:solidFill>
                                        <a:schemeClr val="dk1"/>
                                      </a:solidFill>
                                      <a:latin typeface="Cambria Math" panose="02040503050406030204" pitchFamily="18" charset="0"/>
                                      <a:cs typeface="Times New Roman"/>
                                      <a:sym typeface="Times New Roman"/>
                                    </a:rPr>
                                  </m:ctrlPr>
                                </m:sSupPr>
                                <m:e>
                                  <m:r>
                                    <a:rPr lang="en-GB" sz="2300" b="0" i="1" smtClean="0">
                                      <a:solidFill>
                                        <a:schemeClr val="dk1"/>
                                      </a:solidFill>
                                      <a:latin typeface="Cambria Math" panose="02040503050406030204" pitchFamily="18" charset="0"/>
                                      <a:cs typeface="Times New Roman"/>
                                      <a:sym typeface="Times New Roman"/>
                                    </a:rPr>
                                    <m:t>6</m:t>
                                  </m:r>
                                </m:e>
                                <m:sup>
                                  <m:r>
                                    <a:rPr lang="en-GB" sz="2300" b="0" i="1" smtClean="0">
                                      <a:solidFill>
                                        <a:schemeClr val="dk1"/>
                                      </a:solidFill>
                                      <a:latin typeface="Cambria Math" panose="02040503050406030204" pitchFamily="18" charset="0"/>
                                      <a:cs typeface="Times New Roman"/>
                                      <a:sym typeface="Times New Roman"/>
                                    </a:rPr>
                                    <m:t>2</m:t>
                                  </m:r>
                                </m:sup>
                              </m:sSup>
                              <m:r>
                                <a:rPr lang="en-GB" sz="2300" b="0" i="1" smtClean="0">
                                  <a:solidFill>
                                    <a:schemeClr val="dk1"/>
                                  </a:solidFill>
                                  <a:latin typeface="Cambria Math" panose="02040503050406030204" pitchFamily="18" charset="0"/>
                                  <a:cs typeface="Times New Roman"/>
                                  <a:sym typeface="Times New Roman"/>
                                </a:rPr>
                                <m:t>−</m:t>
                              </m:r>
                              <m:rad>
                                <m:radPr>
                                  <m:degHide m:val="on"/>
                                  <m:ctrlPr>
                                    <a:rPr lang="en-GB" sz="2300" b="0" i="1" smtClean="0">
                                      <a:solidFill>
                                        <a:schemeClr val="dk1"/>
                                      </a:solidFill>
                                      <a:latin typeface="Cambria Math" panose="02040503050406030204" pitchFamily="18" charset="0"/>
                                      <a:cs typeface="Times New Roman"/>
                                      <a:sym typeface="Times New Roman"/>
                                    </a:rPr>
                                  </m:ctrlPr>
                                </m:radPr>
                                <m:deg/>
                                <m:e>
                                  <m:r>
                                    <a:rPr lang="en-GB" sz="2300" b="0" i="1" smtClean="0">
                                      <a:solidFill>
                                        <a:schemeClr val="dk1"/>
                                      </a:solidFill>
                                      <a:latin typeface="Cambria Math" panose="02040503050406030204" pitchFamily="18" charset="0"/>
                                      <a:cs typeface="Times New Roman"/>
                                      <a:sym typeface="Times New Roman"/>
                                    </a:rPr>
                                    <m:t>9×4</m:t>
                                  </m:r>
                                </m:e>
                              </m:rad>
                            </m:oMath>
                          </a14:m>
                          <a:r>
                            <a:rPr lang="en-GB" sz="2300" baseline="30000" dirty="0">
                              <a:solidFill>
                                <a:schemeClr val="dk1"/>
                              </a:solidFill>
                              <a:latin typeface="Times New Roman"/>
                              <a:ea typeface="Times New Roman"/>
                              <a:cs typeface="Times New Roman"/>
                              <a:sym typeface="Times New Roman"/>
                            </a:rPr>
                            <a:t> </a:t>
                          </a: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05;p20">
                <a:extLst>
                  <a:ext uri="{FF2B5EF4-FFF2-40B4-BE49-F238E27FC236}">
                    <a16:creationId xmlns:a16="http://schemas.microsoft.com/office/drawing/2014/main" id="{B3D1BE38-D92C-56EE-ADA7-2A4825FA3946}"/>
                  </a:ext>
                </a:extLst>
              </p:cNvPr>
              <p:cNvGraphicFramePr/>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0" t="-1130" r="-139" b="-1130"/>
                          </a:stretch>
                        </a:blipFill>
                      </a:tcPr>
                    </a:tc>
                    <a:extLst>
                      <a:ext uri="{0D108BD9-81ED-4DB2-BD59-A6C34878D82A}">
                        <a16:rowId xmlns:a16="http://schemas.microsoft.com/office/drawing/2014/main" val="10000"/>
                      </a:ext>
                    </a:extLst>
                  </a:tr>
                </a:tbl>
              </a:graphicData>
            </a:graphic>
          </p:graphicFrame>
        </mc:Fallback>
      </mc:AlternateContent>
      <p:sp>
        <p:nvSpPr>
          <p:cNvPr id="5" name="Google Shape;104;p20">
            <a:extLst>
              <a:ext uri="{FF2B5EF4-FFF2-40B4-BE49-F238E27FC236}">
                <a16:creationId xmlns:a16="http://schemas.microsoft.com/office/drawing/2014/main" id="{C2BE37E0-3C03-7657-BD91-3CE108792F55}"/>
              </a:ext>
            </a:extLst>
          </p:cNvPr>
          <p:cNvSpPr txBox="1"/>
          <p:nvPr/>
        </p:nvSpPr>
        <p:spPr>
          <a:xfrm>
            <a:off x="169849" y="378100"/>
            <a:ext cx="4877279"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BIDMAS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23465342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106" name="Google Shape;106;p20"/>
              <p:cNvGraphicFramePr/>
              <p:nvPr>
                <p:extLst>
                  <p:ext uri="{D42A27DB-BD31-4B8C-83A1-F6EECF244321}">
                    <p14:modId xmlns:p14="http://schemas.microsoft.com/office/powerpoint/2010/main" val="3075068576"/>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12</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4</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lang="ar-AE"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10</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8</m:t>
                              </m:r>
                            </m:oMath>
                          </a14:m>
                          <a:endParaRPr lang="en-US" sz="1600" b="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GB" sz="1600" b="0" i="1" u="none" strike="noStrike" cap="none" smtClean="0">
                                  <a:solidFill>
                                    <a:schemeClr val="tx1"/>
                                  </a:solidFill>
                                  <a:latin typeface="Cambria Math" panose="02040503050406030204" pitchFamily="18" charset="0"/>
                                  <a:ea typeface="Nunito Sans"/>
                                  <a:cs typeface="Nunito Sans"/>
                                  <a:sym typeface="Nunito Sans"/>
                                </a:rPr>
                                <m:t>−12</m:t>
                              </m:r>
                            </m:oMath>
                          </a14:m>
                          <a:endParaRPr lang="en-GB"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106" name="Google Shape;106;p20"/>
              <p:cNvGraphicFramePr/>
              <p:nvPr>
                <p:extLst>
                  <p:ext uri="{D42A27DB-BD31-4B8C-83A1-F6EECF244321}">
                    <p14:modId xmlns:p14="http://schemas.microsoft.com/office/powerpoint/2010/main" val="3075068576"/>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0617"/>
                          </a:stretch>
                        </a:blipFill>
                      </a:tcPr>
                    </a:tc>
                    <a:extLst>
                      <a:ext uri="{0D108BD9-81ED-4DB2-BD59-A6C34878D82A}">
                        <a16:rowId xmlns:a16="http://schemas.microsoft.com/office/drawing/2014/main" val="10000"/>
                      </a:ext>
                    </a:extLst>
                  </a:tr>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0617" r="-100337" b="-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0617" r="-337" b="-617"/>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3" name="Google Shape;105;p20">
                <a:extLst>
                  <a:ext uri="{FF2B5EF4-FFF2-40B4-BE49-F238E27FC236}">
                    <a16:creationId xmlns:a16="http://schemas.microsoft.com/office/drawing/2014/main" id="{CCBD7E53-BE94-43F3-9A3D-C484DDBF7527}"/>
                  </a:ext>
                </a:extLst>
              </p:cNvPr>
              <p:cNvGraphicFramePr/>
              <p:nvPr/>
            </p:nvGraphicFramePr>
            <p:xfrm>
              <a:off x="108044" y="861962"/>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14) Calculate: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d>
                                <m:dPr>
                                  <m:ctrlPr>
                                    <a:rPr lang="en-GB" sz="2300" b="0" i="1" smtClean="0">
                                      <a:solidFill>
                                        <a:schemeClr val="dk1"/>
                                      </a:solidFill>
                                      <a:latin typeface="Cambria Math" panose="02040503050406030204" pitchFamily="18" charset="0"/>
                                      <a:cs typeface="Times New Roman"/>
                                      <a:sym typeface="Times New Roman"/>
                                    </a:rPr>
                                  </m:ctrlPr>
                                </m:dPr>
                                <m:e>
                                  <m:r>
                                    <a:rPr lang="en-GB" sz="2300" b="0" i="1" smtClean="0">
                                      <a:solidFill>
                                        <a:schemeClr val="dk1"/>
                                      </a:solidFill>
                                      <a:latin typeface="Cambria Math" panose="02040503050406030204" pitchFamily="18" charset="0"/>
                                      <a:cs typeface="Times New Roman"/>
                                      <a:sym typeface="Times New Roman"/>
                                    </a:rPr>
                                    <m:t>5−</m:t>
                                  </m:r>
                                  <m:sSup>
                                    <m:sSupPr>
                                      <m:ctrlPr>
                                        <a:rPr lang="en-GB" sz="2300" b="0" i="1" smtClean="0">
                                          <a:solidFill>
                                            <a:schemeClr val="dk1"/>
                                          </a:solidFill>
                                          <a:latin typeface="Cambria Math" panose="02040503050406030204" pitchFamily="18" charset="0"/>
                                          <a:cs typeface="Times New Roman"/>
                                          <a:sym typeface="Times New Roman"/>
                                        </a:rPr>
                                      </m:ctrlPr>
                                    </m:sSupPr>
                                    <m:e>
                                      <m:r>
                                        <a:rPr lang="en-GB" sz="2300" b="0" i="1" smtClean="0">
                                          <a:solidFill>
                                            <a:schemeClr val="dk1"/>
                                          </a:solidFill>
                                          <a:latin typeface="Cambria Math" panose="02040503050406030204" pitchFamily="18" charset="0"/>
                                          <a:cs typeface="Times New Roman"/>
                                          <a:sym typeface="Times New Roman"/>
                                        </a:rPr>
                                        <m:t>2</m:t>
                                      </m:r>
                                    </m:e>
                                    <m:sup>
                                      <m:r>
                                        <a:rPr lang="en-GB" sz="2300" b="0" i="1" smtClean="0">
                                          <a:solidFill>
                                            <a:schemeClr val="dk1"/>
                                          </a:solidFill>
                                          <a:latin typeface="Cambria Math" panose="02040503050406030204" pitchFamily="18" charset="0"/>
                                          <a:cs typeface="Times New Roman"/>
                                          <a:sym typeface="Times New Roman"/>
                                        </a:rPr>
                                        <m:t>3</m:t>
                                      </m:r>
                                    </m:sup>
                                  </m:sSup>
                                </m:e>
                              </m:d>
                              <m:r>
                                <a:rPr lang="en-GB" sz="2300" b="0" i="1" smtClean="0">
                                  <a:solidFill>
                                    <a:schemeClr val="dk1"/>
                                  </a:solidFill>
                                  <a:latin typeface="Cambria Math" panose="02040503050406030204" pitchFamily="18" charset="0"/>
                                  <a:cs typeface="Times New Roman"/>
                                  <a:sym typeface="Times New Roman"/>
                                </a:rPr>
                                <m:t>×4</m:t>
                              </m:r>
                            </m:oMath>
                          </a14:m>
                          <a:r>
                            <a:rPr lang="en-GB" sz="2300" baseline="30000" dirty="0">
                              <a:solidFill>
                                <a:schemeClr val="dk1"/>
                              </a:solidFill>
                              <a:latin typeface="Times New Roman"/>
                              <a:ea typeface="Times New Roman"/>
                              <a:cs typeface="Times New Roman"/>
                              <a:sym typeface="Times New Roman"/>
                            </a:rPr>
                            <a:t> </a:t>
                          </a: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3" name="Google Shape;105;p20">
                <a:extLst>
                  <a:ext uri="{FF2B5EF4-FFF2-40B4-BE49-F238E27FC236}">
                    <a16:creationId xmlns:a16="http://schemas.microsoft.com/office/drawing/2014/main" id="{CCBD7E53-BE94-43F3-9A3D-C484DDBF7527}"/>
                  </a:ext>
                </a:extLst>
              </p:cNvPr>
              <p:cNvGraphicFramePr/>
              <p:nvPr/>
            </p:nvGraphicFramePr>
            <p:xfrm>
              <a:off x="108044" y="861962"/>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0" t="-1130" r="-139" b="-1130"/>
                          </a:stretch>
                        </a:blipFill>
                      </a:tcPr>
                    </a:tc>
                    <a:extLst>
                      <a:ext uri="{0D108BD9-81ED-4DB2-BD59-A6C34878D82A}">
                        <a16:rowId xmlns:a16="http://schemas.microsoft.com/office/drawing/2014/main" val="10000"/>
                      </a:ext>
                    </a:extLst>
                  </a:tr>
                </a:tbl>
              </a:graphicData>
            </a:graphic>
          </p:graphicFrame>
        </mc:Fallback>
      </mc:AlternateContent>
      <p:sp>
        <p:nvSpPr>
          <p:cNvPr id="5" name="Google Shape;104;p20">
            <a:extLst>
              <a:ext uri="{FF2B5EF4-FFF2-40B4-BE49-F238E27FC236}">
                <a16:creationId xmlns:a16="http://schemas.microsoft.com/office/drawing/2014/main" id="{DE756E2D-4F58-61B4-1790-2B8AA2DC9902}"/>
              </a:ext>
            </a:extLst>
          </p:cNvPr>
          <p:cNvSpPr txBox="1"/>
          <p:nvPr/>
        </p:nvSpPr>
        <p:spPr>
          <a:xfrm>
            <a:off x="169849" y="378100"/>
            <a:ext cx="4877279"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BIDMAS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303744687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2" name="Google Shape;105;p20">
                <a:extLst>
                  <a:ext uri="{FF2B5EF4-FFF2-40B4-BE49-F238E27FC236}">
                    <a16:creationId xmlns:a16="http://schemas.microsoft.com/office/drawing/2014/main" id="{8E0CB4CF-819B-B4B4-BF15-6E7422C04EA4}"/>
                  </a:ext>
                </a:extLst>
              </p:cNvPr>
              <p:cNvGraphicFramePr/>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15) Calculate: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smtClean="0">
                                  <a:solidFill>
                                    <a:schemeClr val="dk1"/>
                                  </a:solidFill>
                                  <a:latin typeface="Cambria Math" panose="02040503050406030204" pitchFamily="18" charset="0"/>
                                  <a:cs typeface="Times New Roman"/>
                                  <a:sym typeface="Times New Roman"/>
                                </a:rPr>
                                <m:t>120−(</m:t>
                              </m:r>
                              <m:sSup>
                                <m:sSupPr>
                                  <m:ctrlPr>
                                    <a:rPr lang="en-GB" sz="2300" b="0" i="1" smtClean="0">
                                      <a:solidFill>
                                        <a:schemeClr val="dk1"/>
                                      </a:solidFill>
                                      <a:latin typeface="Cambria Math" panose="02040503050406030204" pitchFamily="18" charset="0"/>
                                      <a:cs typeface="Times New Roman"/>
                                      <a:sym typeface="Times New Roman"/>
                                    </a:rPr>
                                  </m:ctrlPr>
                                </m:sSupPr>
                                <m:e>
                                  <m:r>
                                    <a:rPr lang="en-GB" sz="2300" b="0" i="1" smtClean="0">
                                      <a:solidFill>
                                        <a:schemeClr val="dk1"/>
                                      </a:solidFill>
                                      <a:latin typeface="Cambria Math" panose="02040503050406030204" pitchFamily="18" charset="0"/>
                                      <a:cs typeface="Times New Roman"/>
                                      <a:sym typeface="Times New Roman"/>
                                    </a:rPr>
                                    <m:t>6</m:t>
                                  </m:r>
                                </m:e>
                                <m:sup>
                                  <m:r>
                                    <a:rPr lang="en-GB" sz="2300" b="0" i="1" smtClean="0">
                                      <a:solidFill>
                                        <a:schemeClr val="dk1"/>
                                      </a:solidFill>
                                      <a:latin typeface="Cambria Math" panose="02040503050406030204" pitchFamily="18" charset="0"/>
                                      <a:cs typeface="Times New Roman"/>
                                      <a:sym typeface="Times New Roman"/>
                                    </a:rPr>
                                    <m:t>2</m:t>
                                  </m:r>
                                </m:sup>
                              </m:sSup>
                              <m:r>
                                <a:rPr lang="en-GB" sz="2300" b="0" i="1" smtClean="0">
                                  <a:solidFill>
                                    <a:schemeClr val="dk1"/>
                                  </a:solidFill>
                                  <a:latin typeface="Cambria Math" panose="02040503050406030204" pitchFamily="18" charset="0"/>
                                  <a:cs typeface="Times New Roman"/>
                                  <a:sym typeface="Times New Roman"/>
                                </a:rPr>
                                <m:t>+</m:t>
                              </m:r>
                              <m:sSup>
                                <m:sSupPr>
                                  <m:ctrlPr>
                                    <a:rPr lang="en-GB" sz="2300" b="0" i="1" smtClean="0">
                                      <a:solidFill>
                                        <a:schemeClr val="dk1"/>
                                      </a:solidFill>
                                      <a:latin typeface="Cambria Math" panose="02040503050406030204" pitchFamily="18" charset="0"/>
                                      <a:cs typeface="Times New Roman"/>
                                      <a:sym typeface="Times New Roman"/>
                                    </a:rPr>
                                  </m:ctrlPr>
                                </m:sSupPr>
                                <m:e>
                                  <m:r>
                                    <a:rPr lang="en-GB" sz="2300" b="0" i="1" smtClean="0">
                                      <a:solidFill>
                                        <a:schemeClr val="dk1"/>
                                      </a:solidFill>
                                      <a:latin typeface="Cambria Math" panose="02040503050406030204" pitchFamily="18" charset="0"/>
                                      <a:cs typeface="Times New Roman"/>
                                      <a:sym typeface="Times New Roman"/>
                                    </a:rPr>
                                    <m:t>8</m:t>
                                  </m:r>
                                </m:e>
                                <m:sup>
                                  <m:r>
                                    <a:rPr lang="en-GB" sz="2300" b="0" i="1" smtClean="0">
                                      <a:solidFill>
                                        <a:schemeClr val="dk1"/>
                                      </a:solidFill>
                                      <a:latin typeface="Cambria Math" panose="02040503050406030204" pitchFamily="18" charset="0"/>
                                      <a:cs typeface="Times New Roman"/>
                                      <a:sym typeface="Times New Roman"/>
                                    </a:rPr>
                                    <m:t>2</m:t>
                                  </m:r>
                                </m:sup>
                              </m:sSup>
                              <m:r>
                                <a:rPr lang="en-GB" sz="2300" b="0" i="1" smtClean="0">
                                  <a:solidFill>
                                    <a:schemeClr val="dk1"/>
                                  </a:solidFill>
                                  <a:latin typeface="Cambria Math" panose="02040503050406030204" pitchFamily="18" charset="0"/>
                                  <a:cs typeface="Times New Roman"/>
                                  <a:sym typeface="Times New Roman"/>
                                </a:rPr>
                                <m:t>)</m:t>
                              </m:r>
                            </m:oMath>
                          </a14:m>
                          <a:r>
                            <a:rPr lang="en-US" sz="2300" b="0" dirty="0">
                              <a:solidFill>
                                <a:schemeClr val="dk1"/>
                              </a:solidFill>
                              <a:latin typeface="Times New Roman"/>
                              <a:ea typeface="Times New Roman"/>
                              <a:cs typeface="Times New Roman"/>
                              <a:sym typeface="Times New Roman"/>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05;p20">
                <a:extLst>
                  <a:ext uri="{FF2B5EF4-FFF2-40B4-BE49-F238E27FC236}">
                    <a16:creationId xmlns:a16="http://schemas.microsoft.com/office/drawing/2014/main" id="{8E0CB4CF-819B-B4B4-BF15-6E7422C04EA4}"/>
                  </a:ext>
                </a:extLst>
              </p:cNvPr>
              <p:cNvGraphicFramePr/>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1130" r="-139" b="-1130"/>
                          </a:stretch>
                        </a:blipFill>
                      </a:tcPr>
                    </a:tc>
                    <a:extLst>
                      <a:ext uri="{0D108BD9-81ED-4DB2-BD59-A6C34878D82A}">
                        <a16:rowId xmlns:a16="http://schemas.microsoft.com/office/drawing/2014/main" val="10000"/>
                      </a:ext>
                    </a:extLst>
                  </a:tr>
                </a:tbl>
              </a:graphicData>
            </a:graphic>
          </p:graphicFrame>
        </mc:Fallback>
      </mc:AlternateContent>
      <p:sp>
        <p:nvSpPr>
          <p:cNvPr id="4" name="Google Shape;104;p20">
            <a:extLst>
              <a:ext uri="{FF2B5EF4-FFF2-40B4-BE49-F238E27FC236}">
                <a16:creationId xmlns:a16="http://schemas.microsoft.com/office/drawing/2014/main" id="{72C08307-68ED-6195-3A9D-853ED9892FD6}"/>
              </a:ext>
            </a:extLst>
          </p:cNvPr>
          <p:cNvSpPr txBox="1"/>
          <p:nvPr/>
        </p:nvSpPr>
        <p:spPr>
          <a:xfrm>
            <a:off x="169850" y="378100"/>
            <a:ext cx="4913138"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BIDMAS</a:t>
            </a:r>
            <a:endParaRPr b="1"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3" name="Google Shape;106;p20">
                <a:extLst>
                  <a:ext uri="{FF2B5EF4-FFF2-40B4-BE49-F238E27FC236}">
                    <a16:creationId xmlns:a16="http://schemas.microsoft.com/office/drawing/2014/main" id="{10240CD4-2E26-B64F-ADBB-6EFD5B93035B}"/>
                  </a:ext>
                </a:extLst>
              </p:cNvPr>
              <p:cNvGraphicFramePr/>
              <p:nvPr>
                <p:extLst>
                  <p:ext uri="{D42A27DB-BD31-4B8C-83A1-F6EECF244321}">
                    <p14:modId xmlns:p14="http://schemas.microsoft.com/office/powerpoint/2010/main" val="3603819587"/>
                  </p:ext>
                </p:extLst>
              </p:nvPr>
            </p:nvGraphicFramePr>
            <p:xfrm>
              <a:off x="952500" y="2195397"/>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20</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92</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148</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−76</m:t>
                              </m:r>
                            </m:oMath>
                          </a14:m>
                          <a:endParaRPr lang="en-US" sz="1600" b="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3" name="Google Shape;106;p20">
                <a:extLst>
                  <a:ext uri="{FF2B5EF4-FFF2-40B4-BE49-F238E27FC236}">
                    <a16:creationId xmlns:a16="http://schemas.microsoft.com/office/drawing/2014/main" id="{10240CD4-2E26-B64F-ADBB-6EFD5B93035B}"/>
                  </a:ext>
                </a:extLst>
              </p:cNvPr>
              <p:cNvGraphicFramePr/>
              <p:nvPr>
                <p:extLst>
                  <p:ext uri="{D42A27DB-BD31-4B8C-83A1-F6EECF244321}">
                    <p14:modId xmlns:p14="http://schemas.microsoft.com/office/powerpoint/2010/main" val="3603819587"/>
                  </p:ext>
                </p:extLst>
              </p:nvPr>
            </p:nvGraphicFramePr>
            <p:xfrm>
              <a:off x="952500" y="2195397"/>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617" r="-337" b="-100617"/>
                          </a:stretch>
                        </a:blipFill>
                      </a:tcPr>
                    </a:tc>
                    <a:extLst>
                      <a:ext uri="{0D108BD9-81ED-4DB2-BD59-A6C34878D82A}">
                        <a16:rowId xmlns:a16="http://schemas.microsoft.com/office/drawing/2014/main" val="10000"/>
                      </a:ext>
                    </a:extLst>
                  </a:tr>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1242" r="-100337" b="-124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1242" r="-337" b="-1242"/>
                          </a:stretch>
                        </a:blipFill>
                      </a:tcPr>
                    </a:tc>
                    <a:extLst>
                      <a:ext uri="{0D108BD9-81ED-4DB2-BD59-A6C34878D82A}">
                        <a16:rowId xmlns:a16="http://schemas.microsoft.com/office/drawing/2014/main" val="10001"/>
                      </a:ext>
                    </a:extLst>
                  </a:tr>
                </a:tbl>
              </a:graphicData>
            </a:graphic>
          </p:graphicFrame>
        </mc:Fallback>
      </mc:AlternateContent>
    </p:spTree>
    <p:extLst>
      <p:ext uri="{BB962C8B-B14F-4D97-AF65-F5344CB8AC3E}">
        <p14:creationId xmlns:p14="http://schemas.microsoft.com/office/powerpoint/2010/main" val="400665942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106" name="Google Shape;106;p20"/>
              <p:cNvGraphicFramePr/>
              <p:nvPr>
                <p:extLst>
                  <p:ext uri="{D42A27DB-BD31-4B8C-83A1-F6EECF244321}">
                    <p14:modId xmlns:p14="http://schemas.microsoft.com/office/powerpoint/2010/main" val="3490770192"/>
                  </p:ext>
                </p:extLst>
              </p:nvPr>
            </p:nvGraphicFramePr>
            <p:xfrm>
              <a:off x="952500" y="2190751"/>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71477">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GB" sz="1600" b="0" i="1" u="none" strike="noStrike" cap="none" smtClean="0">
                                  <a:solidFill>
                                    <a:schemeClr val="tx1"/>
                                  </a:solidFill>
                                  <a:latin typeface="Cambria Math" panose="02040503050406030204" pitchFamily="18" charset="0"/>
                                  <a:ea typeface="Nunito Sans"/>
                                  <a:cs typeface="Nunito Sans"/>
                                  <a:sym typeface="Nunito Sans"/>
                                </a:rPr>
                                <m:t>2</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54</m:t>
                              </m:r>
                            </m:oMath>
                          </a14:m>
                          <a:endParaRPr lang="en-GB" sz="1600" b="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14:m>
                            <m:oMath xmlns:m="http://schemas.openxmlformats.org/officeDocument/2006/math">
                              <m:r>
                                <a:rPr lang="en-GB" sz="1400" b="0" i="1" u="none" strike="noStrike" cap="none" smtClean="0">
                                  <a:solidFill>
                                    <a:schemeClr val="tx1"/>
                                  </a:solidFill>
                                  <a:latin typeface="Cambria Math" panose="02040503050406030204" pitchFamily="18" charset="0"/>
                                  <a:ea typeface="Nunito Sans"/>
                                  <a:cs typeface="Nunito Sans"/>
                                  <a:sym typeface="Nunito Sans"/>
                                </a:rPr>
                                <m:t> </m:t>
                              </m:r>
                            </m:oMath>
                          </a14:m>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94123">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6</m:t>
                              </m:r>
                            </m:oMath>
                          </a14:m>
                          <a:endParaRPr lang="ar-AE" sz="1600" b="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18</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106" name="Google Shape;106;p20"/>
              <p:cNvGraphicFramePr/>
              <p:nvPr>
                <p:extLst>
                  <p:ext uri="{D42A27DB-BD31-4B8C-83A1-F6EECF244321}">
                    <p14:modId xmlns:p14="http://schemas.microsoft.com/office/powerpoint/2010/main" val="3490770192"/>
                  </p:ext>
                </p:extLst>
              </p:nvPr>
            </p:nvGraphicFramePr>
            <p:xfrm>
              <a:off x="952500" y="2190751"/>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71477">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25" r="-100337" b="-103125"/>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25" r="-337" b="-103125"/>
                          </a:stretch>
                        </a:blipFill>
                      </a:tcPr>
                    </a:tc>
                    <a:extLst>
                      <a:ext uri="{0D108BD9-81ED-4DB2-BD59-A6C34878D82A}">
                        <a16:rowId xmlns:a16="http://schemas.microsoft.com/office/drawing/2014/main" val="10000"/>
                      </a:ext>
                    </a:extLst>
                  </a:tr>
                  <a:tr h="994123">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98773" r="-100337" b="-122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98773" r="-337" b="-1227"/>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2" name="Google Shape;105;p20">
                <a:extLst>
                  <a:ext uri="{FF2B5EF4-FFF2-40B4-BE49-F238E27FC236}">
                    <a16:creationId xmlns:a16="http://schemas.microsoft.com/office/drawing/2014/main" id="{5271FD19-D91B-C4F8-196B-C8C85E6E2BBC}"/>
                  </a:ext>
                </a:extLst>
              </p:cNvPr>
              <p:cNvGraphicFramePr/>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16)</a:t>
                          </a:r>
                          <a:r>
                            <a:rPr lang="en-GB" sz="1600" b="0" baseline="0" dirty="0">
                              <a:solidFill>
                                <a:schemeClr val="dk1"/>
                              </a:solidFill>
                              <a:latin typeface="Nunito Sans"/>
                              <a:ea typeface="Nunito Sans"/>
                              <a:cs typeface="Nunito Sans"/>
                              <a:sym typeface="Nunito Sans"/>
                            </a:rPr>
                            <a:t> </a:t>
                          </a:r>
                          <a:r>
                            <a:rPr lang="en-GB" sz="1600" b="0" dirty="0">
                              <a:solidFill>
                                <a:schemeClr val="dk1"/>
                              </a:solidFill>
                              <a:latin typeface="Nunito Sans"/>
                              <a:ea typeface="Nunito Sans"/>
                              <a:cs typeface="Nunito Sans"/>
                              <a:sym typeface="Nunito Sans"/>
                            </a:rPr>
                            <a:t>Calculate: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smtClean="0">
                                  <a:solidFill>
                                    <a:schemeClr val="dk1"/>
                                  </a:solidFill>
                                  <a:latin typeface="Cambria Math" panose="02040503050406030204" pitchFamily="18" charset="0"/>
                                  <a:cs typeface="Times New Roman"/>
                                  <a:sym typeface="Times New Roman"/>
                                </a:rPr>
                                <m:t>8</m:t>
                              </m:r>
                              <m:sSup>
                                <m:sSupPr>
                                  <m:ctrlPr>
                                    <a:rPr lang="en-GB" sz="2300" b="0" i="1" smtClean="0">
                                      <a:solidFill>
                                        <a:schemeClr val="dk1"/>
                                      </a:solidFill>
                                      <a:latin typeface="Cambria Math" panose="02040503050406030204" pitchFamily="18" charset="0"/>
                                      <a:cs typeface="Times New Roman"/>
                                      <a:sym typeface="Times New Roman"/>
                                    </a:rPr>
                                  </m:ctrlPr>
                                </m:sSupPr>
                                <m:e>
                                  <m:d>
                                    <m:dPr>
                                      <m:ctrlPr>
                                        <a:rPr lang="en-GB" sz="2300" b="0" i="1" smtClean="0">
                                          <a:solidFill>
                                            <a:schemeClr val="dk1"/>
                                          </a:solidFill>
                                          <a:latin typeface="Cambria Math" panose="02040503050406030204" pitchFamily="18" charset="0"/>
                                          <a:cs typeface="Times New Roman"/>
                                          <a:sym typeface="Times New Roman"/>
                                        </a:rPr>
                                      </m:ctrlPr>
                                    </m:dPr>
                                    <m:e>
                                      <m:r>
                                        <a:rPr lang="en-GB" sz="2300" b="0" i="1" smtClean="0">
                                          <a:solidFill>
                                            <a:schemeClr val="dk1"/>
                                          </a:solidFill>
                                          <a:latin typeface="Cambria Math" panose="02040503050406030204" pitchFamily="18" charset="0"/>
                                          <a:cs typeface="Times New Roman"/>
                                          <a:sym typeface="Times New Roman"/>
                                        </a:rPr>
                                        <m:t>5−2</m:t>
                                      </m:r>
                                    </m:e>
                                  </m:d>
                                </m:e>
                                <m:sup>
                                  <m:r>
                                    <a:rPr lang="en-GB" sz="2300" b="0" i="1" smtClean="0">
                                      <a:solidFill>
                                        <a:schemeClr val="dk1"/>
                                      </a:solidFill>
                                      <a:latin typeface="Cambria Math" panose="02040503050406030204" pitchFamily="18" charset="0"/>
                                      <a:cs typeface="Times New Roman"/>
                                      <a:sym typeface="Times New Roman"/>
                                    </a:rPr>
                                    <m:t>2</m:t>
                                  </m:r>
                                </m:sup>
                              </m:sSup>
                              <m:r>
                                <a:rPr lang="en-GB" sz="2300" b="0" i="1" smtClean="0">
                                  <a:solidFill>
                                    <a:schemeClr val="dk1"/>
                                  </a:solidFill>
                                  <a:latin typeface="Cambria Math" panose="02040503050406030204" pitchFamily="18" charset="0"/>
                                  <a:cs typeface="Times New Roman"/>
                                  <a:sym typeface="Times New Roman"/>
                                </a:rPr>
                                <m:t>÷(4×3)</m:t>
                              </m:r>
                            </m:oMath>
                          </a14:m>
                          <a:r>
                            <a:rPr lang="en-US" sz="2300" b="0" dirty="0">
                              <a:solidFill>
                                <a:schemeClr val="dk1"/>
                              </a:solidFill>
                              <a:latin typeface="Times New Roman"/>
                              <a:ea typeface="Times New Roman"/>
                              <a:cs typeface="Times New Roman"/>
                              <a:sym typeface="Times New Roman"/>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05;p20">
                <a:extLst>
                  <a:ext uri="{FF2B5EF4-FFF2-40B4-BE49-F238E27FC236}">
                    <a16:creationId xmlns:a16="http://schemas.microsoft.com/office/drawing/2014/main" id="{5271FD19-D91B-C4F8-196B-C8C85E6E2BBC}"/>
                  </a:ext>
                </a:extLst>
              </p:cNvPr>
              <p:cNvGraphicFramePr/>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0" t="-1130" r="-139" b="-1130"/>
                          </a:stretch>
                        </a:blipFill>
                      </a:tcPr>
                    </a:tc>
                    <a:extLst>
                      <a:ext uri="{0D108BD9-81ED-4DB2-BD59-A6C34878D82A}">
                        <a16:rowId xmlns:a16="http://schemas.microsoft.com/office/drawing/2014/main" val="10000"/>
                      </a:ext>
                    </a:extLst>
                  </a:tr>
                </a:tbl>
              </a:graphicData>
            </a:graphic>
          </p:graphicFrame>
        </mc:Fallback>
      </mc:AlternateContent>
      <p:sp>
        <p:nvSpPr>
          <p:cNvPr id="4" name="Google Shape;104;p20">
            <a:extLst>
              <a:ext uri="{FF2B5EF4-FFF2-40B4-BE49-F238E27FC236}">
                <a16:creationId xmlns:a16="http://schemas.microsoft.com/office/drawing/2014/main" id="{B9309686-AF94-B420-196E-997F5B03DD2D}"/>
              </a:ext>
            </a:extLst>
          </p:cNvPr>
          <p:cNvSpPr txBox="1"/>
          <p:nvPr/>
        </p:nvSpPr>
        <p:spPr>
          <a:xfrm>
            <a:off x="169849" y="378100"/>
            <a:ext cx="4948997"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BIDMAS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21226037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pic>
        <p:nvPicPr>
          <p:cNvPr id="4" name="Picture 3" descr="Graphical user interface, text, application, chat or text message&#10;&#10;Description automatically generated">
            <a:extLst>
              <a:ext uri="{FF2B5EF4-FFF2-40B4-BE49-F238E27FC236}">
                <a16:creationId xmlns:a16="http://schemas.microsoft.com/office/drawing/2014/main" id="{F82B9CB6-FEF4-00F5-CB0F-74041830E849}"/>
              </a:ext>
            </a:extLst>
          </p:cNvPr>
          <p:cNvPicPr>
            <a:picLocks noChangeAspect="1"/>
          </p:cNvPicPr>
          <p:nvPr/>
        </p:nvPicPr>
        <p:blipFill>
          <a:blip r:embed="rId3"/>
          <a:stretch>
            <a:fillRect/>
          </a:stretch>
        </p:blipFill>
        <p:spPr>
          <a:xfrm>
            <a:off x="5163560" y="963038"/>
            <a:ext cx="3738869" cy="2986392"/>
          </a:xfrm>
          <a:prstGeom prst="rect">
            <a:avLst/>
          </a:prstGeom>
        </p:spPr>
      </p:pic>
      <p:sp>
        <p:nvSpPr>
          <p:cNvPr id="92" name="Google Shape;92;p18"/>
          <p:cNvSpPr txBox="1"/>
          <p:nvPr/>
        </p:nvSpPr>
        <p:spPr>
          <a:xfrm>
            <a:off x="80049" y="361775"/>
            <a:ext cx="3275993"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This resource in a nutshell</a:t>
            </a:r>
          </a:p>
        </p:txBody>
      </p:sp>
      <p:sp>
        <p:nvSpPr>
          <p:cNvPr id="93" name="Google Shape;93;p18"/>
          <p:cNvSpPr txBox="1"/>
          <p:nvPr/>
        </p:nvSpPr>
        <p:spPr>
          <a:xfrm>
            <a:off x="80049" y="963038"/>
            <a:ext cx="4669686" cy="3818687"/>
          </a:xfrm>
          <a:prstGeom prst="rect">
            <a:avLst/>
          </a:prstGeom>
          <a:noFill/>
          <a:ln>
            <a:noFill/>
          </a:ln>
        </p:spPr>
        <p:txBody>
          <a:bodyPr spcFirstLastPara="1" wrap="square" lIns="91425" tIns="91425" rIns="91425" bIns="91425" anchor="ctr" anchorCtr="0">
            <a:noAutofit/>
          </a:bodyPr>
          <a:lstStyle/>
          <a:p>
            <a:pPr rtl="0">
              <a:spcBef>
                <a:spcPts val="0"/>
              </a:spcBef>
              <a:spcAft>
                <a:spcPts val="0"/>
              </a:spcAft>
            </a:pPr>
            <a:r>
              <a:rPr lang="en-US" sz="1200" b="0" i="0" u="none" strike="noStrike" dirty="0">
                <a:solidFill>
                  <a:srgbClr val="1C1C1C"/>
                </a:solidFill>
                <a:effectLst/>
                <a:latin typeface="Nunito Sans" pitchFamily="2" charset="0"/>
              </a:rPr>
              <a:t>Diagnostic questions are a quick and easy way of assessing your students’ knowledge and understanding of a particular topic. </a:t>
            </a:r>
            <a:endParaRPr lang="en-US" sz="1200" b="0" dirty="0">
              <a:effectLst/>
              <a:latin typeface="Nunito Sans" pitchFamily="2" charset="0"/>
            </a:endParaRPr>
          </a:p>
          <a:p>
            <a:br>
              <a:rPr lang="en-US" sz="1200" b="0" dirty="0">
                <a:effectLst/>
                <a:latin typeface="Nunito Sans" pitchFamily="2" charset="0"/>
              </a:rPr>
            </a:br>
            <a:r>
              <a:rPr lang="en-US" sz="1200" b="0" i="0" u="none" strike="noStrike" dirty="0">
                <a:solidFill>
                  <a:srgbClr val="1C1C1C"/>
                </a:solidFill>
                <a:effectLst/>
                <a:latin typeface="Nunito Sans" pitchFamily="2" charset="0"/>
              </a:rPr>
              <a:t>Students may be struggling with </a:t>
            </a:r>
            <a:r>
              <a:rPr lang="en-US" sz="1200" b="1" i="0" u="none" strike="noStrike" dirty="0">
                <a:solidFill>
                  <a:srgbClr val="1C1C1C"/>
                </a:solidFill>
                <a:effectLst/>
                <a:latin typeface="Nunito Sans" pitchFamily="2" charset="0"/>
              </a:rPr>
              <a:t>BIDMAS </a:t>
            </a:r>
            <a:r>
              <a:rPr lang="en-US" sz="1200" b="0" i="0" u="none" strike="noStrike" dirty="0">
                <a:solidFill>
                  <a:srgbClr val="1C1C1C"/>
                </a:solidFill>
                <a:effectLst/>
                <a:latin typeface="Nunito Sans" pitchFamily="2" charset="0"/>
              </a:rPr>
              <a:t>for a number of different reasons. Diagnostic questions can help to identify the particular misconception that the student has and help to determine the specific support they will need in order to improve. They are low stakes and support students developing metacognition around how their learning is progressing and what they need to do to improve further.</a:t>
            </a:r>
          </a:p>
          <a:p>
            <a:endParaRPr lang="en-GB" sz="1200" dirty="0">
              <a:solidFill>
                <a:srgbClr val="1C1C1C"/>
              </a:solidFill>
              <a:latin typeface="Nunito Sans" pitchFamily="2" charset="0"/>
            </a:endParaRPr>
          </a:p>
          <a:p>
            <a:pPr>
              <a:lnSpc>
                <a:spcPct val="115000"/>
              </a:lnSpc>
            </a:pPr>
            <a:r>
              <a:rPr lang="en-GB" sz="1200" b="1" dirty="0">
                <a:solidFill>
                  <a:srgbClr val="1C1C1C"/>
                </a:solidFill>
                <a:latin typeface="Nunito Sans" pitchFamily="2" charset="77"/>
              </a:rPr>
              <a:t>At Third Space Learning, we use diagnostic questions before and after online tutoring sessions to identify gaps and track progress, an example of this is shown on the right.</a:t>
            </a:r>
          </a:p>
          <a:p>
            <a:pPr marL="0" lvl="0" indent="0" algn="l" rtl="0">
              <a:lnSpc>
                <a:spcPct val="115000"/>
              </a:lnSpc>
              <a:spcBef>
                <a:spcPts val="0"/>
              </a:spcBef>
              <a:spcAft>
                <a:spcPts val="0"/>
              </a:spcAft>
              <a:buNone/>
            </a:pPr>
            <a:endParaRPr sz="1200" dirty="0">
              <a:solidFill>
                <a:srgbClr val="1C1C1C"/>
              </a:solidFill>
              <a:latin typeface="Nunito Sans" pitchFamily="2" charset="77"/>
            </a:endParaRPr>
          </a:p>
          <a:p>
            <a:pPr marL="0" lvl="0" indent="0" algn="l" rtl="0">
              <a:lnSpc>
                <a:spcPct val="115000"/>
              </a:lnSpc>
              <a:spcBef>
                <a:spcPts val="0"/>
              </a:spcBef>
              <a:spcAft>
                <a:spcPts val="0"/>
              </a:spcAft>
              <a:buNone/>
            </a:pPr>
            <a:endParaRPr sz="1100" dirty="0">
              <a:solidFill>
                <a:srgbClr val="1C1C1C"/>
              </a:solidFill>
            </a:endParaRPr>
          </a:p>
          <a:p>
            <a:pPr marL="0" lvl="0" indent="0" algn="l" rtl="0">
              <a:lnSpc>
                <a:spcPct val="115000"/>
              </a:lnSpc>
              <a:spcBef>
                <a:spcPts val="0"/>
              </a:spcBef>
              <a:spcAft>
                <a:spcPts val="0"/>
              </a:spcAft>
              <a:buNone/>
            </a:pPr>
            <a:endParaRPr sz="1100" dirty="0">
              <a:solidFill>
                <a:srgbClr val="1C1C1C"/>
              </a:solidFill>
            </a:endParaRPr>
          </a:p>
          <a:p>
            <a:pPr marL="0" lvl="0" indent="0" algn="l" rtl="0">
              <a:lnSpc>
                <a:spcPct val="115000"/>
              </a:lnSpc>
              <a:spcBef>
                <a:spcPts val="0"/>
              </a:spcBef>
              <a:spcAft>
                <a:spcPts val="0"/>
              </a:spcAft>
              <a:buNone/>
            </a:pPr>
            <a:endParaRPr sz="1100" dirty="0">
              <a:solidFill>
                <a:srgbClr val="1C1C1C"/>
              </a:solidFill>
            </a:endParaRPr>
          </a:p>
        </p:txBody>
      </p:sp>
      <p:pic>
        <p:nvPicPr>
          <p:cNvPr id="11" name="Picture 10" descr="A child wearing headphones&#10;&#10;Description automatically generated with low confidence">
            <a:extLst>
              <a:ext uri="{FF2B5EF4-FFF2-40B4-BE49-F238E27FC236}">
                <a16:creationId xmlns:a16="http://schemas.microsoft.com/office/drawing/2014/main" id="{C92FCA2E-C30F-BEAA-E143-B7239F586F30}"/>
              </a:ext>
            </a:extLst>
          </p:cNvPr>
          <p:cNvPicPr>
            <a:picLocks noChangeAspect="1"/>
          </p:cNvPicPr>
          <p:nvPr/>
        </p:nvPicPr>
        <p:blipFill>
          <a:blip r:embed="rId4"/>
          <a:stretch>
            <a:fillRect/>
          </a:stretch>
        </p:blipFill>
        <p:spPr>
          <a:xfrm>
            <a:off x="4742099" y="3224610"/>
            <a:ext cx="1565300" cy="1570992"/>
          </a:xfrm>
          <a:prstGeom prst="rect">
            <a:avLst/>
          </a:prstGeom>
        </p:spPr>
      </p:pic>
    </p:spTree>
    <p:extLst>
      <p:ext uri="{BB962C8B-B14F-4D97-AF65-F5344CB8AC3E}">
        <p14:creationId xmlns:p14="http://schemas.microsoft.com/office/powerpoint/2010/main" val="159215064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106" name="Google Shape;106;p20"/>
              <p:cNvGraphicFramePr/>
              <p:nvPr>
                <p:extLst>
                  <p:ext uri="{D42A27DB-BD31-4B8C-83A1-F6EECF244321}">
                    <p14:modId xmlns:p14="http://schemas.microsoft.com/office/powerpoint/2010/main" val="2468304517"/>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73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−93</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29</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218">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9</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−2</m:t>
                              </m:r>
                              <m:r>
                                <a:rPr lang="en-GB" sz="1600" b="0" i="1" u="none" strike="noStrike" cap="none" dirty="0" smtClean="0">
                                  <a:solidFill>
                                    <a:schemeClr val="tx1"/>
                                  </a:solidFill>
                                  <a:latin typeface="Cambria Math" panose="02040503050406030204" pitchFamily="18" charset="0"/>
                                  <a:ea typeface="Nunito Sans"/>
                                  <a:cs typeface="Nunito Sans"/>
                                  <a:sym typeface="Nunito Sans"/>
                                </a:rPr>
                                <m:t>1</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106" name="Google Shape;106;p20"/>
              <p:cNvGraphicFramePr/>
              <p:nvPr>
                <p:extLst>
                  <p:ext uri="{D42A27DB-BD31-4B8C-83A1-F6EECF244321}">
                    <p14:modId xmlns:p14="http://schemas.microsoft.com/office/powerpoint/2010/main" val="2468304517"/>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73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0617"/>
                          </a:stretch>
                        </a:blipFill>
                      </a:tcPr>
                    </a:tc>
                    <a:extLst>
                      <a:ext uri="{0D108BD9-81ED-4DB2-BD59-A6C34878D82A}">
                        <a16:rowId xmlns:a16="http://schemas.microsoft.com/office/drawing/2014/main" val="10000"/>
                      </a:ext>
                    </a:extLst>
                  </a:tr>
                  <a:tr h="983218">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0617" r="-100337" b="-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0617" r="-337" b="-617"/>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2" name="Google Shape;105;p20">
                <a:extLst>
                  <a:ext uri="{FF2B5EF4-FFF2-40B4-BE49-F238E27FC236}">
                    <a16:creationId xmlns:a16="http://schemas.microsoft.com/office/drawing/2014/main" id="{B98CAA20-52A9-A52C-26C8-67C103848B52}"/>
                  </a:ext>
                </a:extLst>
              </p:cNvPr>
              <p:cNvGraphicFramePr/>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17) Calculate: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ad>
                                <m:radPr>
                                  <m:degHide m:val="on"/>
                                  <m:ctrlPr>
                                    <a:rPr lang="en-GB" sz="2300" b="0" i="1" smtClean="0">
                                      <a:solidFill>
                                        <a:schemeClr val="dk1"/>
                                      </a:solidFill>
                                      <a:latin typeface="Cambria Math" panose="02040503050406030204" pitchFamily="18" charset="0"/>
                                      <a:cs typeface="Times New Roman"/>
                                      <a:sym typeface="Times New Roman"/>
                                    </a:rPr>
                                  </m:ctrlPr>
                                </m:radPr>
                                <m:deg/>
                                <m:e>
                                  <m:r>
                                    <a:rPr lang="en-GB" sz="2300" b="0" i="1" smtClean="0">
                                      <a:solidFill>
                                        <a:schemeClr val="dk1"/>
                                      </a:solidFill>
                                      <a:latin typeface="Cambria Math" panose="02040503050406030204" pitchFamily="18" charset="0"/>
                                      <a:cs typeface="Times New Roman"/>
                                      <a:sym typeface="Times New Roman"/>
                                    </a:rPr>
                                    <m:t>48÷3</m:t>
                                  </m:r>
                                </m:e>
                              </m:rad>
                              <m:r>
                                <a:rPr lang="en-GB" sz="2300" b="0" i="1" smtClean="0">
                                  <a:solidFill>
                                    <a:schemeClr val="dk1"/>
                                  </a:solidFill>
                                  <a:latin typeface="Cambria Math" panose="02040503050406030204" pitchFamily="18" charset="0"/>
                                  <a:cs typeface="Times New Roman"/>
                                  <a:sym typeface="Times New Roman"/>
                                </a:rPr>
                                <m:t>−</m:t>
                              </m:r>
                              <m:sSup>
                                <m:sSupPr>
                                  <m:ctrlPr>
                                    <a:rPr lang="en-GB" sz="2300" b="0" i="1" smtClean="0">
                                      <a:solidFill>
                                        <a:schemeClr val="dk1"/>
                                      </a:solidFill>
                                      <a:latin typeface="Cambria Math" panose="02040503050406030204" pitchFamily="18" charset="0"/>
                                      <a:cs typeface="Times New Roman"/>
                                      <a:sym typeface="Times New Roman"/>
                                    </a:rPr>
                                  </m:ctrlPr>
                                </m:sSupPr>
                                <m:e>
                                  <m:d>
                                    <m:dPr>
                                      <m:ctrlPr>
                                        <a:rPr lang="en-GB" sz="2300" b="0" i="1" smtClean="0">
                                          <a:solidFill>
                                            <a:schemeClr val="dk1"/>
                                          </a:solidFill>
                                          <a:latin typeface="Cambria Math" panose="02040503050406030204" pitchFamily="18" charset="0"/>
                                          <a:cs typeface="Times New Roman"/>
                                          <a:sym typeface="Times New Roman"/>
                                        </a:rPr>
                                      </m:ctrlPr>
                                    </m:dPr>
                                    <m:e>
                                      <m:r>
                                        <a:rPr lang="en-GB" sz="2300" b="0" i="1" smtClean="0">
                                          <a:solidFill>
                                            <a:schemeClr val="dk1"/>
                                          </a:solidFill>
                                          <a:latin typeface="Cambria Math" panose="02040503050406030204" pitchFamily="18" charset="0"/>
                                          <a:cs typeface="Times New Roman"/>
                                          <a:sym typeface="Times New Roman"/>
                                        </a:rPr>
                                        <m:t>9−4</m:t>
                                      </m:r>
                                    </m:e>
                                  </m:d>
                                </m:e>
                                <m:sup>
                                  <m:r>
                                    <a:rPr lang="en-GB" sz="2300" b="0" i="1" smtClean="0">
                                      <a:solidFill>
                                        <a:schemeClr val="dk1"/>
                                      </a:solidFill>
                                      <a:latin typeface="Cambria Math" panose="02040503050406030204" pitchFamily="18" charset="0"/>
                                      <a:cs typeface="Times New Roman"/>
                                      <a:sym typeface="Times New Roman"/>
                                    </a:rPr>
                                    <m:t>2</m:t>
                                  </m:r>
                                </m:sup>
                              </m:sSup>
                            </m:oMath>
                          </a14:m>
                          <a:r>
                            <a:rPr lang="en-GB" sz="2300" baseline="30000" dirty="0">
                              <a:solidFill>
                                <a:schemeClr val="dk1"/>
                              </a:solidFill>
                              <a:latin typeface="Times New Roman"/>
                              <a:ea typeface="Times New Roman"/>
                              <a:cs typeface="Times New Roman"/>
                              <a:sym typeface="Times New Roman"/>
                            </a:rPr>
                            <a:t> </a:t>
                          </a: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05;p20">
                <a:extLst>
                  <a:ext uri="{FF2B5EF4-FFF2-40B4-BE49-F238E27FC236}">
                    <a16:creationId xmlns:a16="http://schemas.microsoft.com/office/drawing/2014/main" id="{B98CAA20-52A9-A52C-26C8-67C103848B52}"/>
                  </a:ext>
                </a:extLst>
              </p:cNvPr>
              <p:cNvGraphicFramePr/>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0" t="-1130" r="-139" b="-1130"/>
                          </a:stretch>
                        </a:blipFill>
                      </a:tcPr>
                    </a:tc>
                    <a:extLst>
                      <a:ext uri="{0D108BD9-81ED-4DB2-BD59-A6C34878D82A}">
                        <a16:rowId xmlns:a16="http://schemas.microsoft.com/office/drawing/2014/main" val="10000"/>
                      </a:ext>
                    </a:extLst>
                  </a:tr>
                </a:tbl>
              </a:graphicData>
            </a:graphic>
          </p:graphicFrame>
        </mc:Fallback>
      </mc:AlternateContent>
      <p:sp>
        <p:nvSpPr>
          <p:cNvPr id="4" name="Google Shape;104;p20">
            <a:extLst>
              <a:ext uri="{FF2B5EF4-FFF2-40B4-BE49-F238E27FC236}">
                <a16:creationId xmlns:a16="http://schemas.microsoft.com/office/drawing/2014/main" id="{9CDF8586-4CD8-08AC-5F82-788EE70E53EB}"/>
              </a:ext>
            </a:extLst>
          </p:cNvPr>
          <p:cNvSpPr txBox="1"/>
          <p:nvPr/>
        </p:nvSpPr>
        <p:spPr>
          <a:xfrm>
            <a:off x="169849" y="378100"/>
            <a:ext cx="4877279"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BIDMAS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9520688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106" name="Google Shape;106;p20"/>
              <p:cNvGraphicFramePr/>
              <p:nvPr>
                <p:extLst>
                  <p:ext uri="{D42A27DB-BD31-4B8C-83A1-F6EECF244321}">
                    <p14:modId xmlns:p14="http://schemas.microsoft.com/office/powerpoint/2010/main" val="2325181977"/>
                  </p:ext>
                </p:extLst>
              </p:nvPr>
            </p:nvGraphicFramePr>
            <p:xfrm>
              <a:off x="952500" y="2190750"/>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36</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endParaRPr lang="en-US" sz="1400" i="1" u="none" strike="noStrike" cap="none" dirty="0">
                            <a:solidFill>
                              <a:schemeClr val="tx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1</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2</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20</m:t>
                              </m:r>
                            </m:oMath>
                          </a14:m>
                          <a:endParaRPr lang="en-GB"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0</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106" name="Google Shape;106;p20"/>
              <p:cNvGraphicFramePr/>
              <p:nvPr>
                <p:extLst>
                  <p:ext uri="{D42A27DB-BD31-4B8C-83A1-F6EECF244321}">
                    <p14:modId xmlns:p14="http://schemas.microsoft.com/office/powerpoint/2010/main" val="2325181977"/>
                  </p:ext>
                </p:extLst>
              </p:nvPr>
            </p:nvGraphicFramePr>
            <p:xfrm>
              <a:off x="952500" y="2190750"/>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0617"/>
                          </a:stretch>
                        </a:blipFill>
                      </a:tcPr>
                    </a:tc>
                    <a:extLst>
                      <a:ext uri="{0D108BD9-81ED-4DB2-BD59-A6C34878D82A}">
                        <a16:rowId xmlns:a16="http://schemas.microsoft.com/office/drawing/2014/main" val="10000"/>
                      </a:ext>
                    </a:extLst>
                  </a:tr>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1242" r="-100337" b="-124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1242" r="-337" b="-1242"/>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2" name="Google Shape;105;p20">
                <a:extLst>
                  <a:ext uri="{FF2B5EF4-FFF2-40B4-BE49-F238E27FC236}">
                    <a16:creationId xmlns:a16="http://schemas.microsoft.com/office/drawing/2014/main" id="{0E08C5B9-8E7F-6858-4978-77379FA941C2}"/>
                  </a:ext>
                </a:extLst>
              </p:cNvPr>
              <p:cNvGraphicFramePr/>
              <p:nvPr/>
            </p:nvGraphicFramePr>
            <p:xfrm>
              <a:off x="108044" y="862525"/>
              <a:ext cx="8750206" cy="1244181"/>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244181">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18) Calculate:</a:t>
                          </a:r>
                        </a:p>
                        <a:p>
                          <a:pPr marL="457200" lvl="0" indent="0" algn="l" rtl="0">
                            <a:spcBef>
                              <a:spcPts val="0"/>
                            </a:spcBef>
                            <a:spcAft>
                              <a:spcPts val="0"/>
                            </a:spcAft>
                            <a:buNone/>
                          </a:pPr>
                          <a:endParaRPr lang="ar-AE"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smtClean="0">
                                  <a:solidFill>
                                    <a:schemeClr val="dk1"/>
                                  </a:solidFill>
                                  <a:latin typeface="Cambria Math" panose="02040503050406030204" pitchFamily="18" charset="0"/>
                                  <a:cs typeface="Times New Roman"/>
                                  <a:sym typeface="Times New Roman"/>
                                </a:rPr>
                                <m:t>3×(</m:t>
                              </m:r>
                              <m:sSup>
                                <m:sSupPr>
                                  <m:ctrlPr>
                                    <a:rPr lang="en-GB" sz="2300" b="0" i="1" smtClean="0">
                                      <a:solidFill>
                                        <a:schemeClr val="dk1"/>
                                      </a:solidFill>
                                      <a:latin typeface="Cambria Math" panose="02040503050406030204" pitchFamily="18" charset="0"/>
                                      <a:cs typeface="Times New Roman"/>
                                      <a:sym typeface="Times New Roman"/>
                                    </a:rPr>
                                  </m:ctrlPr>
                                </m:sSupPr>
                                <m:e>
                                  <m:r>
                                    <a:rPr lang="en-GB" sz="2300" b="0" i="1" smtClean="0">
                                      <a:solidFill>
                                        <a:schemeClr val="dk1"/>
                                      </a:solidFill>
                                      <a:latin typeface="Cambria Math" panose="02040503050406030204" pitchFamily="18" charset="0"/>
                                      <a:cs typeface="Times New Roman"/>
                                      <a:sym typeface="Times New Roman"/>
                                    </a:rPr>
                                    <m:t>4</m:t>
                                  </m:r>
                                </m:e>
                                <m:sup>
                                  <m:r>
                                    <a:rPr lang="en-GB" sz="2300" b="0" i="1" smtClean="0">
                                      <a:solidFill>
                                        <a:schemeClr val="dk1"/>
                                      </a:solidFill>
                                      <a:latin typeface="Cambria Math" panose="02040503050406030204" pitchFamily="18" charset="0"/>
                                      <a:cs typeface="Times New Roman"/>
                                      <a:sym typeface="Times New Roman"/>
                                    </a:rPr>
                                    <m:t>2</m:t>
                                  </m:r>
                                </m:sup>
                              </m:sSup>
                              <m:r>
                                <a:rPr lang="en-GB" sz="2300" b="0" i="1" smtClean="0">
                                  <a:solidFill>
                                    <a:schemeClr val="dk1"/>
                                  </a:solidFill>
                                  <a:latin typeface="Cambria Math" panose="02040503050406030204" pitchFamily="18" charset="0"/>
                                  <a:cs typeface="Times New Roman"/>
                                  <a:sym typeface="Times New Roman"/>
                                </a:rPr>
                                <m:t>−8÷2)</m:t>
                              </m:r>
                            </m:oMath>
                          </a14:m>
                          <a:r>
                            <a:rPr lang="en-GB" sz="2300" baseline="30000" dirty="0">
                              <a:solidFill>
                                <a:schemeClr val="dk1"/>
                              </a:solidFill>
                              <a:latin typeface="Times New Roman"/>
                              <a:ea typeface="Times New Roman"/>
                              <a:cs typeface="Times New Roman"/>
                              <a:sym typeface="Times New Roman"/>
                            </a:rPr>
                            <a:t> </a:t>
                          </a:r>
                          <a:endParaRPr lang="ar-AE"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05;p20">
                <a:extLst>
                  <a:ext uri="{FF2B5EF4-FFF2-40B4-BE49-F238E27FC236}">
                    <a16:creationId xmlns:a16="http://schemas.microsoft.com/office/drawing/2014/main" id="{0E08C5B9-8E7F-6858-4978-77379FA941C2}"/>
                  </a:ext>
                </a:extLst>
              </p:cNvPr>
              <p:cNvGraphicFramePr/>
              <p:nvPr/>
            </p:nvGraphicFramePr>
            <p:xfrm>
              <a:off x="108044" y="862525"/>
              <a:ext cx="8750206" cy="1244181"/>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244181">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0" t="-976" r="-139" b="-976"/>
                          </a:stretch>
                        </a:blipFill>
                      </a:tcPr>
                    </a:tc>
                    <a:extLst>
                      <a:ext uri="{0D108BD9-81ED-4DB2-BD59-A6C34878D82A}">
                        <a16:rowId xmlns:a16="http://schemas.microsoft.com/office/drawing/2014/main" val="10000"/>
                      </a:ext>
                    </a:extLst>
                  </a:tr>
                </a:tbl>
              </a:graphicData>
            </a:graphic>
          </p:graphicFrame>
        </mc:Fallback>
      </mc:AlternateContent>
      <p:sp>
        <p:nvSpPr>
          <p:cNvPr id="4" name="Google Shape;104;p20">
            <a:extLst>
              <a:ext uri="{FF2B5EF4-FFF2-40B4-BE49-F238E27FC236}">
                <a16:creationId xmlns:a16="http://schemas.microsoft.com/office/drawing/2014/main" id="{8DA8880E-65FC-3D1E-471D-F855545DB378}"/>
              </a:ext>
            </a:extLst>
          </p:cNvPr>
          <p:cNvSpPr txBox="1"/>
          <p:nvPr/>
        </p:nvSpPr>
        <p:spPr>
          <a:xfrm>
            <a:off x="169849" y="378100"/>
            <a:ext cx="4948997"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BIDMAS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67116605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106" name="Google Shape;106;p20"/>
              <p:cNvGraphicFramePr/>
              <p:nvPr>
                <p:extLst>
                  <p:ext uri="{D42A27DB-BD31-4B8C-83A1-F6EECF244321}">
                    <p14:modId xmlns:p14="http://schemas.microsoft.com/office/powerpoint/2010/main" val="2568294671"/>
                  </p:ext>
                </p:extLst>
              </p:nvPr>
            </p:nvGraphicFramePr>
            <p:xfrm>
              <a:off x="952500" y="2188749"/>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66</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17</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−4</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8.5</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106" name="Google Shape;106;p20"/>
              <p:cNvGraphicFramePr/>
              <p:nvPr>
                <p:extLst>
                  <p:ext uri="{D42A27DB-BD31-4B8C-83A1-F6EECF244321}">
                    <p14:modId xmlns:p14="http://schemas.microsoft.com/office/powerpoint/2010/main" val="2568294671"/>
                  </p:ext>
                </p:extLst>
              </p:nvPr>
            </p:nvGraphicFramePr>
            <p:xfrm>
              <a:off x="952500" y="2188749"/>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0617"/>
                          </a:stretch>
                        </a:blipFill>
                      </a:tcPr>
                    </a:tc>
                    <a:extLst>
                      <a:ext uri="{0D108BD9-81ED-4DB2-BD59-A6C34878D82A}">
                        <a16:rowId xmlns:a16="http://schemas.microsoft.com/office/drawing/2014/main" val="10000"/>
                      </a:ext>
                    </a:extLst>
                  </a:tr>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1242" r="-100337" b="-124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1242" r="-337" b="-1242"/>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2" name="Google Shape;105;p20">
                <a:extLst>
                  <a:ext uri="{FF2B5EF4-FFF2-40B4-BE49-F238E27FC236}">
                    <a16:creationId xmlns:a16="http://schemas.microsoft.com/office/drawing/2014/main" id="{D14E4DD3-2E71-A844-D6D2-CECCE198F053}"/>
                  </a:ext>
                </a:extLst>
              </p:cNvPr>
              <p:cNvGraphicFramePr/>
              <p:nvPr/>
            </p:nvGraphicFramePr>
            <p:xfrm>
              <a:off x="108044" y="862525"/>
              <a:ext cx="8811838" cy="1295728"/>
            </p:xfrm>
            <a:graphic>
              <a:graphicData uri="http://schemas.openxmlformats.org/drawingml/2006/table">
                <a:tbl>
                  <a:tblPr firstRow="1" bandRow="1">
                    <a:noFill/>
                    <a:tableStyleId>{F0405E19-DBF8-4350-A6E9-593C9D7815B3}</a:tableStyleId>
                  </a:tblPr>
                  <a:tblGrid>
                    <a:gridCol w="8811838">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19) Calculate: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f>
                                <m:fPr>
                                  <m:ctrlPr>
                                    <a:rPr lang="en-GB" sz="2300" b="0" i="1" smtClean="0">
                                      <a:solidFill>
                                        <a:schemeClr val="dk1"/>
                                      </a:solidFill>
                                      <a:latin typeface="Cambria Math" panose="02040503050406030204" pitchFamily="18" charset="0"/>
                                      <a:cs typeface="Times New Roman"/>
                                      <a:sym typeface="Times New Roman"/>
                                    </a:rPr>
                                  </m:ctrlPr>
                                </m:fPr>
                                <m:num>
                                  <m:sSup>
                                    <m:sSupPr>
                                      <m:ctrlPr>
                                        <a:rPr lang="en-GB" sz="2300" b="0" i="1" smtClean="0">
                                          <a:solidFill>
                                            <a:schemeClr val="dk1"/>
                                          </a:solidFill>
                                          <a:latin typeface="Cambria Math" panose="02040503050406030204" pitchFamily="18" charset="0"/>
                                          <a:cs typeface="Times New Roman"/>
                                          <a:sym typeface="Times New Roman"/>
                                        </a:rPr>
                                      </m:ctrlPr>
                                    </m:sSupPr>
                                    <m:e>
                                      <m:r>
                                        <a:rPr lang="en-GB" sz="2300" b="0" i="1" smtClean="0">
                                          <a:solidFill>
                                            <a:schemeClr val="dk1"/>
                                          </a:solidFill>
                                          <a:latin typeface="Cambria Math" panose="02040503050406030204" pitchFamily="18" charset="0"/>
                                          <a:cs typeface="Times New Roman"/>
                                          <a:sym typeface="Times New Roman"/>
                                        </a:rPr>
                                        <m:t>7</m:t>
                                      </m:r>
                                    </m:e>
                                    <m:sup>
                                      <m:r>
                                        <a:rPr lang="en-GB" sz="2300" b="0" i="1" smtClean="0">
                                          <a:solidFill>
                                            <a:schemeClr val="dk1"/>
                                          </a:solidFill>
                                          <a:latin typeface="Cambria Math" panose="02040503050406030204" pitchFamily="18" charset="0"/>
                                          <a:cs typeface="Times New Roman"/>
                                          <a:sym typeface="Times New Roman"/>
                                        </a:rPr>
                                        <m:t>2</m:t>
                                      </m:r>
                                    </m:sup>
                                  </m:sSup>
                                  <m:r>
                                    <a:rPr lang="en-GB" sz="2300" b="0" i="1" smtClean="0">
                                      <a:solidFill>
                                        <a:schemeClr val="dk1"/>
                                      </a:solidFill>
                                      <a:latin typeface="Cambria Math" panose="02040503050406030204" pitchFamily="18" charset="0"/>
                                      <a:cs typeface="Times New Roman"/>
                                      <a:sym typeface="Times New Roman"/>
                                    </a:rPr>
                                    <m:t>−5×3</m:t>
                                  </m:r>
                                </m:num>
                                <m:den>
                                  <m:rad>
                                    <m:radPr>
                                      <m:degHide m:val="on"/>
                                      <m:ctrlPr>
                                        <a:rPr lang="en-GB" sz="2300" b="0" i="1" smtClean="0">
                                          <a:solidFill>
                                            <a:schemeClr val="dk1"/>
                                          </a:solidFill>
                                          <a:latin typeface="Cambria Math" panose="02040503050406030204" pitchFamily="18" charset="0"/>
                                          <a:cs typeface="Times New Roman"/>
                                          <a:sym typeface="Times New Roman"/>
                                        </a:rPr>
                                      </m:ctrlPr>
                                    </m:radPr>
                                    <m:deg/>
                                    <m:e>
                                      <m:r>
                                        <a:rPr lang="en-GB" sz="2300" b="0" i="1" smtClean="0">
                                          <a:solidFill>
                                            <a:schemeClr val="dk1"/>
                                          </a:solidFill>
                                          <a:latin typeface="Cambria Math" panose="02040503050406030204" pitchFamily="18" charset="0"/>
                                          <a:cs typeface="Times New Roman"/>
                                          <a:sym typeface="Times New Roman"/>
                                        </a:rPr>
                                        <m:t>4</m:t>
                                      </m:r>
                                    </m:e>
                                  </m:rad>
                                </m:den>
                              </m:f>
                            </m:oMath>
                          </a14:m>
                          <a:r>
                            <a:rPr lang="ar-AE" sz="2300" baseline="30000" dirty="0">
                              <a:solidFill>
                                <a:schemeClr val="dk1"/>
                              </a:solidFill>
                              <a:latin typeface="Times New Roman"/>
                              <a:ea typeface="Times New Roman"/>
                              <a:cs typeface="Times New Roman"/>
                              <a:sym typeface="Times New Roman"/>
                            </a:rPr>
                            <a:t> </a:t>
                          </a:r>
                        </a:p>
                        <a:p>
                          <a:pPr marL="127000" lvl="0" indent="0" algn="l" rtl="0">
                            <a:spcBef>
                              <a:spcPts val="0"/>
                            </a:spcBef>
                            <a:spcAft>
                              <a:spcPts val="0"/>
                            </a:spcAft>
                            <a:buClr>
                              <a:schemeClr val="dk1"/>
                            </a:buClr>
                            <a:buSzPts val="1600"/>
                            <a:buFont typeface="Nunito Sans"/>
                            <a:buNone/>
                          </a:pPr>
                          <a:endParaRPr lang="ar-AE"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05;p20">
                <a:extLst>
                  <a:ext uri="{FF2B5EF4-FFF2-40B4-BE49-F238E27FC236}">
                    <a16:creationId xmlns:a16="http://schemas.microsoft.com/office/drawing/2014/main" id="{D14E4DD3-2E71-A844-D6D2-CECCE198F053}"/>
                  </a:ext>
                </a:extLst>
              </p:cNvPr>
              <p:cNvGraphicFramePr/>
              <p:nvPr/>
            </p:nvGraphicFramePr>
            <p:xfrm>
              <a:off x="108044" y="862525"/>
              <a:ext cx="8811838" cy="1295728"/>
            </p:xfrm>
            <a:graphic>
              <a:graphicData uri="http://schemas.openxmlformats.org/drawingml/2006/table">
                <a:tbl>
                  <a:tblPr firstRow="1" bandRow="1">
                    <a:noFill/>
                    <a:tableStyleId>{F0405E19-DBF8-4350-A6E9-593C9D7815B3}</a:tableStyleId>
                  </a:tblPr>
                  <a:tblGrid>
                    <a:gridCol w="8811838">
                      <a:extLst>
                        <a:ext uri="{9D8B030D-6E8A-4147-A177-3AD203B41FA5}">
                          <a16:colId xmlns:a16="http://schemas.microsoft.com/office/drawing/2014/main" val="20000"/>
                        </a:ext>
                      </a:extLst>
                    </a:gridCol>
                  </a:tblGrid>
                  <a:tr h="129572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69" t="-935" r="-138" b="-935"/>
                          </a:stretch>
                        </a:blipFill>
                      </a:tcPr>
                    </a:tc>
                    <a:extLst>
                      <a:ext uri="{0D108BD9-81ED-4DB2-BD59-A6C34878D82A}">
                        <a16:rowId xmlns:a16="http://schemas.microsoft.com/office/drawing/2014/main" val="10000"/>
                      </a:ext>
                    </a:extLst>
                  </a:tr>
                </a:tbl>
              </a:graphicData>
            </a:graphic>
          </p:graphicFrame>
        </mc:Fallback>
      </mc:AlternateContent>
      <p:sp>
        <p:nvSpPr>
          <p:cNvPr id="4" name="Google Shape;104;p20">
            <a:extLst>
              <a:ext uri="{FF2B5EF4-FFF2-40B4-BE49-F238E27FC236}">
                <a16:creationId xmlns:a16="http://schemas.microsoft.com/office/drawing/2014/main" id="{500422CC-04AD-9F63-D2C5-D4D1B5365D71}"/>
              </a:ext>
            </a:extLst>
          </p:cNvPr>
          <p:cNvSpPr txBox="1"/>
          <p:nvPr/>
        </p:nvSpPr>
        <p:spPr>
          <a:xfrm>
            <a:off x="169850" y="378100"/>
            <a:ext cx="4814526"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BIDMAS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274774957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106" name="Google Shape;106;p20"/>
              <p:cNvGraphicFramePr/>
              <p:nvPr>
                <p:extLst>
                  <p:ext uri="{D42A27DB-BD31-4B8C-83A1-F6EECF244321}">
                    <p14:modId xmlns:p14="http://schemas.microsoft.com/office/powerpoint/2010/main" val="1574075208"/>
                  </p:ext>
                </p:extLst>
              </p:nvPr>
            </p:nvGraphicFramePr>
            <p:xfrm>
              <a:off x="952500" y="2190749"/>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−0.4</m:t>
                              </m:r>
                            </m:oMath>
                          </a14:m>
                          <a:endParaRPr lang="en-GB" sz="1600" b="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0.8</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0.4</m:t>
                              </m:r>
                            </m:oMath>
                          </a14:m>
                          <a:endParaRPr lang="en-GB" sz="1600" b="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0.2</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106" name="Google Shape;106;p20"/>
              <p:cNvGraphicFramePr/>
              <p:nvPr>
                <p:extLst>
                  <p:ext uri="{D42A27DB-BD31-4B8C-83A1-F6EECF244321}">
                    <p14:modId xmlns:p14="http://schemas.microsoft.com/office/powerpoint/2010/main" val="1574075208"/>
                  </p:ext>
                </p:extLst>
              </p:nvPr>
            </p:nvGraphicFramePr>
            <p:xfrm>
              <a:off x="952500" y="2190749"/>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0617"/>
                          </a:stretch>
                        </a:blipFill>
                      </a:tcPr>
                    </a:tc>
                    <a:extLst>
                      <a:ext uri="{0D108BD9-81ED-4DB2-BD59-A6C34878D82A}">
                        <a16:rowId xmlns:a16="http://schemas.microsoft.com/office/drawing/2014/main" val="10000"/>
                      </a:ext>
                    </a:extLst>
                  </a:tr>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0617" r="-100337" b="-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0617" r="-337" b="-617"/>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2" name="Google Shape;105;p20">
                <a:extLst>
                  <a:ext uri="{FF2B5EF4-FFF2-40B4-BE49-F238E27FC236}">
                    <a16:creationId xmlns:a16="http://schemas.microsoft.com/office/drawing/2014/main" id="{46965652-F41F-C980-1F07-613BFF445AB6}"/>
                  </a:ext>
                </a:extLst>
              </p:cNvPr>
              <p:cNvGraphicFramePr/>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20) Calculate, giving your answer as a decimal:</a:t>
                          </a:r>
                        </a:p>
                        <a:p>
                          <a:pPr marL="457200" lvl="0" indent="0" algn="l" rtl="0">
                            <a:spcBef>
                              <a:spcPts val="0"/>
                            </a:spcBef>
                            <a:spcAft>
                              <a:spcPts val="0"/>
                            </a:spcAft>
                            <a:buNone/>
                          </a:pPr>
                          <a:endParaRPr lang="ar-AE"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f>
                                <m:fPr>
                                  <m:ctrlPr>
                                    <a:rPr lang="en-GB" sz="2300" b="0" i="1" smtClean="0">
                                      <a:solidFill>
                                        <a:schemeClr val="dk1"/>
                                      </a:solidFill>
                                      <a:latin typeface="Cambria Math" panose="02040503050406030204" pitchFamily="18" charset="0"/>
                                      <a:cs typeface="Times New Roman"/>
                                      <a:sym typeface="Times New Roman"/>
                                    </a:rPr>
                                  </m:ctrlPr>
                                </m:fPr>
                                <m:num>
                                  <m:r>
                                    <a:rPr lang="en-GB" sz="2300" b="0" i="1" smtClean="0">
                                      <a:solidFill>
                                        <a:schemeClr val="dk1"/>
                                      </a:solidFill>
                                      <a:latin typeface="Cambria Math" panose="02040503050406030204" pitchFamily="18" charset="0"/>
                                      <a:cs typeface="Times New Roman"/>
                                      <a:sym typeface="Times New Roman"/>
                                    </a:rPr>
                                    <m:t>7−</m:t>
                                  </m:r>
                                  <m:sSup>
                                    <m:sSupPr>
                                      <m:ctrlPr>
                                        <a:rPr lang="en-GB" sz="2300" b="0" i="1" smtClean="0">
                                          <a:solidFill>
                                            <a:schemeClr val="dk1"/>
                                          </a:solidFill>
                                          <a:latin typeface="Cambria Math" panose="02040503050406030204" pitchFamily="18" charset="0"/>
                                          <a:cs typeface="Times New Roman"/>
                                          <a:sym typeface="Times New Roman"/>
                                        </a:rPr>
                                      </m:ctrlPr>
                                    </m:sSupPr>
                                    <m:e>
                                      <m:d>
                                        <m:dPr>
                                          <m:ctrlPr>
                                            <a:rPr lang="en-GB" sz="2300" b="0" i="1" smtClean="0">
                                              <a:solidFill>
                                                <a:schemeClr val="dk1"/>
                                              </a:solidFill>
                                              <a:latin typeface="Cambria Math" panose="02040503050406030204" pitchFamily="18" charset="0"/>
                                              <a:cs typeface="Times New Roman"/>
                                              <a:sym typeface="Times New Roman"/>
                                            </a:rPr>
                                          </m:ctrlPr>
                                        </m:dPr>
                                        <m:e>
                                          <m:r>
                                            <a:rPr lang="en-GB" sz="2300" b="0" i="1" smtClean="0">
                                              <a:solidFill>
                                                <a:schemeClr val="dk1"/>
                                              </a:solidFill>
                                              <a:latin typeface="Cambria Math" panose="02040503050406030204" pitchFamily="18" charset="0"/>
                                              <a:cs typeface="Times New Roman"/>
                                              <a:sym typeface="Times New Roman"/>
                                            </a:rPr>
                                            <m:t>24÷8</m:t>
                                          </m:r>
                                        </m:e>
                                      </m:d>
                                    </m:e>
                                    <m:sup>
                                      <m:r>
                                        <a:rPr lang="en-GB" sz="2300" b="0" i="1" smtClean="0">
                                          <a:solidFill>
                                            <a:schemeClr val="dk1"/>
                                          </a:solidFill>
                                          <a:latin typeface="Cambria Math" panose="02040503050406030204" pitchFamily="18" charset="0"/>
                                          <a:cs typeface="Times New Roman"/>
                                          <a:sym typeface="Times New Roman"/>
                                        </a:rPr>
                                        <m:t>2</m:t>
                                      </m:r>
                                    </m:sup>
                                  </m:sSup>
                                </m:num>
                                <m:den>
                                  <m:r>
                                    <a:rPr lang="en-GB" sz="2300" b="0" i="1" smtClean="0">
                                      <a:solidFill>
                                        <a:schemeClr val="dk1"/>
                                      </a:solidFill>
                                      <a:latin typeface="Cambria Math" panose="02040503050406030204" pitchFamily="18" charset="0"/>
                                      <a:cs typeface="Times New Roman"/>
                                      <a:sym typeface="Times New Roman"/>
                                    </a:rPr>
                                    <m:t>9−4</m:t>
                                  </m:r>
                                </m:den>
                              </m:f>
                            </m:oMath>
                          </a14:m>
                          <a:r>
                            <a:rPr lang="en-GB" sz="2300" baseline="30000" dirty="0">
                              <a:solidFill>
                                <a:schemeClr val="dk1"/>
                              </a:solidFill>
                              <a:latin typeface="Times New Roman"/>
                              <a:ea typeface="Times New Roman"/>
                              <a:cs typeface="Times New Roman"/>
                              <a:sym typeface="Times New Roman"/>
                            </a:rPr>
                            <a:t> </a:t>
                          </a:r>
                          <a:endParaRPr lang="ar-AE"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05;p20">
                <a:extLst>
                  <a:ext uri="{FF2B5EF4-FFF2-40B4-BE49-F238E27FC236}">
                    <a16:creationId xmlns:a16="http://schemas.microsoft.com/office/drawing/2014/main" id="{46965652-F41F-C980-1F07-613BFF445AB6}"/>
                  </a:ext>
                </a:extLst>
              </p:cNvPr>
              <p:cNvGraphicFramePr/>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0" t="-1130" r="-139" b="-1130"/>
                          </a:stretch>
                        </a:blipFill>
                      </a:tcPr>
                    </a:tc>
                    <a:extLst>
                      <a:ext uri="{0D108BD9-81ED-4DB2-BD59-A6C34878D82A}">
                        <a16:rowId xmlns:a16="http://schemas.microsoft.com/office/drawing/2014/main" val="10000"/>
                      </a:ext>
                    </a:extLst>
                  </a:tr>
                </a:tbl>
              </a:graphicData>
            </a:graphic>
          </p:graphicFrame>
        </mc:Fallback>
      </mc:AlternateContent>
      <p:sp>
        <p:nvSpPr>
          <p:cNvPr id="6" name="Google Shape;104;p20">
            <a:extLst>
              <a:ext uri="{FF2B5EF4-FFF2-40B4-BE49-F238E27FC236}">
                <a16:creationId xmlns:a16="http://schemas.microsoft.com/office/drawing/2014/main" id="{20C63AEA-BE44-20E0-34A3-2A03FFAA0796}"/>
              </a:ext>
            </a:extLst>
          </p:cNvPr>
          <p:cNvSpPr txBox="1"/>
          <p:nvPr/>
        </p:nvSpPr>
        <p:spPr>
          <a:xfrm>
            <a:off x="169850" y="378100"/>
            <a:ext cx="4904174"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BIDMAS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351940878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54875682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20"/>
          <p:cNvSpPr txBox="1"/>
          <p:nvPr/>
        </p:nvSpPr>
        <p:spPr>
          <a:xfrm>
            <a:off x="169850" y="378100"/>
            <a:ext cx="5119326"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BIDMAS Answers</a:t>
            </a:r>
            <a:endParaRPr b="1"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105" name="Google Shape;105;p20"/>
              <p:cNvGraphicFramePr/>
              <p:nvPr>
                <p:extLst>
                  <p:ext uri="{D42A27DB-BD31-4B8C-83A1-F6EECF244321}">
                    <p14:modId xmlns:p14="http://schemas.microsoft.com/office/powerpoint/2010/main" val="1849159492"/>
                  </p:ext>
                </p:extLst>
              </p:nvPr>
            </p:nvGraphicFramePr>
            <p:xfrm>
              <a:off x="108044" y="862525"/>
              <a:ext cx="5881738" cy="1423150"/>
            </p:xfrm>
            <a:graphic>
              <a:graphicData uri="http://schemas.openxmlformats.org/drawingml/2006/table">
                <a:tbl>
                  <a:tblPr firstRow="1" bandRow="1">
                    <a:noFill/>
                    <a:tableStyleId>{F0405E19-DBF8-4350-A6E9-593C9D7815B3}</a:tableStyleId>
                  </a:tblPr>
                  <a:tblGrid>
                    <a:gridCol w="5881738">
                      <a:extLst>
                        <a:ext uri="{9D8B030D-6E8A-4147-A177-3AD203B41FA5}">
                          <a16:colId xmlns:a16="http://schemas.microsoft.com/office/drawing/2014/main" val="20000"/>
                        </a:ext>
                      </a:extLst>
                    </a:gridCol>
                  </a:tblGrid>
                  <a:tr h="1423150">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 Calculate: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dirty="0" smtClean="0">
                                  <a:solidFill>
                                    <a:schemeClr val="dk1"/>
                                  </a:solidFill>
                                  <a:latin typeface="Cambria Math" panose="02040503050406030204" pitchFamily="18" charset="0"/>
                                  <a:cs typeface="Times New Roman"/>
                                  <a:sym typeface="Times New Roman"/>
                                </a:rPr>
                                <m:t>3+2×4</m:t>
                              </m:r>
                            </m:oMath>
                          </a14:m>
                          <a:r>
                            <a:rPr lang="en-US" sz="2300" b="0" dirty="0">
                              <a:solidFill>
                                <a:schemeClr val="dk1"/>
                              </a:solidFill>
                              <a:latin typeface="Times New Roman"/>
                              <a:ea typeface="Times New Roman"/>
                              <a:cs typeface="Times New Roman"/>
                              <a:sym typeface="Times New Roman"/>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105" name="Google Shape;105;p20"/>
              <p:cNvGraphicFramePr/>
              <p:nvPr>
                <p:extLst>
                  <p:ext uri="{D42A27DB-BD31-4B8C-83A1-F6EECF244321}">
                    <p14:modId xmlns:p14="http://schemas.microsoft.com/office/powerpoint/2010/main" val="1849159492"/>
                  </p:ext>
                </p:extLst>
              </p:nvPr>
            </p:nvGraphicFramePr>
            <p:xfrm>
              <a:off x="108044" y="862525"/>
              <a:ext cx="5881738" cy="1423150"/>
            </p:xfrm>
            <a:graphic>
              <a:graphicData uri="http://schemas.openxmlformats.org/drawingml/2006/table">
                <a:tbl>
                  <a:tblPr firstRow="1" bandRow="1">
                    <a:noFill/>
                    <a:tableStyleId>{F0405E19-DBF8-4350-A6E9-593C9D7815B3}</a:tableStyleId>
                  </a:tblPr>
                  <a:tblGrid>
                    <a:gridCol w="5881738">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04" t="-855" r="-207" b="-128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106" name="Google Shape;106;p20"/>
              <p:cNvGraphicFramePr/>
              <p:nvPr>
                <p:extLst>
                  <p:ext uri="{D42A27DB-BD31-4B8C-83A1-F6EECF244321}">
                    <p14:modId xmlns:p14="http://schemas.microsoft.com/office/powerpoint/2010/main" val="3618461684"/>
                  </p:ext>
                </p:extLst>
              </p:nvPr>
            </p:nvGraphicFramePr>
            <p:xfrm>
              <a:off x="952500" y="2190750"/>
              <a:ext cx="7239000" cy="19800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A) </a:t>
                          </a:r>
                          <a14:m>
                            <m:oMath xmlns:m="http://schemas.openxmlformats.org/officeDocument/2006/math">
                              <m:r>
                                <a:rPr lang="en-GB" sz="1600" b="0" i="1" u="none" strike="noStrike" cap="none" dirty="0" smtClean="0">
                                  <a:solidFill>
                                    <a:schemeClr val="dk1"/>
                                  </a:solidFill>
                                  <a:latin typeface="Cambria Math" panose="02040503050406030204" pitchFamily="18" charset="0"/>
                                  <a:ea typeface="Nunito Sans"/>
                                  <a:cs typeface="Nunito Sans"/>
                                  <a:sym typeface="Nunito Sans"/>
                                </a:rPr>
                                <m:t>20</m:t>
                              </m:r>
                            </m:oMath>
                          </a14:m>
                          <a:endParaRPr lang="en-US"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a:t>
                          </a:r>
                          <a:r>
                            <a:rPr lang="en-GB" sz="1400" u="none" strike="noStrike" cap="none" dirty="0">
                              <a:solidFill>
                                <a:schemeClr val="dk1"/>
                              </a:solidFill>
                              <a:latin typeface="Nunito Sans"/>
                              <a:ea typeface="Nunito Sans"/>
                              <a:cs typeface="Nunito Sans"/>
                              <a:sym typeface="Nunito Sans"/>
                            </a:rPr>
                            <a:t>did addition before multiplication</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a:t>
                          </a:r>
                          <a:r>
                            <a:rPr lang="en-US" sz="1600" b="0" u="none" strike="noStrike" cap="none" dirty="0">
                              <a:solidFill>
                                <a:schemeClr val="tx1"/>
                              </a:solidFill>
                              <a:ea typeface="Nunito Sans"/>
                              <a:cs typeface="Nunito Sans"/>
                              <a:sym typeface="Nunito Sans"/>
                            </a:rPr>
                            <a:t>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9</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a:t>
                          </a:r>
                          <a:r>
                            <a:rPr lang="en-US" sz="1400" u="none" strike="noStrike" cap="none" dirty="0">
                              <a:solidFill>
                                <a:srgbClr val="1C1C1C"/>
                              </a:solidFill>
                              <a:latin typeface="Nunito Sans"/>
                              <a:ea typeface="Nunito Sans"/>
                              <a:cs typeface="Nunito Sans"/>
                              <a:sym typeface="Nunito Sans"/>
                            </a:rPr>
                            <a:t>found the sum of all three numbers</a:t>
                          </a:r>
                          <a:endParaRPr lang="en-US"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972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24</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found the product of all three numbers</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rgbClr val="00BC89"/>
                              </a:solidFill>
                              <a:latin typeface="Nunito Sans"/>
                              <a:ea typeface="Nunito Sans"/>
                              <a:cs typeface="Nunito Sans"/>
                              <a:sym typeface="Nunito Sans"/>
                            </a:rPr>
                            <a:t>D) </a:t>
                          </a:r>
                          <a14:m>
                            <m:oMath xmlns:m="http://schemas.openxmlformats.org/officeDocument/2006/math">
                              <m:r>
                                <a:rPr lang="en-US" sz="1600" b="0" i="1" u="none" strike="noStrike" cap="none" dirty="0" smtClean="0">
                                  <a:solidFill>
                                    <a:srgbClr val="00BC89"/>
                                  </a:solidFill>
                                  <a:latin typeface="Cambria Math" panose="02040503050406030204" pitchFamily="18" charset="0"/>
                                  <a:ea typeface="Nunito Sans"/>
                                  <a:cs typeface="Nunito Sans"/>
                                  <a:sym typeface="Nunito Sans"/>
                                </a:rPr>
                                <m:t>11</m:t>
                              </m:r>
                            </m:oMath>
                          </a14:m>
                          <a:r>
                            <a:rPr lang="en-US" sz="1600" u="none" strike="noStrike" cap="none" dirty="0">
                              <a:solidFill>
                                <a:srgbClr val="00BC89"/>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rgbClr val="00BC89"/>
                              </a:solidFill>
                              <a:latin typeface="Nunito Sans"/>
                              <a:ea typeface="Nunito Sans"/>
                              <a:cs typeface="Nunito Sans"/>
                              <a:sym typeface="Nunito Sans"/>
                            </a:rPr>
                            <a:t>Correct answer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106" name="Google Shape;106;p20"/>
              <p:cNvGraphicFramePr/>
              <p:nvPr>
                <p:extLst>
                  <p:ext uri="{D42A27DB-BD31-4B8C-83A1-F6EECF244321}">
                    <p14:modId xmlns:p14="http://schemas.microsoft.com/office/powerpoint/2010/main" val="3618461684"/>
                  </p:ext>
                </p:extLst>
              </p:nvPr>
            </p:nvGraphicFramePr>
            <p:xfrm>
              <a:off x="952500" y="2190750"/>
              <a:ext cx="7239000" cy="19800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17" r="-100337" b="-10185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617" r="-337" b="-101852"/>
                          </a:stretch>
                        </a:blipFill>
                      </a:tcPr>
                    </a:tc>
                    <a:extLst>
                      <a:ext uri="{0D108BD9-81ED-4DB2-BD59-A6C34878D82A}">
                        <a16:rowId xmlns:a16="http://schemas.microsoft.com/office/drawing/2014/main" val="10000"/>
                      </a:ext>
                    </a:extLst>
                  </a:tr>
                  <a:tr h="9972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99390" r="-100337" b="-610"/>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99390" r="-337" b="-610"/>
                          </a:stretch>
                        </a:blipFill>
                      </a:tcPr>
                    </a:tc>
                    <a:extLst>
                      <a:ext uri="{0D108BD9-81ED-4DB2-BD59-A6C34878D82A}">
                        <a16:rowId xmlns:a16="http://schemas.microsoft.com/office/drawing/2014/main" val="10001"/>
                      </a:ext>
                    </a:extLst>
                  </a:tr>
                </a:tbl>
              </a:graphicData>
            </a:graphic>
          </p:graphicFrame>
        </mc:Fallback>
      </mc:AlternateContent>
    </p:spTree>
    <p:extLst>
      <p:ext uri="{BB962C8B-B14F-4D97-AF65-F5344CB8AC3E}">
        <p14:creationId xmlns:p14="http://schemas.microsoft.com/office/powerpoint/2010/main" val="269408335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105" name="Google Shape;105;p20"/>
              <p:cNvGraphicFramePr/>
              <p:nvPr>
                <p:extLst>
                  <p:ext uri="{D42A27DB-BD31-4B8C-83A1-F6EECF244321}">
                    <p14:modId xmlns:p14="http://schemas.microsoft.com/office/powerpoint/2010/main" val="1336068410"/>
                  </p:ext>
                </p:extLst>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2) Calculate: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dirty="0" smtClean="0">
                                  <a:solidFill>
                                    <a:schemeClr val="dk1"/>
                                  </a:solidFill>
                                  <a:latin typeface="Cambria Math" panose="02040503050406030204" pitchFamily="18" charset="0"/>
                                  <a:cs typeface="Times New Roman"/>
                                  <a:sym typeface="Times New Roman"/>
                                </a:rPr>
                                <m:t>5×4−7×2</m:t>
                              </m:r>
                            </m:oMath>
                          </a14:m>
                          <a:r>
                            <a:rPr lang="en-US" sz="2300" b="0" dirty="0">
                              <a:solidFill>
                                <a:schemeClr val="dk1"/>
                              </a:solidFill>
                              <a:latin typeface="Times New Roman"/>
                              <a:ea typeface="Times New Roman"/>
                              <a:cs typeface="Times New Roman"/>
                              <a:sym typeface="Times New Roman"/>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105" name="Google Shape;105;p20"/>
              <p:cNvGraphicFramePr/>
              <p:nvPr>
                <p:extLst>
                  <p:ext uri="{D42A27DB-BD31-4B8C-83A1-F6EECF244321}">
                    <p14:modId xmlns:p14="http://schemas.microsoft.com/office/powerpoint/2010/main" val="1336068410"/>
                  </p:ext>
                </p:extLst>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855" r="-139" b="-128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106" name="Google Shape;106;p20"/>
              <p:cNvGraphicFramePr/>
              <p:nvPr>
                <p:extLst>
                  <p:ext uri="{D42A27DB-BD31-4B8C-83A1-F6EECF244321}">
                    <p14:modId xmlns:p14="http://schemas.microsoft.com/office/powerpoint/2010/main" val="177099006"/>
                  </p:ext>
                </p:extLst>
              </p:nvPr>
            </p:nvGraphicFramePr>
            <p:xfrm>
              <a:off x="952500" y="2190750"/>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A) </a:t>
                          </a:r>
                          <a14:m>
                            <m:oMath xmlns:m="http://schemas.openxmlformats.org/officeDocument/2006/math">
                              <m:r>
                                <a:rPr lang="en-GB" sz="1600" b="0" i="1" u="none" strike="noStrike" cap="none" dirty="0" smtClean="0">
                                  <a:solidFill>
                                    <a:schemeClr val="dk1"/>
                                  </a:solidFill>
                                  <a:latin typeface="Cambria Math" panose="02040503050406030204" pitchFamily="18" charset="0"/>
                                  <a:ea typeface="Nunito Sans"/>
                                  <a:cs typeface="Nunito Sans"/>
                                  <a:sym typeface="Nunito Sans"/>
                                </a:rPr>
                                <m:t>−30</m:t>
                              </m:r>
                            </m:oMath>
                          </a14:m>
                          <a:r>
                            <a:rPr lang="en-US" sz="1600" u="none" strike="noStrike" cap="none" dirty="0">
                              <a:solidFill>
                                <a:schemeClr val="dk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a:t>
                          </a:r>
                          <a:r>
                            <a:rPr lang="en-GB" sz="1400" u="none" strike="noStrike" cap="none" dirty="0">
                              <a:solidFill>
                                <a:schemeClr val="dk1"/>
                              </a:solidFill>
                              <a:latin typeface="Nunito Sans"/>
                              <a:ea typeface="Nunito Sans"/>
                              <a:cs typeface="Nunito Sans"/>
                              <a:sym typeface="Nunito Sans"/>
                            </a:rPr>
                            <a:t>did the subtraction before multiplication</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B) </a:t>
                          </a:r>
                          <a14:m>
                            <m:oMath xmlns:m="http://schemas.openxmlformats.org/officeDocument/2006/math">
                              <m:r>
                                <a:rPr lang="en-GB" sz="1600" b="0" i="1" u="none" strike="noStrike" cap="none" dirty="0" smtClean="0">
                                  <a:solidFill>
                                    <a:schemeClr val="dk1"/>
                                  </a:solidFill>
                                  <a:latin typeface="Cambria Math" panose="02040503050406030204" pitchFamily="18" charset="0"/>
                                  <a:ea typeface="Nunito Sans"/>
                                  <a:cs typeface="Nunito Sans"/>
                                  <a:sym typeface="Nunito Sans"/>
                                </a:rPr>
                                <m:t>26</m:t>
                              </m:r>
                            </m:oMath>
                          </a14:m>
                          <a:r>
                            <a:rPr lang="en-US" sz="1600" u="none" strike="noStrike" cap="none" dirty="0">
                              <a:solidFill>
                                <a:schemeClr val="dk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a:t>
                          </a:r>
                          <a:r>
                            <a:rPr lang="en-GB" sz="1400" u="none" strike="noStrike" cap="none" dirty="0">
                              <a:solidFill>
                                <a:schemeClr val="dk1"/>
                              </a:solidFill>
                              <a:latin typeface="Nunito Sans"/>
                              <a:ea typeface="Nunito Sans"/>
                              <a:cs typeface="Nunito Sans"/>
                              <a:sym typeface="Nunito Sans"/>
                            </a:rPr>
                            <a:t>did operations sequentially from left to right</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chemeClr val="dk1"/>
                                  </a:solidFill>
                                  <a:latin typeface="Cambria Math" panose="02040503050406030204" pitchFamily="18" charset="0"/>
                                  <a:ea typeface="Nunito Sans"/>
                                  <a:cs typeface="Nunito Sans"/>
                                  <a:sym typeface="Nunito Sans"/>
                                </a:rPr>
                                <m:t>33</m:t>
                              </m:r>
                            </m:oMath>
                          </a14:m>
                          <a:r>
                            <a:rPr lang="en-US" sz="1600" u="none" strike="noStrike" cap="none" dirty="0">
                              <a:solidFill>
                                <a:schemeClr val="dk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a:t>
                          </a:r>
                          <a:r>
                            <a:rPr lang="en-GB" sz="1400" u="none" strike="noStrike" cap="none" dirty="0">
                              <a:solidFill>
                                <a:schemeClr val="dk1"/>
                              </a:solidFill>
                              <a:latin typeface="Nunito Sans"/>
                              <a:ea typeface="Nunito Sans"/>
                              <a:cs typeface="Nunito Sans"/>
                              <a:sym typeface="Nunito Sans"/>
                            </a:rPr>
                            <a:t>did both multiplications then subtracted 7</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D) </a:t>
                          </a:r>
                          <a14:m>
                            <m:oMath xmlns:m="http://schemas.openxmlformats.org/officeDocument/2006/math">
                              <m:r>
                                <a:rPr lang="en-GB" sz="1600" b="0" i="1" u="none" strike="noStrike" cap="none" dirty="0" smtClean="0">
                                  <a:solidFill>
                                    <a:srgbClr val="00BC89"/>
                                  </a:solidFill>
                                  <a:latin typeface="Cambria Math" panose="02040503050406030204" pitchFamily="18" charset="0"/>
                                  <a:ea typeface="Nunito Sans"/>
                                  <a:cs typeface="Nunito Sans"/>
                                  <a:sym typeface="Nunito Sans"/>
                                </a:rPr>
                                <m:t>6</m:t>
                              </m:r>
                            </m:oMath>
                          </a14:m>
                          <a:endParaRPr lang="en-GB" sz="1600" b="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rgbClr val="00BC89"/>
                              </a:solidFill>
                              <a:latin typeface="Nunito Sans"/>
                              <a:ea typeface="Nunito Sans"/>
                              <a:cs typeface="Nunito Sans"/>
                              <a:sym typeface="Nunito Sans"/>
                            </a:rPr>
                            <a:t>Correct answer</a:t>
                          </a:r>
                          <a:endParaRPr sz="1400" u="none" strike="noStrike" cap="none" dirty="0">
                            <a:solidFill>
                              <a:srgbClr val="00BC89"/>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106" name="Google Shape;106;p20"/>
              <p:cNvGraphicFramePr/>
              <p:nvPr>
                <p:extLst>
                  <p:ext uri="{D42A27DB-BD31-4B8C-83A1-F6EECF244321}">
                    <p14:modId xmlns:p14="http://schemas.microsoft.com/office/powerpoint/2010/main" val="177099006"/>
                  </p:ext>
                </p:extLst>
              </p:nvPr>
            </p:nvGraphicFramePr>
            <p:xfrm>
              <a:off x="952500" y="2190750"/>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617" r="-337" b="-100617"/>
                          </a:stretch>
                        </a:blipFill>
                      </a:tcPr>
                    </a:tc>
                    <a:extLst>
                      <a:ext uri="{0D108BD9-81ED-4DB2-BD59-A6C34878D82A}">
                        <a16:rowId xmlns:a16="http://schemas.microsoft.com/office/drawing/2014/main" val="10000"/>
                      </a:ext>
                    </a:extLst>
                  </a:tr>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1242" r="-100337" b="-124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1242" r="-337" b="-1242"/>
                          </a:stretch>
                        </a:blipFill>
                      </a:tcPr>
                    </a:tc>
                    <a:extLst>
                      <a:ext uri="{0D108BD9-81ED-4DB2-BD59-A6C34878D82A}">
                        <a16:rowId xmlns:a16="http://schemas.microsoft.com/office/drawing/2014/main" val="10001"/>
                      </a:ext>
                    </a:extLst>
                  </a:tr>
                </a:tbl>
              </a:graphicData>
            </a:graphic>
          </p:graphicFrame>
        </mc:Fallback>
      </mc:AlternateContent>
      <p:sp>
        <p:nvSpPr>
          <p:cNvPr id="5" name="Google Shape;104;p20">
            <a:extLst>
              <a:ext uri="{FF2B5EF4-FFF2-40B4-BE49-F238E27FC236}">
                <a16:creationId xmlns:a16="http://schemas.microsoft.com/office/drawing/2014/main" id="{F2642B83-EC1C-41A3-A75E-E7BFFD44009F}"/>
              </a:ext>
            </a:extLst>
          </p:cNvPr>
          <p:cNvSpPr txBox="1"/>
          <p:nvPr/>
        </p:nvSpPr>
        <p:spPr>
          <a:xfrm>
            <a:off x="169849" y="378100"/>
            <a:ext cx="5002785"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BIDMAS Answers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105580539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105" name="Google Shape;105;p20"/>
              <p:cNvGraphicFramePr/>
              <p:nvPr>
                <p:extLst>
                  <p:ext uri="{D42A27DB-BD31-4B8C-83A1-F6EECF244321}">
                    <p14:modId xmlns:p14="http://schemas.microsoft.com/office/powerpoint/2010/main" val="476223435"/>
                  </p:ext>
                </p:extLst>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3) Calculate: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smtClean="0">
                                  <a:solidFill>
                                    <a:schemeClr val="dk1"/>
                                  </a:solidFill>
                                  <a:latin typeface="Cambria Math" panose="02040503050406030204" pitchFamily="18" charset="0"/>
                                  <a:cs typeface="Times New Roman"/>
                                  <a:sym typeface="Times New Roman"/>
                                </a:rPr>
                                <m:t>24−5×3+8</m:t>
                              </m:r>
                            </m:oMath>
                          </a14:m>
                          <a:r>
                            <a:rPr lang="en-GB" sz="2300" baseline="30000" dirty="0">
                              <a:solidFill>
                                <a:schemeClr val="dk1"/>
                              </a:solidFill>
                              <a:latin typeface="Times New Roman"/>
                              <a:ea typeface="Times New Roman"/>
                              <a:cs typeface="Times New Roman"/>
                              <a:sym typeface="Times New Roman"/>
                            </a:rPr>
                            <a:t> </a:t>
                          </a: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105" name="Google Shape;105;p20"/>
              <p:cNvGraphicFramePr/>
              <p:nvPr>
                <p:extLst>
                  <p:ext uri="{D42A27DB-BD31-4B8C-83A1-F6EECF244321}">
                    <p14:modId xmlns:p14="http://schemas.microsoft.com/office/powerpoint/2010/main" val="476223435"/>
                  </p:ext>
                </p:extLst>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855" r="-139" b="-128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106" name="Google Shape;106;p20"/>
              <p:cNvGraphicFramePr/>
              <p:nvPr>
                <p:extLst>
                  <p:ext uri="{D42A27DB-BD31-4B8C-83A1-F6EECF244321}">
                    <p14:modId xmlns:p14="http://schemas.microsoft.com/office/powerpoint/2010/main" val="1461197681"/>
                  </p:ext>
                </p:extLst>
              </p:nvPr>
            </p:nvGraphicFramePr>
            <p:xfrm>
              <a:off x="952500" y="2190750"/>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rgbClr val="00BC89"/>
                              </a:solidFill>
                              <a:latin typeface="Nunito Sans"/>
                              <a:ea typeface="Nunito Sans"/>
                              <a:cs typeface="Nunito Sans"/>
                              <a:sym typeface="Nunito Sans"/>
                            </a:rPr>
                            <a:t>A) </a:t>
                          </a:r>
                          <a14:m>
                            <m:oMath xmlns:m="http://schemas.openxmlformats.org/officeDocument/2006/math">
                              <m:r>
                                <a:rPr lang="en-GB" sz="1600" b="0" i="1" u="none" strike="noStrike" cap="none" dirty="0" smtClean="0">
                                  <a:solidFill>
                                    <a:srgbClr val="00BC89"/>
                                  </a:solidFill>
                                  <a:latin typeface="Cambria Math" panose="02040503050406030204" pitchFamily="18" charset="0"/>
                                  <a:ea typeface="Nunito Sans"/>
                                  <a:cs typeface="Nunito Sans"/>
                                  <a:sym typeface="Nunito Sans"/>
                                </a:rPr>
                                <m:t>17</m:t>
                              </m:r>
                            </m:oMath>
                          </a14:m>
                          <a:endParaRPr lang="en-US" sz="160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rgbClr val="00BC89"/>
                              </a:solidFill>
                              <a:latin typeface="Nunito Sans"/>
                              <a:ea typeface="Nunito Sans"/>
                              <a:cs typeface="Nunito Sans"/>
                              <a:sym typeface="Nunito Sans"/>
                            </a:rPr>
                            <a:t>Correct answer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209</m:t>
                              </m:r>
                            </m:oMath>
                          </a14:m>
                          <a:endParaRPr lang="en-GB"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Student worked out the difference and sum, then multiplied them</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GB" sz="1800" b="0" i="1" u="none" strike="noStrike" cap="none" dirty="0" smtClean="0">
                                  <a:solidFill>
                                    <a:schemeClr val="tx1"/>
                                  </a:solidFill>
                                  <a:latin typeface="Cambria Math" panose="02040503050406030204" pitchFamily="18" charset="0"/>
                                  <a:ea typeface="Nunito Sans"/>
                                  <a:cs typeface="Nunito Sans"/>
                                  <a:sym typeface="Nunito Sans"/>
                                </a:rPr>
                                <m:t>65</m:t>
                              </m:r>
                            </m:oMath>
                          </a14:m>
                          <a:endParaRPr lang="en-US" sz="18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did operations sequentially from left to right</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D) </a:t>
                          </a:r>
                          <a14:m>
                            <m:oMath xmlns:m="http://schemas.openxmlformats.org/officeDocument/2006/math">
                              <m:r>
                                <a:rPr lang="en-GB" sz="1600" b="0" i="1" u="none" strike="noStrike" cap="none" dirty="0" smtClean="0">
                                  <a:solidFill>
                                    <a:schemeClr val="dk1"/>
                                  </a:solidFill>
                                  <a:latin typeface="Cambria Math" panose="02040503050406030204" pitchFamily="18" charset="0"/>
                                  <a:ea typeface="Nunito Sans"/>
                                  <a:cs typeface="Nunito Sans"/>
                                  <a:sym typeface="Nunito Sans"/>
                                </a:rPr>
                                <m:t>81</m:t>
                              </m:r>
                            </m:oMath>
                          </a14:m>
                          <a:endParaRPr lang="en-US"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did addition and subtraction, then multiplied by three</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106" name="Google Shape;106;p20"/>
              <p:cNvGraphicFramePr/>
              <p:nvPr>
                <p:extLst>
                  <p:ext uri="{D42A27DB-BD31-4B8C-83A1-F6EECF244321}">
                    <p14:modId xmlns:p14="http://schemas.microsoft.com/office/powerpoint/2010/main" val="1461197681"/>
                  </p:ext>
                </p:extLst>
              </p:nvPr>
            </p:nvGraphicFramePr>
            <p:xfrm>
              <a:off x="952500" y="2190750"/>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17" r="-100337" b="-101235"/>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617" r="-337" b="-101235"/>
                          </a:stretch>
                        </a:blipFill>
                      </a:tcPr>
                    </a:tc>
                    <a:extLst>
                      <a:ext uri="{0D108BD9-81ED-4DB2-BD59-A6C34878D82A}">
                        <a16:rowId xmlns:a16="http://schemas.microsoft.com/office/drawing/2014/main" val="10000"/>
                      </a:ext>
                    </a:extLst>
                  </a:tr>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1242" r="-100337" b="-1863"/>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1242" r="-337" b="-1863"/>
                          </a:stretch>
                        </a:blipFill>
                      </a:tcPr>
                    </a:tc>
                    <a:extLst>
                      <a:ext uri="{0D108BD9-81ED-4DB2-BD59-A6C34878D82A}">
                        <a16:rowId xmlns:a16="http://schemas.microsoft.com/office/drawing/2014/main" val="10001"/>
                      </a:ext>
                    </a:extLst>
                  </a:tr>
                </a:tbl>
              </a:graphicData>
            </a:graphic>
          </p:graphicFrame>
        </mc:Fallback>
      </mc:AlternateContent>
      <p:sp>
        <p:nvSpPr>
          <p:cNvPr id="3" name="Google Shape;104;p20">
            <a:extLst>
              <a:ext uri="{FF2B5EF4-FFF2-40B4-BE49-F238E27FC236}">
                <a16:creationId xmlns:a16="http://schemas.microsoft.com/office/drawing/2014/main" id="{6E3C1FA2-2FD1-2052-730E-EA2CE4523E24}"/>
              </a:ext>
            </a:extLst>
          </p:cNvPr>
          <p:cNvSpPr txBox="1"/>
          <p:nvPr/>
        </p:nvSpPr>
        <p:spPr>
          <a:xfrm>
            <a:off x="169850" y="378100"/>
            <a:ext cx="4814526"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BIDMAS Answers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71436954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105" name="Google Shape;105;p20"/>
              <p:cNvGraphicFramePr/>
              <p:nvPr>
                <p:extLst>
                  <p:ext uri="{D42A27DB-BD31-4B8C-83A1-F6EECF244321}">
                    <p14:modId xmlns:p14="http://schemas.microsoft.com/office/powerpoint/2010/main" val="3699338226"/>
                  </p:ext>
                </p:extLst>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4) Calculate: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Para xmlns:m="http://schemas.openxmlformats.org/officeDocument/2006/math">
                              <m:oMathParaPr>
                                <m:jc m:val="left"/>
                              </m:oMathParaPr>
                              <m:oMath xmlns:m="http://schemas.openxmlformats.org/officeDocument/2006/math">
                                <m:r>
                                  <a:rPr lang="en-GB" sz="2300" b="0" i="1" smtClean="0">
                                    <a:solidFill>
                                      <a:schemeClr val="dk1"/>
                                    </a:solidFill>
                                    <a:latin typeface="Cambria Math" panose="02040503050406030204" pitchFamily="18" charset="0"/>
                                    <a:cs typeface="Times New Roman"/>
                                    <a:sym typeface="Times New Roman"/>
                                  </a:rPr>
                                  <m:t>27−12÷3</m:t>
                                </m:r>
                              </m:oMath>
                            </m:oMathPara>
                          </a14:m>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105" name="Google Shape;105;p20"/>
              <p:cNvGraphicFramePr/>
              <p:nvPr>
                <p:extLst>
                  <p:ext uri="{D42A27DB-BD31-4B8C-83A1-F6EECF244321}">
                    <p14:modId xmlns:p14="http://schemas.microsoft.com/office/powerpoint/2010/main" val="3699338226"/>
                  </p:ext>
                </p:extLst>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855" r="-139" b="-128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106" name="Google Shape;106;p20"/>
              <p:cNvGraphicFramePr/>
              <p:nvPr>
                <p:extLst>
                  <p:ext uri="{D42A27DB-BD31-4B8C-83A1-F6EECF244321}">
                    <p14:modId xmlns:p14="http://schemas.microsoft.com/office/powerpoint/2010/main" val="2881252071"/>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−3</m:t>
                              </m:r>
                            </m:oMath>
                          </a14:m>
                          <a:endParaRPr lang="en-GB"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Student divided </a:t>
                          </a:r>
                          <a14:m>
                            <m:oMath xmlns:m="http://schemas.openxmlformats.org/officeDocument/2006/math">
                              <m:r>
                                <a:rPr lang="en-GB" sz="1400" b="0" i="1" u="none" strike="noStrike" cap="none" smtClean="0">
                                  <a:solidFill>
                                    <a:schemeClr val="tx1"/>
                                  </a:solidFill>
                                  <a:latin typeface="Cambria Math" panose="02040503050406030204" pitchFamily="18" charset="0"/>
                                  <a:ea typeface="Nunito Sans"/>
                                  <a:cs typeface="Nunito Sans"/>
                                  <a:sym typeface="Nunito Sans"/>
                                </a:rPr>
                                <m:t>27</m:t>
                              </m:r>
                            </m:oMath>
                          </a14:m>
                          <a:r>
                            <a:rPr lang="en-GB" sz="1400" u="none" strike="noStrike" cap="none" dirty="0">
                              <a:solidFill>
                                <a:schemeClr val="tx1"/>
                              </a:solidFill>
                              <a:latin typeface="Nunito Sans"/>
                              <a:ea typeface="Nunito Sans"/>
                              <a:cs typeface="Nunito Sans"/>
                              <a:sym typeface="Nunito Sans"/>
                            </a:rPr>
                            <a:t> by </a:t>
                          </a:r>
                          <a14:m>
                            <m:oMath xmlns:m="http://schemas.openxmlformats.org/officeDocument/2006/math">
                              <m:r>
                                <a:rPr lang="en-GB" sz="1400" b="0" i="1" u="none" strike="noStrike" cap="none" smtClean="0">
                                  <a:solidFill>
                                    <a:schemeClr val="tx1"/>
                                  </a:solidFill>
                                  <a:latin typeface="Cambria Math" panose="02040503050406030204" pitchFamily="18" charset="0"/>
                                  <a:ea typeface="Nunito Sans"/>
                                  <a:cs typeface="Nunito Sans"/>
                                  <a:sym typeface="Nunito Sans"/>
                                </a:rPr>
                                <m:t>3</m:t>
                              </m:r>
                            </m:oMath>
                          </a14:m>
                          <a:r>
                            <a:rPr lang="en-GB" sz="1400" u="none" strike="noStrike" cap="none" dirty="0">
                              <a:solidFill>
                                <a:schemeClr val="tx1"/>
                              </a:solidFill>
                              <a:latin typeface="Nunito Sans"/>
                              <a:ea typeface="Nunito Sans"/>
                              <a:cs typeface="Nunito Sans"/>
                              <a:sym typeface="Nunito Sans"/>
                            </a:rPr>
                            <a:t> before subtracting </a:t>
                          </a:r>
                          <a14:m>
                            <m:oMath xmlns:m="http://schemas.openxmlformats.org/officeDocument/2006/math">
                              <m:r>
                                <a:rPr lang="en-GB" sz="1400" b="0" i="1" u="none" strike="noStrike" cap="none" smtClean="0">
                                  <a:solidFill>
                                    <a:schemeClr val="tx1"/>
                                  </a:solidFill>
                                  <a:latin typeface="Cambria Math" panose="02040503050406030204" pitchFamily="18" charset="0"/>
                                  <a:ea typeface="Nunito Sans"/>
                                  <a:cs typeface="Nunito Sans"/>
                                  <a:sym typeface="Nunito Sans"/>
                                </a:rPr>
                                <m:t>12</m:t>
                              </m:r>
                            </m:oMath>
                          </a14:m>
                          <a:endParaRPr lang="en-GB"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13</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found the sum for </a:t>
                          </a:r>
                          <a14:m>
                            <m:oMath xmlns:m="http://schemas.openxmlformats.org/officeDocument/2006/math">
                              <m:r>
                                <a:rPr lang="en-GB" sz="1400" b="0" i="1" u="none" strike="noStrike" cap="none" smtClean="0">
                                  <a:solidFill>
                                    <a:schemeClr val="tx1"/>
                                  </a:solidFill>
                                  <a:latin typeface="Cambria Math" panose="02040503050406030204" pitchFamily="18" charset="0"/>
                                  <a:ea typeface="Nunito Sans"/>
                                  <a:cs typeface="Nunito Sans"/>
                                  <a:sym typeface="Nunito Sans"/>
                                </a:rPr>
                                <m:t>27</m:t>
                              </m:r>
                            </m:oMath>
                          </a14:m>
                          <a:r>
                            <a:rPr lang="en-US" sz="1400" u="none" strike="noStrike" cap="none" dirty="0">
                              <a:solidFill>
                                <a:schemeClr val="tx1"/>
                              </a:solidFill>
                              <a:latin typeface="Nunito Sans"/>
                              <a:ea typeface="Nunito Sans"/>
                              <a:cs typeface="Nunito Sans"/>
                              <a:sym typeface="Nunito Sans"/>
                            </a:rPr>
                            <a:t> and </a:t>
                          </a:r>
                          <a14:m>
                            <m:oMath xmlns:m="http://schemas.openxmlformats.org/officeDocument/2006/math">
                              <m:r>
                                <a:rPr lang="en-GB" sz="1400" b="0" i="1" u="none" strike="noStrike" cap="none" smtClean="0">
                                  <a:solidFill>
                                    <a:schemeClr val="tx1"/>
                                  </a:solidFill>
                                  <a:latin typeface="Cambria Math" panose="02040503050406030204" pitchFamily="18" charset="0"/>
                                  <a:ea typeface="Nunito Sans"/>
                                  <a:cs typeface="Nunito Sans"/>
                                  <a:sym typeface="Nunito Sans"/>
                                </a:rPr>
                                <m:t>12</m:t>
                              </m:r>
                            </m:oMath>
                          </a14:m>
                          <a:r>
                            <a:rPr lang="en-US" sz="1400" u="none" strike="noStrike" cap="none" dirty="0">
                              <a:solidFill>
                                <a:schemeClr val="tx1"/>
                              </a:solidFill>
                              <a:latin typeface="Nunito Sans"/>
                              <a:ea typeface="Nunito Sans"/>
                              <a:cs typeface="Nunito Sans"/>
                              <a:sym typeface="Nunito Sans"/>
                            </a:rPr>
                            <a:t>, not the difference</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rgbClr val="00BC89"/>
                              </a:solidFill>
                              <a:latin typeface="Nunito Sans"/>
                              <a:ea typeface="Nunito Sans"/>
                              <a:cs typeface="Nunito Sans"/>
                              <a:sym typeface="Nunito Sans"/>
                            </a:rPr>
                            <a:t>C) </a:t>
                          </a:r>
                          <a14:m>
                            <m:oMath xmlns:m="http://schemas.openxmlformats.org/officeDocument/2006/math">
                              <m:r>
                                <a:rPr lang="en-US" sz="1600" b="0" i="1" u="none" strike="noStrike" cap="none" dirty="0" smtClean="0">
                                  <a:solidFill>
                                    <a:srgbClr val="00BC89"/>
                                  </a:solidFill>
                                  <a:latin typeface="Cambria Math" panose="02040503050406030204" pitchFamily="18" charset="0"/>
                                  <a:ea typeface="Nunito Sans"/>
                                  <a:cs typeface="Nunito Sans"/>
                                  <a:sym typeface="Nunito Sans"/>
                                </a:rPr>
                                <m:t>23</m:t>
                              </m:r>
                            </m:oMath>
                          </a14:m>
                          <a:endParaRPr lang="en-US" sz="160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rgbClr val="00BC89"/>
                              </a:solidFill>
                              <a:latin typeface="Nunito Sans"/>
                              <a:ea typeface="Nunito Sans"/>
                              <a:cs typeface="Nunito Sans"/>
                              <a:sym typeface="Nunito Sans"/>
                            </a:rPr>
                            <a:t>Correct answer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5</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did operations sequentially from left to right</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106" name="Google Shape;106;p20"/>
              <p:cNvGraphicFramePr/>
              <p:nvPr>
                <p:extLst>
                  <p:ext uri="{D42A27DB-BD31-4B8C-83A1-F6EECF244321}">
                    <p14:modId xmlns:p14="http://schemas.microsoft.com/office/powerpoint/2010/main" val="2881252071"/>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617" r="-337" b="-100617"/>
                          </a:stretch>
                        </a:blipFill>
                      </a:tcPr>
                    </a:tc>
                    <a:extLst>
                      <a:ext uri="{0D108BD9-81ED-4DB2-BD59-A6C34878D82A}">
                        <a16:rowId xmlns:a16="http://schemas.microsoft.com/office/drawing/2014/main" val="10000"/>
                      </a:ext>
                    </a:extLst>
                  </a:tr>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0617" r="-100337" b="-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0617" r="-337" b="-617"/>
                          </a:stretch>
                        </a:blipFill>
                      </a:tcPr>
                    </a:tc>
                    <a:extLst>
                      <a:ext uri="{0D108BD9-81ED-4DB2-BD59-A6C34878D82A}">
                        <a16:rowId xmlns:a16="http://schemas.microsoft.com/office/drawing/2014/main" val="10001"/>
                      </a:ext>
                    </a:extLst>
                  </a:tr>
                </a:tbl>
              </a:graphicData>
            </a:graphic>
          </p:graphicFrame>
        </mc:Fallback>
      </mc:AlternateContent>
      <p:sp>
        <p:nvSpPr>
          <p:cNvPr id="3" name="Google Shape;104;p20">
            <a:extLst>
              <a:ext uri="{FF2B5EF4-FFF2-40B4-BE49-F238E27FC236}">
                <a16:creationId xmlns:a16="http://schemas.microsoft.com/office/drawing/2014/main" id="{F319BA10-083B-A9DA-5A70-CB8EA4971AC5}"/>
              </a:ext>
            </a:extLst>
          </p:cNvPr>
          <p:cNvSpPr txBox="1"/>
          <p:nvPr/>
        </p:nvSpPr>
        <p:spPr>
          <a:xfrm>
            <a:off x="169849" y="378100"/>
            <a:ext cx="4948997"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BIDMAS Answers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254162764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105" name="Google Shape;105;p20"/>
              <p:cNvGraphicFramePr/>
              <p:nvPr>
                <p:extLst>
                  <p:ext uri="{D42A27DB-BD31-4B8C-83A1-F6EECF244321}">
                    <p14:modId xmlns:p14="http://schemas.microsoft.com/office/powerpoint/2010/main" val="1508047492"/>
                  </p:ext>
                </p:extLst>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5) Calculate: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smtClean="0">
                                  <a:solidFill>
                                    <a:schemeClr val="dk1"/>
                                  </a:solidFill>
                                  <a:latin typeface="Cambria Math" panose="02040503050406030204" pitchFamily="18" charset="0"/>
                                  <a:cs typeface="Times New Roman"/>
                                  <a:sym typeface="Times New Roman"/>
                                </a:rPr>
                                <m:t>18÷6+4×3</m:t>
                              </m:r>
                            </m:oMath>
                          </a14:m>
                          <a:r>
                            <a:rPr lang="en-US" sz="2300" b="0" dirty="0">
                              <a:solidFill>
                                <a:schemeClr val="dk1"/>
                              </a:solidFill>
                              <a:latin typeface="Times New Roman"/>
                              <a:ea typeface="Times New Roman"/>
                              <a:cs typeface="Times New Roman"/>
                              <a:sym typeface="Times New Roman"/>
                            </a:rPr>
                            <a:t> </a:t>
                          </a:r>
                        </a:p>
                        <a:p>
                          <a:pPr marL="457200" lvl="0" indent="0" algn="l" rtl="0">
                            <a:spcBef>
                              <a:spcPts val="0"/>
                            </a:spcBef>
                            <a:spcAft>
                              <a:spcPts val="0"/>
                            </a:spcAft>
                            <a:buNone/>
                          </a:pP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105" name="Google Shape;105;p20"/>
              <p:cNvGraphicFramePr/>
              <p:nvPr>
                <p:extLst>
                  <p:ext uri="{D42A27DB-BD31-4B8C-83A1-F6EECF244321}">
                    <p14:modId xmlns:p14="http://schemas.microsoft.com/office/powerpoint/2010/main" val="1508047492"/>
                  </p:ext>
                </p:extLst>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855" r="-139" b="-128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106" name="Google Shape;106;p20"/>
              <p:cNvGraphicFramePr/>
              <p:nvPr>
                <p:extLst>
                  <p:ext uri="{D42A27DB-BD31-4B8C-83A1-F6EECF244321}">
                    <p14:modId xmlns:p14="http://schemas.microsoft.com/office/powerpoint/2010/main" val="3149148726"/>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21</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did operations sequentially from left to right</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rgbClr val="00BC89"/>
                              </a:solidFill>
                              <a:latin typeface="Nunito Sans"/>
                              <a:ea typeface="Nunito Sans"/>
                              <a:cs typeface="Nunito Sans"/>
                              <a:sym typeface="Nunito Sans"/>
                            </a:rPr>
                            <a:t>B) </a:t>
                          </a:r>
                          <a14:m>
                            <m:oMath xmlns:m="http://schemas.openxmlformats.org/officeDocument/2006/math">
                              <m:r>
                                <a:rPr lang="en-GB" sz="1600" b="0" i="1" u="none" strike="noStrike" cap="none" dirty="0" smtClean="0">
                                  <a:solidFill>
                                    <a:srgbClr val="00BC89"/>
                                  </a:solidFill>
                                  <a:latin typeface="Cambria Math" panose="02040503050406030204" pitchFamily="18" charset="0"/>
                                  <a:ea typeface="Nunito Sans"/>
                                  <a:cs typeface="Nunito Sans"/>
                                  <a:sym typeface="Nunito Sans"/>
                                </a:rPr>
                                <m:t>15</m:t>
                              </m:r>
                            </m:oMath>
                          </a14:m>
                          <a:r>
                            <a:rPr lang="en-US" sz="1600" u="none" strike="noStrike" cap="none" dirty="0">
                              <a:solidFill>
                                <a:srgbClr val="00BC89"/>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rgbClr val="00BC89"/>
                              </a:solidFill>
                              <a:latin typeface="Nunito Sans"/>
                              <a:ea typeface="Nunito Sans"/>
                              <a:cs typeface="Nunito Sans"/>
                              <a:sym typeface="Nunito Sans"/>
                            </a:rPr>
                            <a:t>Correct answer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5.4</m:t>
                              </m:r>
                            </m:oMath>
                          </a14:m>
                          <a:endParaRPr lang="en-US"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did the addition first</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36</m:t>
                              </m:r>
                            </m:oMath>
                          </a14:m>
                          <a:endParaRPr lang="en-US" sz="1600" b="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multiplied instead of adding in second step of calculation</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106" name="Google Shape;106;p20"/>
              <p:cNvGraphicFramePr/>
              <p:nvPr>
                <p:extLst>
                  <p:ext uri="{D42A27DB-BD31-4B8C-83A1-F6EECF244321}">
                    <p14:modId xmlns:p14="http://schemas.microsoft.com/office/powerpoint/2010/main" val="3149148726"/>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617" r="-337" b="-100617"/>
                          </a:stretch>
                        </a:blipFill>
                      </a:tcPr>
                    </a:tc>
                    <a:extLst>
                      <a:ext uri="{0D108BD9-81ED-4DB2-BD59-A6C34878D82A}">
                        <a16:rowId xmlns:a16="http://schemas.microsoft.com/office/drawing/2014/main" val="10000"/>
                      </a:ext>
                    </a:extLst>
                  </a:tr>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0617" r="-100337" b="-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0617" r="-337" b="-617"/>
                          </a:stretch>
                        </a:blipFill>
                      </a:tcPr>
                    </a:tc>
                    <a:extLst>
                      <a:ext uri="{0D108BD9-81ED-4DB2-BD59-A6C34878D82A}">
                        <a16:rowId xmlns:a16="http://schemas.microsoft.com/office/drawing/2014/main" val="10001"/>
                      </a:ext>
                    </a:extLst>
                  </a:tr>
                </a:tbl>
              </a:graphicData>
            </a:graphic>
          </p:graphicFrame>
        </mc:Fallback>
      </mc:AlternateContent>
      <p:sp>
        <p:nvSpPr>
          <p:cNvPr id="4" name="Google Shape;104;p20">
            <a:extLst>
              <a:ext uri="{FF2B5EF4-FFF2-40B4-BE49-F238E27FC236}">
                <a16:creationId xmlns:a16="http://schemas.microsoft.com/office/drawing/2014/main" id="{2E1281DC-2FF3-D042-09AF-72EE92F9EFB8}"/>
              </a:ext>
            </a:extLst>
          </p:cNvPr>
          <p:cNvSpPr txBox="1"/>
          <p:nvPr/>
        </p:nvSpPr>
        <p:spPr>
          <a:xfrm>
            <a:off x="169850" y="378100"/>
            <a:ext cx="5083468"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BIDMAS Answers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29687403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92" name="Google Shape;92;p18"/>
          <p:cNvSpPr txBox="1"/>
          <p:nvPr/>
        </p:nvSpPr>
        <p:spPr>
          <a:xfrm>
            <a:off x="80049" y="361775"/>
            <a:ext cx="3927747"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How to use the questions in this resource</a:t>
            </a:r>
          </a:p>
        </p:txBody>
      </p:sp>
      <p:sp>
        <p:nvSpPr>
          <p:cNvPr id="93" name="Google Shape;93;p18"/>
          <p:cNvSpPr txBox="1"/>
          <p:nvPr/>
        </p:nvSpPr>
        <p:spPr>
          <a:xfrm>
            <a:off x="80049" y="1004047"/>
            <a:ext cx="8468691" cy="3231827"/>
          </a:xfrm>
          <a:prstGeom prst="rect">
            <a:avLst/>
          </a:prstGeom>
          <a:noFill/>
          <a:ln>
            <a:noFill/>
          </a:ln>
        </p:spPr>
        <p:txBody>
          <a:bodyPr spcFirstLastPara="1" wrap="square" lIns="91425" tIns="91425" rIns="91425" bIns="91425" anchor="ctr" anchorCtr="0">
            <a:noAutofit/>
          </a:bodyPr>
          <a:lstStyle/>
          <a:p>
            <a:pPr marL="0" lvl="0" indent="0" algn="l" rtl="0">
              <a:lnSpc>
                <a:spcPct val="115000"/>
              </a:lnSpc>
              <a:spcBef>
                <a:spcPts val="0"/>
              </a:spcBef>
              <a:spcAft>
                <a:spcPts val="0"/>
              </a:spcAft>
              <a:buNone/>
            </a:pPr>
            <a:r>
              <a:rPr lang="en-GB" sz="1200" dirty="0">
                <a:solidFill>
                  <a:srgbClr val="1C1C1C"/>
                </a:solidFill>
                <a:latin typeface="Nunito Sans" pitchFamily="2" charset="77"/>
              </a:rPr>
              <a:t>There are 20 multiple choice questions, each designed to assess each of the key skills required to master </a:t>
            </a:r>
            <a:r>
              <a:rPr lang="en-GB" sz="1200" b="1" dirty="0">
                <a:solidFill>
                  <a:srgbClr val="1C1C1C"/>
                </a:solidFill>
                <a:latin typeface="Nunito Sans" pitchFamily="2" charset="77"/>
              </a:rPr>
              <a:t>BIDMAS</a:t>
            </a:r>
            <a:r>
              <a:rPr lang="en-GB" sz="1200" dirty="0">
                <a:solidFill>
                  <a:srgbClr val="1C1C1C"/>
                </a:solidFill>
                <a:latin typeface="Nunito Sans" pitchFamily="2" charset="77"/>
              </a:rPr>
              <a:t>.</a:t>
            </a:r>
          </a:p>
          <a:p>
            <a:pPr marL="0" lvl="0" indent="0" algn="l" rtl="0">
              <a:lnSpc>
                <a:spcPct val="115000"/>
              </a:lnSpc>
              <a:spcBef>
                <a:spcPts val="0"/>
              </a:spcBef>
              <a:spcAft>
                <a:spcPts val="0"/>
              </a:spcAft>
              <a:buNone/>
            </a:pPr>
            <a:endParaRPr lang="en-GB" sz="1200" dirty="0">
              <a:solidFill>
                <a:srgbClr val="1C1C1C"/>
              </a:solidFill>
              <a:latin typeface="Nunito Sans" pitchFamily="2" charset="77"/>
            </a:endParaRPr>
          </a:p>
          <a:p>
            <a:pPr rtl="0">
              <a:spcBef>
                <a:spcPts val="0"/>
              </a:spcBef>
              <a:spcAft>
                <a:spcPts val="0"/>
              </a:spcAft>
            </a:pPr>
            <a:r>
              <a:rPr lang="en-GB" sz="1200" dirty="0">
                <a:solidFill>
                  <a:srgbClr val="1C1C1C"/>
                </a:solidFill>
                <a:latin typeface="Nunito Sans" pitchFamily="2" charset="77"/>
              </a:rPr>
              <a:t>Each question has </a:t>
            </a:r>
            <a:r>
              <a:rPr lang="en-GB" sz="1200" b="1" dirty="0">
                <a:solidFill>
                  <a:srgbClr val="1C1C1C"/>
                </a:solidFill>
                <a:latin typeface="Nunito Sans" pitchFamily="2" charset="77"/>
              </a:rPr>
              <a:t>one correct answer </a:t>
            </a:r>
            <a:r>
              <a:rPr lang="en-GB" sz="1200" dirty="0">
                <a:solidFill>
                  <a:srgbClr val="1C1C1C"/>
                </a:solidFill>
                <a:latin typeface="Nunito Sans" pitchFamily="2" charset="77"/>
              </a:rPr>
              <a:t>and </a:t>
            </a:r>
            <a:r>
              <a:rPr lang="en-GB" sz="1200" b="1" dirty="0">
                <a:solidFill>
                  <a:srgbClr val="1C1C1C"/>
                </a:solidFill>
                <a:latin typeface="Nunito Sans" pitchFamily="2" charset="77"/>
              </a:rPr>
              <a:t>three carefully chosen incorrect answers </a:t>
            </a:r>
            <a:r>
              <a:rPr lang="en-GB" sz="1200" dirty="0">
                <a:solidFill>
                  <a:srgbClr val="1C1C1C"/>
                </a:solidFill>
                <a:latin typeface="Nunito Sans" pitchFamily="2" charset="77"/>
              </a:rPr>
              <a:t>that are designed to identify and highlight fundamental misconceptions, including: </a:t>
            </a:r>
            <a:r>
              <a:rPr lang="en-GB" sz="1200" b="1" dirty="0">
                <a:solidFill>
                  <a:srgbClr val="1C1C1C"/>
                </a:solidFill>
                <a:latin typeface="Nunito Sans" pitchFamily="2" charset="77"/>
              </a:rPr>
              <a:t>Incorrectly evaluating operations</a:t>
            </a:r>
            <a:r>
              <a:rPr lang="en-GB" sz="1200" dirty="0">
                <a:solidFill>
                  <a:srgbClr val="1C1C1C"/>
                </a:solidFill>
                <a:latin typeface="Nunito Sans" pitchFamily="2" charset="77"/>
              </a:rPr>
              <a:t>, </a:t>
            </a:r>
            <a:r>
              <a:rPr lang="en-GB" sz="1200" b="1" dirty="0">
                <a:solidFill>
                  <a:srgbClr val="1C1C1C"/>
                </a:solidFill>
                <a:latin typeface="Nunito Sans" pitchFamily="2" charset="77"/>
              </a:rPr>
              <a:t>Expanding brackets</a:t>
            </a:r>
            <a:r>
              <a:rPr lang="en-GB" sz="1200" dirty="0">
                <a:solidFill>
                  <a:srgbClr val="1C1C1C"/>
                </a:solidFill>
                <a:latin typeface="Nunito Sans" pitchFamily="2" charset="77"/>
              </a:rPr>
              <a:t>, </a:t>
            </a:r>
            <a:r>
              <a:rPr lang="en-GB" sz="1200" b="1" dirty="0">
                <a:solidFill>
                  <a:srgbClr val="1C1C1C"/>
                </a:solidFill>
                <a:latin typeface="Nunito Sans" pitchFamily="2" charset="77"/>
              </a:rPr>
              <a:t>Roots</a:t>
            </a:r>
            <a:r>
              <a:rPr lang="en-GB" sz="1200" dirty="0">
                <a:solidFill>
                  <a:srgbClr val="1C1C1C"/>
                </a:solidFill>
                <a:latin typeface="Nunito Sans" pitchFamily="2" charset="77"/>
              </a:rPr>
              <a:t>, and </a:t>
            </a:r>
            <a:r>
              <a:rPr lang="en-GB" sz="1200" b="1" dirty="0">
                <a:solidFill>
                  <a:srgbClr val="1C1C1C"/>
                </a:solidFill>
                <a:latin typeface="Nunito Sans" pitchFamily="2" charset="77"/>
              </a:rPr>
              <a:t>Fractions</a:t>
            </a:r>
            <a:r>
              <a:rPr lang="en-GB" sz="1200" dirty="0">
                <a:solidFill>
                  <a:srgbClr val="1C1C1C"/>
                </a:solidFill>
                <a:latin typeface="Nunito Sans" pitchFamily="2" charset="77"/>
              </a:rPr>
              <a:t>.</a:t>
            </a:r>
          </a:p>
          <a:p>
            <a:pPr rtl="0">
              <a:spcBef>
                <a:spcPts val="0"/>
              </a:spcBef>
              <a:spcAft>
                <a:spcPts val="0"/>
              </a:spcAft>
            </a:pPr>
            <a:endParaRPr lang="en-GB" sz="1200" dirty="0">
              <a:solidFill>
                <a:srgbClr val="1C1C1C"/>
              </a:solidFill>
              <a:latin typeface="Nunito Sans" pitchFamily="2" charset="77"/>
            </a:endParaRPr>
          </a:p>
          <a:p>
            <a:pPr marL="0" lvl="0" indent="0" algn="l" rtl="0">
              <a:lnSpc>
                <a:spcPct val="115000"/>
              </a:lnSpc>
              <a:spcBef>
                <a:spcPts val="0"/>
              </a:spcBef>
              <a:spcAft>
                <a:spcPts val="0"/>
              </a:spcAft>
              <a:buNone/>
            </a:pPr>
            <a:r>
              <a:rPr lang="en-GB" sz="1200" dirty="0">
                <a:solidFill>
                  <a:srgbClr val="1C1C1C"/>
                </a:solidFill>
                <a:latin typeface="Nunito Sans" pitchFamily="2" charset="77"/>
              </a:rPr>
              <a:t>When answering these questions, students should be </a:t>
            </a:r>
            <a:r>
              <a:rPr lang="en-GB" sz="1200" b="1" dirty="0">
                <a:solidFill>
                  <a:srgbClr val="1C1C1C"/>
                </a:solidFill>
                <a:latin typeface="Nunito Sans" pitchFamily="2" charset="77"/>
              </a:rPr>
              <a:t>encouraged to explain why they have chosen a particular answer</a:t>
            </a:r>
            <a:r>
              <a:rPr lang="en-GB" sz="1200" dirty="0">
                <a:solidFill>
                  <a:srgbClr val="1C1C1C"/>
                </a:solidFill>
                <a:latin typeface="Nunito Sans" pitchFamily="2" charset="77"/>
              </a:rPr>
              <a:t>, and why the other three answers are incorrect. This can be done verbally in small groups, or written down on the worksheet or in their books.</a:t>
            </a:r>
          </a:p>
          <a:p>
            <a:pPr marL="0" lvl="0" indent="0" algn="l" rtl="0">
              <a:lnSpc>
                <a:spcPct val="115000"/>
              </a:lnSpc>
              <a:spcBef>
                <a:spcPts val="0"/>
              </a:spcBef>
              <a:spcAft>
                <a:spcPts val="0"/>
              </a:spcAft>
              <a:buNone/>
            </a:pPr>
            <a:endParaRPr lang="en-GB" sz="1200" dirty="0">
              <a:solidFill>
                <a:srgbClr val="1C1C1C"/>
              </a:solidFill>
              <a:latin typeface="Nunito Sans" pitchFamily="2" charset="77"/>
            </a:endParaRPr>
          </a:p>
          <a:p>
            <a:pPr marL="0" lvl="0" indent="0" algn="l" rtl="0">
              <a:lnSpc>
                <a:spcPct val="115000"/>
              </a:lnSpc>
              <a:spcBef>
                <a:spcPts val="0"/>
              </a:spcBef>
              <a:spcAft>
                <a:spcPts val="0"/>
              </a:spcAft>
              <a:buNone/>
            </a:pPr>
            <a:r>
              <a:rPr lang="en-GB" sz="1200" dirty="0">
                <a:solidFill>
                  <a:srgbClr val="1C1C1C"/>
                </a:solidFill>
                <a:latin typeface="Nunito Sans" pitchFamily="2" charset="77"/>
              </a:rPr>
              <a:t>This resource has been designed to be as </a:t>
            </a:r>
            <a:r>
              <a:rPr lang="en-GB" sz="1200" b="1" dirty="0">
                <a:solidFill>
                  <a:srgbClr val="1C1C1C"/>
                </a:solidFill>
                <a:latin typeface="Nunito Sans" pitchFamily="2" charset="77"/>
              </a:rPr>
              <a:t>flexible</a:t>
            </a:r>
            <a:r>
              <a:rPr lang="en-GB" sz="1200" dirty="0">
                <a:solidFill>
                  <a:srgbClr val="1C1C1C"/>
                </a:solidFill>
                <a:latin typeface="Nunito Sans" pitchFamily="2" charset="77"/>
              </a:rPr>
              <a:t> as possible with questions that can be easily chopped up and reordered, and come with a separate answer sheet that details all of the misconceptions highlighted in the answers.</a:t>
            </a:r>
          </a:p>
          <a:p>
            <a:pPr marL="0" lvl="0" indent="0" algn="l" rtl="0">
              <a:lnSpc>
                <a:spcPct val="115000"/>
              </a:lnSpc>
              <a:spcBef>
                <a:spcPts val="0"/>
              </a:spcBef>
              <a:spcAft>
                <a:spcPts val="0"/>
              </a:spcAft>
              <a:buNone/>
            </a:pPr>
            <a:endParaRPr sz="1100" dirty="0">
              <a:solidFill>
                <a:srgbClr val="1C1C1C"/>
              </a:solidFill>
            </a:endParaRPr>
          </a:p>
          <a:p>
            <a:pPr marL="0" lvl="0" indent="0" algn="l" rtl="0">
              <a:lnSpc>
                <a:spcPct val="115000"/>
              </a:lnSpc>
              <a:spcBef>
                <a:spcPts val="0"/>
              </a:spcBef>
              <a:spcAft>
                <a:spcPts val="0"/>
              </a:spcAft>
              <a:buNone/>
            </a:pPr>
            <a:endParaRPr sz="1100" dirty="0">
              <a:solidFill>
                <a:srgbClr val="1C1C1C"/>
              </a:solidFill>
            </a:endParaRPr>
          </a:p>
          <a:p>
            <a:pPr marL="0" lvl="0" indent="0" algn="l" rtl="0">
              <a:lnSpc>
                <a:spcPct val="115000"/>
              </a:lnSpc>
              <a:spcBef>
                <a:spcPts val="0"/>
              </a:spcBef>
              <a:spcAft>
                <a:spcPts val="0"/>
              </a:spcAft>
              <a:buNone/>
            </a:pPr>
            <a:endParaRPr sz="1100" dirty="0">
              <a:solidFill>
                <a:srgbClr val="1C1C1C"/>
              </a:solidFill>
            </a:endParaRPr>
          </a:p>
        </p:txBody>
      </p:sp>
    </p:spTree>
    <p:extLst>
      <p:ext uri="{BB962C8B-B14F-4D97-AF65-F5344CB8AC3E}">
        <p14:creationId xmlns:p14="http://schemas.microsoft.com/office/powerpoint/2010/main" val="48504992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105" name="Google Shape;105;p20"/>
              <p:cNvGraphicFramePr/>
              <p:nvPr>
                <p:extLst>
                  <p:ext uri="{D42A27DB-BD31-4B8C-83A1-F6EECF244321}">
                    <p14:modId xmlns:p14="http://schemas.microsoft.com/office/powerpoint/2010/main" val="3343701200"/>
                  </p:ext>
                </p:extLst>
              </p:nvPr>
            </p:nvGraphicFramePr>
            <p:xfrm>
              <a:off x="108044" y="862525"/>
              <a:ext cx="8693056" cy="1423150"/>
            </p:xfrm>
            <a:graphic>
              <a:graphicData uri="http://schemas.openxmlformats.org/drawingml/2006/table">
                <a:tbl>
                  <a:tblPr firstRow="1" bandRow="1">
                    <a:noFill/>
                    <a:tableStyleId>{F0405E19-DBF8-4350-A6E9-593C9D7815B3}</a:tableStyleId>
                  </a:tblPr>
                  <a:tblGrid>
                    <a:gridCol w="8693056">
                      <a:extLst>
                        <a:ext uri="{9D8B030D-6E8A-4147-A177-3AD203B41FA5}">
                          <a16:colId xmlns:a16="http://schemas.microsoft.com/office/drawing/2014/main" val="20000"/>
                        </a:ext>
                      </a:extLst>
                    </a:gridCol>
                  </a:tblGrid>
                  <a:tr h="1423150">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6) Calculate: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smtClean="0">
                                  <a:solidFill>
                                    <a:schemeClr val="dk1"/>
                                  </a:solidFill>
                                  <a:latin typeface="Cambria Math" panose="02040503050406030204" pitchFamily="18" charset="0"/>
                                  <a:cs typeface="Times New Roman"/>
                                  <a:sym typeface="Times New Roman"/>
                                </a:rPr>
                                <m:t>11−</m:t>
                              </m:r>
                              <m:sSup>
                                <m:sSupPr>
                                  <m:ctrlPr>
                                    <a:rPr lang="en-GB" sz="2300" b="0" i="1" smtClean="0">
                                      <a:solidFill>
                                        <a:schemeClr val="dk1"/>
                                      </a:solidFill>
                                      <a:latin typeface="Cambria Math" panose="02040503050406030204" pitchFamily="18" charset="0"/>
                                      <a:cs typeface="Times New Roman"/>
                                      <a:sym typeface="Times New Roman"/>
                                    </a:rPr>
                                  </m:ctrlPr>
                                </m:sSupPr>
                                <m:e>
                                  <m:r>
                                    <a:rPr lang="en-GB" sz="2300" b="0" i="1" smtClean="0">
                                      <a:solidFill>
                                        <a:schemeClr val="dk1"/>
                                      </a:solidFill>
                                      <a:latin typeface="Cambria Math" panose="02040503050406030204" pitchFamily="18" charset="0"/>
                                      <a:cs typeface="Times New Roman"/>
                                      <a:sym typeface="Times New Roman"/>
                                    </a:rPr>
                                    <m:t>3</m:t>
                                  </m:r>
                                </m:e>
                                <m:sup>
                                  <m:r>
                                    <a:rPr lang="en-GB" sz="2300" b="0" i="1" smtClean="0">
                                      <a:solidFill>
                                        <a:schemeClr val="dk1"/>
                                      </a:solidFill>
                                      <a:latin typeface="Cambria Math" panose="02040503050406030204" pitchFamily="18" charset="0"/>
                                      <a:cs typeface="Times New Roman"/>
                                      <a:sym typeface="Times New Roman"/>
                                    </a:rPr>
                                    <m:t>2</m:t>
                                  </m:r>
                                </m:sup>
                              </m:sSup>
                            </m:oMath>
                          </a14:m>
                          <a:r>
                            <a:rPr lang="en-GB" sz="2300" baseline="30000" dirty="0">
                              <a:solidFill>
                                <a:schemeClr val="dk1"/>
                              </a:solidFill>
                              <a:latin typeface="Times New Roman"/>
                              <a:ea typeface="Times New Roman"/>
                              <a:cs typeface="Times New Roman"/>
                              <a:sym typeface="Times New Roman"/>
                            </a:rPr>
                            <a:t> </a:t>
                          </a: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105" name="Google Shape;105;p20"/>
              <p:cNvGraphicFramePr/>
              <p:nvPr>
                <p:extLst>
                  <p:ext uri="{D42A27DB-BD31-4B8C-83A1-F6EECF244321}">
                    <p14:modId xmlns:p14="http://schemas.microsoft.com/office/powerpoint/2010/main" val="3343701200"/>
                  </p:ext>
                </p:extLst>
              </p:nvPr>
            </p:nvGraphicFramePr>
            <p:xfrm>
              <a:off x="108044" y="862525"/>
              <a:ext cx="8693056" cy="1423150"/>
            </p:xfrm>
            <a:graphic>
              <a:graphicData uri="http://schemas.openxmlformats.org/drawingml/2006/table">
                <a:tbl>
                  <a:tblPr firstRow="1" bandRow="1">
                    <a:noFill/>
                    <a:tableStyleId>{F0405E19-DBF8-4350-A6E9-593C9D7815B3}</a:tableStyleId>
                  </a:tblPr>
                  <a:tblGrid>
                    <a:gridCol w="8693056">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855" r="-140" b="-128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106" name="Google Shape;106;p20"/>
              <p:cNvGraphicFramePr/>
              <p:nvPr>
                <p:extLst>
                  <p:ext uri="{D42A27DB-BD31-4B8C-83A1-F6EECF244321}">
                    <p14:modId xmlns:p14="http://schemas.microsoft.com/office/powerpoint/2010/main" val="2814441052"/>
                  </p:ext>
                </p:extLst>
              </p:nvPr>
            </p:nvGraphicFramePr>
            <p:xfrm>
              <a:off x="952500" y="2190750"/>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64</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did subtraction, then squared result</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rgbClr val="00BC89"/>
                              </a:solidFill>
                              <a:latin typeface="Nunito Sans"/>
                              <a:ea typeface="Nunito Sans"/>
                              <a:cs typeface="Nunito Sans"/>
                              <a:sym typeface="Nunito Sans"/>
                            </a:rPr>
                            <a:t>B) </a:t>
                          </a:r>
                          <a14:m>
                            <m:oMath xmlns:m="http://schemas.openxmlformats.org/officeDocument/2006/math">
                              <m:r>
                                <a:rPr lang="en-GB" sz="1600" b="0" i="1" u="none" strike="noStrike" cap="none" dirty="0" smtClean="0">
                                  <a:solidFill>
                                    <a:srgbClr val="00BC89"/>
                                  </a:solidFill>
                                  <a:latin typeface="Cambria Math" panose="02040503050406030204" pitchFamily="18" charset="0"/>
                                  <a:ea typeface="Nunito Sans"/>
                                  <a:cs typeface="Nunito Sans"/>
                                  <a:sym typeface="Nunito Sans"/>
                                </a:rPr>
                                <m:t>2</m:t>
                              </m:r>
                            </m:oMath>
                          </a14:m>
                          <a:endParaRPr lang="en-GB" sz="1600" b="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rgbClr val="00BC89"/>
                              </a:solidFill>
                              <a:latin typeface="Nunito Sans"/>
                              <a:ea typeface="Nunito Sans"/>
                              <a:cs typeface="Nunito Sans"/>
                              <a:sym typeface="Nunito Sans"/>
                            </a:rPr>
                            <a:t>Correct answer</a:t>
                          </a:r>
                          <a:endParaRPr lang="en-US" sz="1400" u="none" strike="noStrike" cap="none" dirty="0">
                            <a:solidFill>
                              <a:srgbClr val="00BC89"/>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5</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doubled </a:t>
                          </a:r>
                          <a14:m>
                            <m:oMath xmlns:m="http://schemas.openxmlformats.org/officeDocument/2006/math">
                              <m:r>
                                <a:rPr lang="en-GB" sz="1400" b="0" i="1" u="none" strike="noStrike" cap="none" smtClean="0">
                                  <a:solidFill>
                                    <a:schemeClr val="tx1"/>
                                  </a:solidFill>
                                  <a:latin typeface="Cambria Math" panose="02040503050406030204" pitchFamily="18" charset="0"/>
                                  <a:ea typeface="Nunito Sans"/>
                                  <a:cs typeface="Nunito Sans"/>
                                  <a:sym typeface="Nunito Sans"/>
                                </a:rPr>
                                <m:t>3</m:t>
                              </m:r>
                            </m:oMath>
                          </a14:m>
                          <a:r>
                            <a:rPr lang="en-US" sz="1400" u="none" strike="noStrike" cap="none" dirty="0">
                              <a:solidFill>
                                <a:schemeClr val="tx1"/>
                              </a:solidFill>
                              <a:latin typeface="Nunito Sans"/>
                              <a:ea typeface="Nunito Sans"/>
                              <a:cs typeface="Nunito Sans"/>
                              <a:sym typeface="Nunito Sans"/>
                            </a:rPr>
                            <a:t>, rather than squaring</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16</m:t>
                              </m:r>
                            </m:oMath>
                          </a14:m>
                          <a:endParaRPr lang="en-US" sz="1600" b="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subtracted </a:t>
                          </a:r>
                          <a14:m>
                            <m:oMath xmlns:m="http://schemas.openxmlformats.org/officeDocument/2006/math">
                              <m:r>
                                <a:rPr lang="en-GB" sz="1400" b="0" i="1" u="none" strike="noStrike" cap="none" smtClean="0">
                                  <a:solidFill>
                                    <a:schemeClr val="tx1"/>
                                  </a:solidFill>
                                  <a:latin typeface="Cambria Math" panose="02040503050406030204" pitchFamily="18" charset="0"/>
                                  <a:ea typeface="Nunito Sans"/>
                                  <a:cs typeface="Nunito Sans"/>
                                  <a:sym typeface="Nunito Sans"/>
                                </a:rPr>
                                <m:t>3</m:t>
                              </m:r>
                            </m:oMath>
                          </a14:m>
                          <a:r>
                            <a:rPr lang="en-US" sz="1400" u="none" strike="noStrike" cap="none" dirty="0">
                              <a:solidFill>
                                <a:schemeClr val="tx1"/>
                              </a:solidFill>
                              <a:latin typeface="Nunito Sans"/>
                              <a:ea typeface="Nunito Sans"/>
                              <a:cs typeface="Nunito Sans"/>
                              <a:sym typeface="Nunito Sans"/>
                            </a:rPr>
                            <a:t> from </a:t>
                          </a:r>
                          <a14:m>
                            <m:oMath xmlns:m="http://schemas.openxmlformats.org/officeDocument/2006/math">
                              <m:r>
                                <a:rPr lang="en-GB" sz="1400" b="0" i="1" u="none" strike="noStrike" cap="none" smtClean="0">
                                  <a:solidFill>
                                    <a:schemeClr val="tx1"/>
                                  </a:solidFill>
                                  <a:latin typeface="Cambria Math" panose="02040503050406030204" pitchFamily="18" charset="0"/>
                                  <a:ea typeface="Nunito Sans"/>
                                  <a:cs typeface="Nunito Sans"/>
                                  <a:sym typeface="Nunito Sans"/>
                                </a:rPr>
                                <m:t>11</m:t>
                              </m:r>
                            </m:oMath>
                          </a14:m>
                          <a:r>
                            <a:rPr lang="en-US" sz="1400" u="none" strike="noStrike" cap="none" dirty="0">
                              <a:solidFill>
                                <a:schemeClr val="tx1"/>
                              </a:solidFill>
                              <a:latin typeface="Nunito Sans"/>
                              <a:ea typeface="Nunito Sans"/>
                              <a:cs typeface="Nunito Sans"/>
                              <a:sym typeface="Nunito Sans"/>
                            </a:rPr>
                            <a:t>, then doubled</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106" name="Google Shape;106;p20"/>
              <p:cNvGraphicFramePr/>
              <p:nvPr>
                <p:extLst>
                  <p:ext uri="{D42A27DB-BD31-4B8C-83A1-F6EECF244321}">
                    <p14:modId xmlns:p14="http://schemas.microsoft.com/office/powerpoint/2010/main" val="2814441052"/>
                  </p:ext>
                </p:extLst>
              </p:nvPr>
            </p:nvGraphicFramePr>
            <p:xfrm>
              <a:off x="952500" y="2190750"/>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617" r="-337" b="-100617"/>
                          </a:stretch>
                        </a:blipFill>
                      </a:tcPr>
                    </a:tc>
                    <a:extLst>
                      <a:ext uri="{0D108BD9-81ED-4DB2-BD59-A6C34878D82A}">
                        <a16:rowId xmlns:a16="http://schemas.microsoft.com/office/drawing/2014/main" val="10000"/>
                      </a:ext>
                    </a:extLst>
                  </a:tr>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1242" r="-100337" b="-124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1242" r="-337" b="-1242"/>
                          </a:stretch>
                        </a:blipFill>
                      </a:tcPr>
                    </a:tc>
                    <a:extLst>
                      <a:ext uri="{0D108BD9-81ED-4DB2-BD59-A6C34878D82A}">
                        <a16:rowId xmlns:a16="http://schemas.microsoft.com/office/drawing/2014/main" val="10001"/>
                      </a:ext>
                    </a:extLst>
                  </a:tr>
                </a:tbl>
              </a:graphicData>
            </a:graphic>
          </p:graphicFrame>
        </mc:Fallback>
      </mc:AlternateContent>
      <p:sp>
        <p:nvSpPr>
          <p:cNvPr id="4" name="Google Shape;104;p20">
            <a:extLst>
              <a:ext uri="{FF2B5EF4-FFF2-40B4-BE49-F238E27FC236}">
                <a16:creationId xmlns:a16="http://schemas.microsoft.com/office/drawing/2014/main" id="{528B716C-F3BD-CEBC-63FC-60C2D1584433}"/>
              </a:ext>
            </a:extLst>
          </p:cNvPr>
          <p:cNvSpPr txBox="1"/>
          <p:nvPr/>
        </p:nvSpPr>
        <p:spPr>
          <a:xfrm>
            <a:off x="169850" y="378100"/>
            <a:ext cx="501175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BIDMAS Answers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126285349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105" name="Google Shape;105;p20"/>
              <p:cNvGraphicFramePr/>
              <p:nvPr>
                <p:extLst>
                  <p:ext uri="{D42A27DB-BD31-4B8C-83A1-F6EECF244321}">
                    <p14:modId xmlns:p14="http://schemas.microsoft.com/office/powerpoint/2010/main" val="3828211204"/>
                  </p:ext>
                </p:extLst>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7) Calculate: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smtClean="0">
                                  <a:solidFill>
                                    <a:schemeClr val="dk1"/>
                                  </a:solidFill>
                                  <a:latin typeface="Cambria Math" panose="02040503050406030204" pitchFamily="18" charset="0"/>
                                  <a:cs typeface="Times New Roman"/>
                                  <a:sym typeface="Times New Roman"/>
                                </a:rPr>
                                <m:t>10+3×</m:t>
                              </m:r>
                              <m:sSup>
                                <m:sSupPr>
                                  <m:ctrlPr>
                                    <a:rPr lang="en-GB" sz="2300" b="0" i="1" smtClean="0">
                                      <a:solidFill>
                                        <a:schemeClr val="dk1"/>
                                      </a:solidFill>
                                      <a:latin typeface="Cambria Math" panose="02040503050406030204" pitchFamily="18" charset="0"/>
                                      <a:cs typeface="Times New Roman"/>
                                      <a:sym typeface="Times New Roman"/>
                                    </a:rPr>
                                  </m:ctrlPr>
                                </m:sSupPr>
                                <m:e>
                                  <m:r>
                                    <a:rPr lang="en-GB" sz="2300" b="0" i="1" smtClean="0">
                                      <a:solidFill>
                                        <a:schemeClr val="dk1"/>
                                      </a:solidFill>
                                      <a:latin typeface="Cambria Math" panose="02040503050406030204" pitchFamily="18" charset="0"/>
                                      <a:cs typeface="Times New Roman"/>
                                      <a:sym typeface="Times New Roman"/>
                                    </a:rPr>
                                    <m:t>4</m:t>
                                  </m:r>
                                </m:e>
                                <m:sup>
                                  <m:r>
                                    <a:rPr lang="en-GB" sz="2300" b="0" i="1" smtClean="0">
                                      <a:solidFill>
                                        <a:schemeClr val="dk1"/>
                                      </a:solidFill>
                                      <a:latin typeface="Cambria Math" panose="02040503050406030204" pitchFamily="18" charset="0"/>
                                      <a:cs typeface="Times New Roman"/>
                                      <a:sym typeface="Times New Roman"/>
                                    </a:rPr>
                                    <m:t>2</m:t>
                                  </m:r>
                                </m:sup>
                              </m:sSup>
                            </m:oMath>
                          </a14:m>
                          <a:r>
                            <a:rPr lang="en-GB" sz="2300" baseline="30000" dirty="0">
                              <a:solidFill>
                                <a:schemeClr val="dk1"/>
                              </a:solidFill>
                              <a:latin typeface="Times New Roman"/>
                              <a:ea typeface="Times New Roman"/>
                              <a:cs typeface="Times New Roman"/>
                              <a:sym typeface="Times New Roman"/>
                            </a:rPr>
                            <a:t> </a:t>
                          </a: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105" name="Google Shape;105;p20"/>
              <p:cNvGraphicFramePr/>
              <p:nvPr>
                <p:extLst>
                  <p:ext uri="{D42A27DB-BD31-4B8C-83A1-F6EECF244321}">
                    <p14:modId xmlns:p14="http://schemas.microsoft.com/office/powerpoint/2010/main" val="3828211204"/>
                  </p:ext>
                </p:extLst>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855" r="-139" b="-128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106" name="Google Shape;106;p20"/>
              <p:cNvGraphicFramePr/>
              <p:nvPr>
                <p:extLst>
                  <p:ext uri="{D42A27DB-BD31-4B8C-83A1-F6EECF244321}">
                    <p14:modId xmlns:p14="http://schemas.microsoft.com/office/powerpoint/2010/main" val="394889756"/>
                  </p:ext>
                </p:extLst>
              </p:nvPr>
            </p:nvGraphicFramePr>
            <p:xfrm>
              <a:off x="952500" y="2188998"/>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208</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did the multiplication last</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rgbClr val="00BC89"/>
                              </a:solidFill>
                              <a:latin typeface="Nunito Sans"/>
                              <a:ea typeface="Nunito Sans"/>
                              <a:cs typeface="Nunito Sans"/>
                              <a:sym typeface="Nunito Sans"/>
                            </a:rPr>
                            <a:t>B) </a:t>
                          </a:r>
                          <a14:m>
                            <m:oMath xmlns:m="http://schemas.openxmlformats.org/officeDocument/2006/math">
                              <m:r>
                                <a:rPr lang="en-GB" sz="1600" b="0" i="1" u="none" strike="noStrike" cap="none" dirty="0" smtClean="0">
                                  <a:solidFill>
                                    <a:srgbClr val="00BC89"/>
                                  </a:solidFill>
                                  <a:latin typeface="Cambria Math" panose="02040503050406030204" pitchFamily="18" charset="0"/>
                                  <a:ea typeface="Nunito Sans"/>
                                  <a:cs typeface="Nunito Sans"/>
                                  <a:sym typeface="Nunito Sans"/>
                                </a:rPr>
                                <m:t>58</m:t>
                              </m:r>
                            </m:oMath>
                          </a14:m>
                          <a:endParaRPr lang="en-US" sz="160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rgbClr val="00BC89"/>
                              </a:solidFill>
                              <a:latin typeface="Nunito Sans"/>
                              <a:ea typeface="Nunito Sans"/>
                              <a:cs typeface="Nunito Sans"/>
                              <a:sym typeface="Nunito Sans"/>
                            </a:rPr>
                            <a:t>Correct answer</a:t>
                          </a:r>
                          <a:endParaRPr lang="en-US" sz="1400" u="none" strike="noStrike" cap="none" dirty="0">
                            <a:solidFill>
                              <a:srgbClr val="00BC89"/>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2704</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did operations sequentially from left to right</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D) </a:t>
                          </a:r>
                          <a14:m>
                            <m:oMath xmlns:m="http://schemas.openxmlformats.org/officeDocument/2006/math">
                              <m:r>
                                <a:rPr lang="en-GB" sz="1600" b="0" i="1" u="none" strike="noStrike" cap="none" dirty="0" smtClean="0">
                                  <a:solidFill>
                                    <a:srgbClr val="1C1C1C"/>
                                  </a:solidFill>
                                  <a:latin typeface="Cambria Math" panose="02040503050406030204" pitchFamily="18" charset="0"/>
                                  <a:ea typeface="Nunito Sans"/>
                                  <a:cs typeface="Nunito Sans"/>
                                  <a:sym typeface="Nunito Sans"/>
                                </a:rPr>
                                <m:t>154</m:t>
                              </m:r>
                            </m:oMath>
                          </a14:m>
                          <a:endParaRPr lang="en-US" sz="1600" u="none" strike="noStrike" cap="none"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rgbClr val="1C1C1C"/>
                              </a:solidFill>
                              <a:latin typeface="Nunito Sans"/>
                              <a:ea typeface="Nunito Sans"/>
                              <a:cs typeface="Nunito Sans"/>
                              <a:sym typeface="Nunito Sans"/>
                            </a:rPr>
                            <a:t>Student multiplied </a:t>
                          </a:r>
                          <a14:m>
                            <m:oMath xmlns:m="http://schemas.openxmlformats.org/officeDocument/2006/math">
                              <m:r>
                                <a:rPr lang="en-GB" sz="1400" b="0" i="1" u="none" strike="noStrike" cap="none" smtClean="0">
                                  <a:solidFill>
                                    <a:srgbClr val="1C1C1C"/>
                                  </a:solidFill>
                                  <a:latin typeface="Cambria Math" panose="02040503050406030204" pitchFamily="18" charset="0"/>
                                  <a:ea typeface="Nunito Sans"/>
                                  <a:cs typeface="Nunito Sans"/>
                                  <a:sym typeface="Nunito Sans"/>
                                </a:rPr>
                                <m:t>3</m:t>
                              </m:r>
                            </m:oMath>
                          </a14:m>
                          <a:r>
                            <a:rPr lang="en-GB" sz="1400" u="none" strike="noStrike" cap="none" dirty="0">
                              <a:latin typeface="Nunito Sans"/>
                              <a:ea typeface="Nunito Sans"/>
                              <a:cs typeface="Nunito Sans"/>
                              <a:sym typeface="Nunito Sans"/>
                            </a:rPr>
                            <a:t> and </a:t>
                          </a:r>
                          <a14:m>
                            <m:oMath xmlns:m="http://schemas.openxmlformats.org/officeDocument/2006/math">
                              <m:r>
                                <a:rPr lang="en-GB" sz="1400" b="0" i="1" u="none" strike="noStrike" cap="none" smtClean="0">
                                  <a:latin typeface="Cambria Math" panose="02040503050406030204" pitchFamily="18" charset="0"/>
                                  <a:ea typeface="Nunito Sans"/>
                                  <a:cs typeface="Nunito Sans"/>
                                  <a:sym typeface="Nunito Sans"/>
                                </a:rPr>
                                <m:t>4</m:t>
                              </m:r>
                            </m:oMath>
                          </a14:m>
                          <a:r>
                            <a:rPr lang="en-GB" sz="1400" u="none" strike="noStrike" cap="none" dirty="0">
                              <a:latin typeface="Nunito Sans"/>
                              <a:ea typeface="Nunito Sans"/>
                              <a:cs typeface="Nunito Sans"/>
                              <a:sym typeface="Nunito Sans"/>
                            </a:rPr>
                            <a:t> before squaring</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106" name="Google Shape;106;p20"/>
              <p:cNvGraphicFramePr/>
              <p:nvPr>
                <p:extLst>
                  <p:ext uri="{D42A27DB-BD31-4B8C-83A1-F6EECF244321}">
                    <p14:modId xmlns:p14="http://schemas.microsoft.com/office/powerpoint/2010/main" val="394889756"/>
                  </p:ext>
                </p:extLst>
              </p:nvPr>
            </p:nvGraphicFramePr>
            <p:xfrm>
              <a:off x="952500" y="2188998"/>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617" r="-337" b="-100617"/>
                          </a:stretch>
                        </a:blipFill>
                      </a:tcPr>
                    </a:tc>
                    <a:extLst>
                      <a:ext uri="{0D108BD9-81ED-4DB2-BD59-A6C34878D82A}">
                        <a16:rowId xmlns:a16="http://schemas.microsoft.com/office/drawing/2014/main" val="10000"/>
                      </a:ext>
                    </a:extLst>
                  </a:tr>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1242" r="-100337" b="-124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1242" r="-337" b="-1242"/>
                          </a:stretch>
                        </a:blipFill>
                      </a:tcPr>
                    </a:tc>
                    <a:extLst>
                      <a:ext uri="{0D108BD9-81ED-4DB2-BD59-A6C34878D82A}">
                        <a16:rowId xmlns:a16="http://schemas.microsoft.com/office/drawing/2014/main" val="10001"/>
                      </a:ext>
                    </a:extLst>
                  </a:tr>
                </a:tbl>
              </a:graphicData>
            </a:graphic>
          </p:graphicFrame>
        </mc:Fallback>
      </mc:AlternateContent>
      <p:sp>
        <p:nvSpPr>
          <p:cNvPr id="4" name="Google Shape;104;p20">
            <a:extLst>
              <a:ext uri="{FF2B5EF4-FFF2-40B4-BE49-F238E27FC236}">
                <a16:creationId xmlns:a16="http://schemas.microsoft.com/office/drawing/2014/main" id="{04ADB7BD-145A-7C20-90DE-DB4417A45FC1}"/>
              </a:ext>
            </a:extLst>
          </p:cNvPr>
          <p:cNvSpPr txBox="1"/>
          <p:nvPr/>
        </p:nvSpPr>
        <p:spPr>
          <a:xfrm>
            <a:off x="169849" y="378100"/>
            <a:ext cx="4993821"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BIDMAS Answers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181690494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105" name="Google Shape;105;p20"/>
              <p:cNvGraphicFramePr/>
              <p:nvPr>
                <p:extLst>
                  <p:ext uri="{D42A27DB-BD31-4B8C-83A1-F6EECF244321}">
                    <p14:modId xmlns:p14="http://schemas.microsoft.com/office/powerpoint/2010/main" val="1824237412"/>
                  </p:ext>
                </p:extLst>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8) Calculate: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smtClean="0">
                                  <a:solidFill>
                                    <a:schemeClr val="dk1"/>
                                  </a:solidFill>
                                  <a:latin typeface="Cambria Math" panose="02040503050406030204" pitchFamily="18" charset="0"/>
                                  <a:cs typeface="Times New Roman"/>
                                  <a:sym typeface="Times New Roman"/>
                                </a:rPr>
                                <m:t>3×(9−5)</m:t>
                              </m:r>
                            </m:oMath>
                          </a14:m>
                          <a:r>
                            <a:rPr lang="en-GB" sz="2300" baseline="30000" dirty="0">
                              <a:solidFill>
                                <a:schemeClr val="dk1"/>
                              </a:solidFill>
                              <a:latin typeface="Times New Roman"/>
                              <a:ea typeface="Times New Roman"/>
                              <a:cs typeface="Times New Roman"/>
                              <a:sym typeface="Times New Roman"/>
                            </a:rPr>
                            <a:t> </a:t>
                          </a: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105" name="Google Shape;105;p20"/>
              <p:cNvGraphicFramePr/>
              <p:nvPr>
                <p:extLst>
                  <p:ext uri="{D42A27DB-BD31-4B8C-83A1-F6EECF244321}">
                    <p14:modId xmlns:p14="http://schemas.microsoft.com/office/powerpoint/2010/main" val="1824237412"/>
                  </p:ext>
                </p:extLst>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855" r="-139" b="-128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106" name="Google Shape;106;p20"/>
              <p:cNvGraphicFramePr/>
              <p:nvPr>
                <p:extLst>
                  <p:ext uri="{D42A27DB-BD31-4B8C-83A1-F6EECF244321}">
                    <p14:modId xmlns:p14="http://schemas.microsoft.com/office/powerpoint/2010/main" val="1499417139"/>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A) </a:t>
                          </a:r>
                          <a14:m>
                            <m:oMath xmlns:m="http://schemas.openxmlformats.org/officeDocument/2006/math">
                              <m:r>
                                <a:rPr lang="en-GB" sz="1600" b="0" i="1" u="none" strike="noStrike" cap="none" dirty="0" smtClean="0">
                                  <a:solidFill>
                                    <a:schemeClr val="dk1"/>
                                  </a:solidFill>
                                  <a:latin typeface="Cambria Math" panose="02040503050406030204" pitchFamily="18" charset="0"/>
                                  <a:ea typeface="Nunito Sans"/>
                                  <a:cs typeface="Nunito Sans"/>
                                  <a:sym typeface="Nunito Sans"/>
                                </a:rPr>
                                <m:t>22</m:t>
                              </m:r>
                            </m:oMath>
                          </a14:m>
                          <a:endParaRPr lang="en-US"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a:t>
                          </a:r>
                          <a:r>
                            <a:rPr lang="en-GB" sz="1400" u="none" strike="noStrike" cap="none" dirty="0">
                              <a:solidFill>
                                <a:schemeClr val="dk1"/>
                              </a:solidFill>
                              <a:latin typeface="Nunito Sans"/>
                              <a:ea typeface="Nunito Sans"/>
                              <a:cs typeface="Nunito Sans"/>
                              <a:sym typeface="Nunito Sans"/>
                            </a:rPr>
                            <a:t>did not evaluate bracket before multiplying</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rgbClr val="00BC89"/>
                              </a:solidFill>
                              <a:latin typeface="Nunito Sans"/>
                              <a:ea typeface="Nunito Sans"/>
                              <a:cs typeface="Nunito Sans"/>
                              <a:sym typeface="Nunito Sans"/>
                            </a:rPr>
                            <a:t>B) </a:t>
                          </a:r>
                          <a14:m>
                            <m:oMath xmlns:m="http://schemas.openxmlformats.org/officeDocument/2006/math">
                              <m:r>
                                <a:rPr lang="en-GB" sz="1600" b="0" i="1" u="none" strike="noStrike" cap="none" dirty="0" smtClean="0">
                                  <a:solidFill>
                                    <a:srgbClr val="00BC89"/>
                                  </a:solidFill>
                                  <a:latin typeface="Cambria Math" panose="02040503050406030204" pitchFamily="18" charset="0"/>
                                  <a:ea typeface="Nunito Sans"/>
                                  <a:cs typeface="Nunito Sans"/>
                                  <a:sym typeface="Nunito Sans"/>
                                </a:rPr>
                                <m:t>12</m:t>
                              </m:r>
                            </m:oMath>
                          </a14:m>
                          <a:endParaRPr lang="en-US" sz="160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rgbClr val="00BC89"/>
                              </a:solidFill>
                              <a:latin typeface="Nunito Sans"/>
                              <a:ea typeface="Nunito Sans"/>
                              <a:cs typeface="Nunito Sans"/>
                              <a:sym typeface="Nunito Sans"/>
                            </a:rPr>
                            <a:t>Correct answer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C) </a:t>
                          </a:r>
                          <a14:m>
                            <m:oMath xmlns:m="http://schemas.openxmlformats.org/officeDocument/2006/math">
                              <m:r>
                                <a:rPr lang="en-GB" sz="1600" b="0" i="1" u="none" strike="noStrike" cap="none" smtClean="0">
                                  <a:solidFill>
                                    <a:schemeClr val="dk1"/>
                                  </a:solidFill>
                                  <a:latin typeface="Cambria Math" panose="02040503050406030204" pitchFamily="18" charset="0"/>
                                  <a:ea typeface="Nunito Sans"/>
                                  <a:cs typeface="Nunito Sans"/>
                                  <a:sym typeface="Nunito Sans"/>
                                </a:rPr>
                                <m:t>15</m:t>
                              </m:r>
                            </m:oMath>
                          </a14:m>
                          <a:endParaRPr lang="en-US"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a:t>
                          </a:r>
                          <a:r>
                            <a:rPr lang="en-GB" sz="1400" u="none" strike="noStrike" cap="none" dirty="0">
                              <a:solidFill>
                                <a:schemeClr val="dk1"/>
                              </a:solidFill>
                              <a:latin typeface="Nunito Sans"/>
                              <a:ea typeface="Nunito Sans"/>
                              <a:cs typeface="Nunito Sans"/>
                              <a:sym typeface="Nunito Sans"/>
                            </a:rPr>
                            <a:t>made arithmetic errors</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GB" sz="1600" b="0" i="0" u="none" strike="noStrike" cap="none" dirty="0" smtClean="0">
                                  <a:solidFill>
                                    <a:schemeClr val="tx1"/>
                                  </a:solidFill>
                                  <a:latin typeface="Cambria Math" panose="02040503050406030204" pitchFamily="18" charset="0"/>
                                  <a:ea typeface="Nunito Sans"/>
                                  <a:cs typeface="Nunito Sans"/>
                                  <a:sym typeface="Nunito Sans"/>
                                </a:rPr>
                                <m:t>−</m:t>
                              </m:r>
                              <m:r>
                                <a:rPr lang="en-GB" sz="1600" b="0" i="1" u="none" strike="noStrike" cap="none" dirty="0" smtClean="0">
                                  <a:solidFill>
                                    <a:schemeClr val="tx1"/>
                                  </a:solidFill>
                                  <a:latin typeface="Cambria Math" panose="02040503050406030204" pitchFamily="18" charset="0"/>
                                  <a:ea typeface="Nunito Sans"/>
                                  <a:cs typeface="Nunito Sans"/>
                                  <a:sym typeface="Nunito Sans"/>
                                </a:rPr>
                                <m:t>12</m:t>
                              </m:r>
                            </m:oMath>
                          </a14:m>
                          <a:endParaRPr lang="en-GB"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a:t>
                          </a:r>
                          <a:r>
                            <a:rPr lang="en-US" sz="1400" u="none" strike="noStrike" cap="none" dirty="0">
                              <a:solidFill>
                                <a:schemeClr val="dk1"/>
                              </a:solidFill>
                              <a:latin typeface="Nunito Sans"/>
                              <a:ea typeface="Nunito Sans"/>
                              <a:cs typeface="Nunito Sans"/>
                              <a:sym typeface="Nunito Sans"/>
                            </a:rPr>
                            <a:t>attributed wrong sign to bracket</a:t>
                          </a:r>
                          <a:endParaRPr lang="en-US"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106" name="Google Shape;106;p20"/>
              <p:cNvGraphicFramePr/>
              <p:nvPr>
                <p:extLst>
                  <p:ext uri="{D42A27DB-BD31-4B8C-83A1-F6EECF244321}">
                    <p14:modId xmlns:p14="http://schemas.microsoft.com/office/powerpoint/2010/main" val="1499417139"/>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617" r="-337" b="-100617"/>
                          </a:stretch>
                        </a:blipFill>
                      </a:tcPr>
                    </a:tc>
                    <a:extLst>
                      <a:ext uri="{0D108BD9-81ED-4DB2-BD59-A6C34878D82A}">
                        <a16:rowId xmlns:a16="http://schemas.microsoft.com/office/drawing/2014/main" val="10000"/>
                      </a:ext>
                    </a:extLst>
                  </a:tr>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0617" r="-100337" b="-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0617" r="-337" b="-617"/>
                          </a:stretch>
                        </a:blipFill>
                      </a:tcPr>
                    </a:tc>
                    <a:extLst>
                      <a:ext uri="{0D108BD9-81ED-4DB2-BD59-A6C34878D82A}">
                        <a16:rowId xmlns:a16="http://schemas.microsoft.com/office/drawing/2014/main" val="10001"/>
                      </a:ext>
                    </a:extLst>
                  </a:tr>
                </a:tbl>
              </a:graphicData>
            </a:graphic>
          </p:graphicFrame>
        </mc:Fallback>
      </mc:AlternateContent>
      <p:sp>
        <p:nvSpPr>
          <p:cNvPr id="4" name="Google Shape;104;p20">
            <a:extLst>
              <a:ext uri="{FF2B5EF4-FFF2-40B4-BE49-F238E27FC236}">
                <a16:creationId xmlns:a16="http://schemas.microsoft.com/office/drawing/2014/main" id="{E6597F13-FE49-A575-2C7A-BEE6AE1F3BF9}"/>
              </a:ext>
            </a:extLst>
          </p:cNvPr>
          <p:cNvSpPr txBox="1"/>
          <p:nvPr/>
        </p:nvSpPr>
        <p:spPr>
          <a:xfrm>
            <a:off x="169850" y="378100"/>
            <a:ext cx="4931068"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BIDMAS Answers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92784236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106" name="Google Shape;106;p20"/>
              <p:cNvGraphicFramePr/>
              <p:nvPr>
                <p:extLst>
                  <p:ext uri="{D42A27DB-BD31-4B8C-83A1-F6EECF244321}">
                    <p14:modId xmlns:p14="http://schemas.microsoft.com/office/powerpoint/2010/main" val="3899416418"/>
                  </p:ext>
                </p:extLst>
              </p:nvPr>
            </p:nvGraphicFramePr>
            <p:xfrm>
              <a:off x="952500" y="2190749"/>
              <a:ext cx="7239000" cy="1966946"/>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3">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27</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a:t>
                          </a:r>
                          <a:r>
                            <a:rPr lang="en-GB" sz="1400" u="none" strike="noStrike" cap="none" dirty="0">
                              <a:solidFill>
                                <a:schemeClr val="tx1"/>
                              </a:solidFill>
                              <a:latin typeface="Nunito Sans"/>
                              <a:ea typeface="Nunito Sans"/>
                              <a:cs typeface="Nunito Sans"/>
                              <a:sym typeface="Nunito Sans"/>
                            </a:rPr>
                            <a:t>calculated from left to right, ignoring brackets</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12</m:t>
                              </m:r>
                            </m:oMath>
                          </a14:m>
                          <a:endParaRPr lang="en-GB" sz="1600" b="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subtracted, instead of dividing</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3">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rgbClr val="00BC89"/>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rgbClr val="00BC89"/>
                                  </a:solidFill>
                                  <a:latin typeface="Cambria Math" panose="02040503050406030204" pitchFamily="18" charset="0"/>
                                  <a:ea typeface="Nunito Sans"/>
                                  <a:cs typeface="Nunito Sans"/>
                                  <a:sym typeface="Nunito Sans"/>
                                </a:rPr>
                                <m:t>3</m:t>
                              </m:r>
                            </m:oMath>
                          </a14:m>
                          <a:r>
                            <a:rPr lang="en-US" sz="1600" u="none" strike="noStrike" cap="none" dirty="0">
                              <a:solidFill>
                                <a:srgbClr val="00BC89"/>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rgbClr val="00BC89"/>
                              </a:solidFill>
                              <a:latin typeface="Nunito Sans"/>
                              <a:ea typeface="Nunito Sans"/>
                              <a:cs typeface="Nunito Sans"/>
                              <a:sym typeface="Nunito Sans"/>
                            </a:rPr>
                            <a:t>Correct answer</a:t>
                          </a:r>
                          <a:endParaRPr lang="en-US" sz="1400" u="none" strike="noStrike" cap="none" dirty="0">
                            <a:solidFill>
                              <a:srgbClr val="00BC89"/>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D) </a:t>
                          </a:r>
                          <a14:m>
                            <m:oMath xmlns:m="http://schemas.openxmlformats.org/officeDocument/2006/math">
                              <m:r>
                                <a:rPr lang="en-GB" sz="1600" b="0" i="1" u="none" strike="noStrike" cap="none" dirty="0" smtClean="0">
                                  <a:solidFill>
                                    <a:schemeClr val="dk1"/>
                                  </a:solidFill>
                                  <a:latin typeface="Cambria Math" panose="02040503050406030204" pitchFamily="18" charset="0"/>
                                  <a:ea typeface="Nunito Sans"/>
                                  <a:cs typeface="Nunito Sans"/>
                                  <a:sym typeface="Nunito Sans"/>
                                </a:rPr>
                                <m:t>4</m:t>
                              </m:r>
                            </m:oMath>
                          </a14:m>
                          <a:r>
                            <a:rPr lang="en-US" sz="1600" u="none" strike="noStrike" cap="none" dirty="0">
                              <a:solidFill>
                                <a:schemeClr val="dk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a:t>
                          </a:r>
                          <a:r>
                            <a:rPr lang="en-GB" sz="1400" u="none" strike="noStrike" cap="none" dirty="0">
                              <a:solidFill>
                                <a:schemeClr val="dk1"/>
                              </a:solidFill>
                              <a:latin typeface="Nunito Sans"/>
                              <a:ea typeface="Nunito Sans"/>
                              <a:cs typeface="Nunito Sans"/>
                              <a:sym typeface="Nunito Sans"/>
                            </a:rPr>
                            <a:t>made arithmetic errors</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106" name="Google Shape;106;p20"/>
              <p:cNvGraphicFramePr/>
              <p:nvPr>
                <p:extLst>
                  <p:ext uri="{D42A27DB-BD31-4B8C-83A1-F6EECF244321}">
                    <p14:modId xmlns:p14="http://schemas.microsoft.com/office/powerpoint/2010/main" val="3899416418"/>
                  </p:ext>
                </p:extLst>
              </p:nvPr>
            </p:nvGraphicFramePr>
            <p:xfrm>
              <a:off x="952500" y="2190749"/>
              <a:ext cx="7239000" cy="1966946"/>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3">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0617"/>
                          </a:stretch>
                        </a:blipFill>
                      </a:tcPr>
                    </a:tc>
                    <a:extLst>
                      <a:ext uri="{0D108BD9-81ED-4DB2-BD59-A6C34878D82A}">
                        <a16:rowId xmlns:a16="http://schemas.microsoft.com/office/drawing/2014/main" val="10000"/>
                      </a:ext>
                    </a:extLst>
                  </a:tr>
                  <a:tr h="983473">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0617" r="-100337" b="-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0617" r="-337" b="-617"/>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2" name="Google Shape;105;p20">
                <a:extLst>
                  <a:ext uri="{FF2B5EF4-FFF2-40B4-BE49-F238E27FC236}">
                    <a16:creationId xmlns:a16="http://schemas.microsoft.com/office/drawing/2014/main" id="{7DFCF32D-7E7A-D733-3441-72ED50BCC98A}"/>
                  </a:ext>
                </a:extLst>
              </p:cNvPr>
              <p:cNvGraphicFramePr/>
              <p:nvPr>
                <p:extLst>
                  <p:ext uri="{D42A27DB-BD31-4B8C-83A1-F6EECF244321}">
                    <p14:modId xmlns:p14="http://schemas.microsoft.com/office/powerpoint/2010/main" val="1004281063"/>
                  </p:ext>
                </p:extLst>
              </p:nvPr>
            </p:nvGraphicFramePr>
            <p:xfrm>
              <a:off x="108044" y="862525"/>
              <a:ext cx="8750206" cy="1141766"/>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141766">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9) Calculate: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d>
                                <m:dPr>
                                  <m:ctrlPr>
                                    <a:rPr lang="en-GB" sz="2300" b="0" i="1" smtClean="0">
                                      <a:solidFill>
                                        <a:schemeClr val="dk1"/>
                                      </a:solidFill>
                                      <a:latin typeface="Cambria Math" panose="02040503050406030204" pitchFamily="18" charset="0"/>
                                      <a:cs typeface="Times New Roman"/>
                                      <a:sym typeface="Times New Roman"/>
                                    </a:rPr>
                                  </m:ctrlPr>
                                </m:dPr>
                                <m:e>
                                  <m:r>
                                    <a:rPr lang="en-GB" sz="2300" b="0" i="1" smtClean="0">
                                      <a:solidFill>
                                        <a:schemeClr val="dk1"/>
                                      </a:solidFill>
                                      <a:latin typeface="Cambria Math" panose="02040503050406030204" pitchFamily="18" charset="0"/>
                                      <a:cs typeface="Times New Roman"/>
                                      <a:sym typeface="Times New Roman"/>
                                    </a:rPr>
                                    <m:t>23−5</m:t>
                                  </m:r>
                                </m:e>
                              </m:d>
                              <m:r>
                                <a:rPr lang="en-GB" sz="2300" b="0" i="1" smtClean="0">
                                  <a:solidFill>
                                    <a:schemeClr val="dk1"/>
                                  </a:solidFill>
                                  <a:latin typeface="Cambria Math" panose="02040503050406030204" pitchFamily="18" charset="0"/>
                                  <a:cs typeface="Times New Roman"/>
                                  <a:sym typeface="Times New Roman"/>
                                </a:rPr>
                                <m:t>÷(2×3)</m:t>
                              </m:r>
                            </m:oMath>
                          </a14:m>
                          <a:r>
                            <a:rPr lang="en-GB" sz="2300" baseline="30000" dirty="0">
                              <a:solidFill>
                                <a:schemeClr val="dk1"/>
                              </a:solidFill>
                              <a:latin typeface="Times New Roman"/>
                              <a:ea typeface="Times New Roman"/>
                              <a:cs typeface="Times New Roman"/>
                              <a:sym typeface="Times New Roman"/>
                            </a:rPr>
                            <a:t> </a:t>
                          </a: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05;p20">
                <a:extLst>
                  <a:ext uri="{FF2B5EF4-FFF2-40B4-BE49-F238E27FC236}">
                    <a16:creationId xmlns:a16="http://schemas.microsoft.com/office/drawing/2014/main" id="{7DFCF32D-7E7A-D733-3441-72ED50BCC98A}"/>
                  </a:ext>
                </a:extLst>
              </p:cNvPr>
              <p:cNvGraphicFramePr/>
              <p:nvPr>
                <p:extLst>
                  <p:ext uri="{D42A27DB-BD31-4B8C-83A1-F6EECF244321}">
                    <p14:modId xmlns:p14="http://schemas.microsoft.com/office/powerpoint/2010/main" val="1004281063"/>
                  </p:ext>
                </p:extLst>
              </p:nvPr>
            </p:nvGraphicFramePr>
            <p:xfrm>
              <a:off x="108044" y="862525"/>
              <a:ext cx="8750206" cy="1141766"/>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141766">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0" t="-1064" r="-139" b="-1064"/>
                          </a:stretch>
                        </a:blipFill>
                      </a:tcPr>
                    </a:tc>
                    <a:extLst>
                      <a:ext uri="{0D108BD9-81ED-4DB2-BD59-A6C34878D82A}">
                        <a16:rowId xmlns:a16="http://schemas.microsoft.com/office/drawing/2014/main" val="10000"/>
                      </a:ext>
                    </a:extLst>
                  </a:tr>
                </a:tbl>
              </a:graphicData>
            </a:graphic>
          </p:graphicFrame>
        </mc:Fallback>
      </mc:AlternateContent>
      <p:sp>
        <p:nvSpPr>
          <p:cNvPr id="4" name="Google Shape;104;p20">
            <a:extLst>
              <a:ext uri="{FF2B5EF4-FFF2-40B4-BE49-F238E27FC236}">
                <a16:creationId xmlns:a16="http://schemas.microsoft.com/office/drawing/2014/main" id="{AEE50FD7-BCCC-8CD8-F04B-935539BF6EE3}"/>
              </a:ext>
            </a:extLst>
          </p:cNvPr>
          <p:cNvSpPr txBox="1"/>
          <p:nvPr/>
        </p:nvSpPr>
        <p:spPr>
          <a:xfrm>
            <a:off x="169850" y="378100"/>
            <a:ext cx="5038644"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BIDMAS Answers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331178208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105" name="Google Shape;105;p20"/>
              <p:cNvGraphicFramePr/>
              <p:nvPr>
                <p:extLst>
                  <p:ext uri="{D42A27DB-BD31-4B8C-83A1-F6EECF244321}">
                    <p14:modId xmlns:p14="http://schemas.microsoft.com/office/powerpoint/2010/main" val="3498353657"/>
                  </p:ext>
                </p:extLst>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10) Calculate: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sSup>
                                <m:sSupPr>
                                  <m:ctrlPr>
                                    <a:rPr lang="en-GB" sz="2300" b="0" i="1" smtClean="0">
                                      <a:solidFill>
                                        <a:schemeClr val="dk1"/>
                                      </a:solidFill>
                                      <a:latin typeface="Cambria Math" panose="02040503050406030204" pitchFamily="18" charset="0"/>
                                      <a:cs typeface="Times New Roman"/>
                                      <a:sym typeface="Times New Roman"/>
                                    </a:rPr>
                                  </m:ctrlPr>
                                </m:sSupPr>
                                <m:e>
                                  <m:r>
                                    <a:rPr lang="en-GB" sz="2300" b="0" i="1" smtClean="0">
                                      <a:solidFill>
                                        <a:schemeClr val="dk1"/>
                                      </a:solidFill>
                                      <a:latin typeface="Cambria Math" panose="02040503050406030204" pitchFamily="18" charset="0"/>
                                      <a:cs typeface="Times New Roman"/>
                                      <a:sym typeface="Times New Roman"/>
                                    </a:rPr>
                                    <m:t>5</m:t>
                                  </m:r>
                                </m:e>
                                <m:sup>
                                  <m:r>
                                    <a:rPr lang="en-GB" sz="2300" b="0" i="1" smtClean="0">
                                      <a:solidFill>
                                        <a:schemeClr val="dk1"/>
                                      </a:solidFill>
                                      <a:latin typeface="Cambria Math" panose="02040503050406030204" pitchFamily="18" charset="0"/>
                                      <a:cs typeface="Times New Roman"/>
                                      <a:sym typeface="Times New Roman"/>
                                    </a:rPr>
                                    <m:t>2</m:t>
                                  </m:r>
                                </m:sup>
                              </m:sSup>
                              <m:r>
                                <a:rPr lang="en-GB" sz="2300" b="0" i="1" smtClean="0">
                                  <a:solidFill>
                                    <a:schemeClr val="dk1"/>
                                  </a:solidFill>
                                  <a:latin typeface="Cambria Math" panose="02040503050406030204" pitchFamily="18" charset="0"/>
                                  <a:cs typeface="Times New Roman"/>
                                  <a:sym typeface="Times New Roman"/>
                                </a:rPr>
                                <m:t>−(3−7)</m:t>
                              </m:r>
                            </m:oMath>
                          </a14:m>
                          <a:r>
                            <a:rPr lang="en-GB" sz="2300" baseline="30000" dirty="0">
                              <a:solidFill>
                                <a:schemeClr val="dk1"/>
                              </a:solidFill>
                              <a:latin typeface="Times New Roman"/>
                              <a:ea typeface="Times New Roman"/>
                              <a:cs typeface="Times New Roman"/>
                              <a:sym typeface="Times New Roman"/>
                            </a:rPr>
                            <a:t> </a:t>
                          </a:r>
                          <a:endParaRPr lang="ar-AE"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105" name="Google Shape;105;p20"/>
              <p:cNvGraphicFramePr/>
              <p:nvPr>
                <p:extLst>
                  <p:ext uri="{D42A27DB-BD31-4B8C-83A1-F6EECF244321}">
                    <p14:modId xmlns:p14="http://schemas.microsoft.com/office/powerpoint/2010/main" val="3498353657"/>
                  </p:ext>
                </p:extLst>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855" r="-139" b="-128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106" name="Google Shape;106;p20"/>
              <p:cNvGraphicFramePr/>
              <p:nvPr>
                <p:extLst>
                  <p:ext uri="{D42A27DB-BD31-4B8C-83A1-F6EECF244321}">
                    <p14:modId xmlns:p14="http://schemas.microsoft.com/office/powerpoint/2010/main" val="2474036588"/>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282">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81</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squared as final operation</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B) </a:t>
                          </a:r>
                          <a14:m>
                            <m:oMath xmlns:m="http://schemas.openxmlformats.org/officeDocument/2006/math">
                              <m:r>
                                <a:rPr lang="en-GB" sz="1600" b="0" i="1" u="none" strike="noStrike" cap="none" dirty="0" smtClean="0">
                                  <a:solidFill>
                                    <a:schemeClr val="dk1"/>
                                  </a:solidFill>
                                  <a:latin typeface="Cambria Math" panose="02040503050406030204" pitchFamily="18" charset="0"/>
                                  <a:ea typeface="Nunito Sans"/>
                                  <a:cs typeface="Nunito Sans"/>
                                  <a:sym typeface="Nunito Sans"/>
                                </a:rPr>
                                <m:t>2</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1</m:t>
                              </m:r>
                            </m:oMath>
                          </a14:m>
                          <a:r>
                            <a:rPr lang="en-US" sz="1600" u="none" strike="noStrike" cap="none" dirty="0">
                              <a:solidFill>
                                <a:schemeClr val="dk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a:t>
                          </a:r>
                          <a:r>
                            <a:rPr lang="en-GB" sz="1400" u="none" strike="noStrike" cap="none" dirty="0">
                              <a:solidFill>
                                <a:schemeClr val="dk1"/>
                              </a:solidFill>
                              <a:latin typeface="Nunito Sans"/>
                              <a:ea typeface="Nunito Sans"/>
                              <a:cs typeface="Nunito Sans"/>
                              <a:sym typeface="Nunito Sans"/>
                            </a:rPr>
                            <a:t>dealt with negative bracket incorrectly</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666">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15</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did subtraction without considering bracket</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rgbClr val="00BC89"/>
                              </a:solidFill>
                              <a:latin typeface="Nunito Sans"/>
                              <a:ea typeface="Nunito Sans"/>
                              <a:cs typeface="Nunito Sans"/>
                              <a:sym typeface="Nunito Sans"/>
                            </a:rPr>
                            <a:t>D) </a:t>
                          </a:r>
                          <a14:m>
                            <m:oMath xmlns:m="http://schemas.openxmlformats.org/officeDocument/2006/math">
                              <m:r>
                                <a:rPr lang="en-GB" sz="1600" b="0" i="1" u="none" strike="noStrike" cap="none" dirty="0" smtClean="0">
                                  <a:solidFill>
                                    <a:srgbClr val="00BC89"/>
                                  </a:solidFill>
                                  <a:latin typeface="Cambria Math" panose="02040503050406030204" pitchFamily="18" charset="0"/>
                                  <a:ea typeface="Nunito Sans"/>
                                  <a:cs typeface="Nunito Sans"/>
                                  <a:sym typeface="Nunito Sans"/>
                                </a:rPr>
                                <m:t>29</m:t>
                              </m:r>
                            </m:oMath>
                          </a14:m>
                          <a:endParaRPr lang="en-GB" sz="1600" b="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rgbClr val="00BC89"/>
                              </a:solidFill>
                              <a:latin typeface="Nunito Sans"/>
                              <a:ea typeface="Nunito Sans"/>
                              <a:cs typeface="Nunito Sans"/>
                              <a:sym typeface="Nunito Sans"/>
                            </a:rPr>
                            <a:t>Correct answer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106" name="Google Shape;106;p20"/>
              <p:cNvGraphicFramePr/>
              <p:nvPr>
                <p:extLst>
                  <p:ext uri="{D42A27DB-BD31-4B8C-83A1-F6EECF244321}">
                    <p14:modId xmlns:p14="http://schemas.microsoft.com/office/powerpoint/2010/main" val="2474036588"/>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282">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617" r="-337" b="-100617"/>
                          </a:stretch>
                        </a:blipFill>
                      </a:tcPr>
                    </a:tc>
                    <a:extLst>
                      <a:ext uri="{0D108BD9-81ED-4DB2-BD59-A6C34878D82A}">
                        <a16:rowId xmlns:a16="http://schemas.microsoft.com/office/drawing/2014/main" val="10000"/>
                      </a:ext>
                    </a:extLst>
                  </a:tr>
                  <a:tr h="983666">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0617" r="-100337" b="-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0617" r="-337" b="-617"/>
                          </a:stretch>
                        </a:blipFill>
                      </a:tcPr>
                    </a:tc>
                    <a:extLst>
                      <a:ext uri="{0D108BD9-81ED-4DB2-BD59-A6C34878D82A}">
                        <a16:rowId xmlns:a16="http://schemas.microsoft.com/office/drawing/2014/main" val="10001"/>
                      </a:ext>
                    </a:extLst>
                  </a:tr>
                </a:tbl>
              </a:graphicData>
            </a:graphic>
          </p:graphicFrame>
        </mc:Fallback>
      </mc:AlternateContent>
      <p:sp>
        <p:nvSpPr>
          <p:cNvPr id="3" name="Google Shape;104;p20">
            <a:extLst>
              <a:ext uri="{FF2B5EF4-FFF2-40B4-BE49-F238E27FC236}">
                <a16:creationId xmlns:a16="http://schemas.microsoft.com/office/drawing/2014/main" id="{36147B16-0A60-FDD1-EB3E-7612700B3751}"/>
              </a:ext>
            </a:extLst>
          </p:cNvPr>
          <p:cNvSpPr txBox="1"/>
          <p:nvPr/>
        </p:nvSpPr>
        <p:spPr>
          <a:xfrm>
            <a:off x="169849" y="378100"/>
            <a:ext cx="4877279"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BIDMAS Answers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78658828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106" name="Google Shape;106;p20"/>
              <p:cNvGraphicFramePr/>
              <p:nvPr>
                <p:extLst>
                  <p:ext uri="{D42A27DB-BD31-4B8C-83A1-F6EECF244321}">
                    <p14:modId xmlns:p14="http://schemas.microsoft.com/office/powerpoint/2010/main" val="2440807557"/>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7</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only applied index notation to the </a:t>
                          </a:r>
                          <a14:m>
                            <m:oMath xmlns:m="http://schemas.openxmlformats.org/officeDocument/2006/math">
                              <m:r>
                                <a:rPr lang="en-GB" sz="1400" b="0" i="1" u="none" strike="noStrike" cap="none" smtClean="0">
                                  <a:solidFill>
                                    <a:schemeClr val="tx1"/>
                                  </a:solidFill>
                                  <a:latin typeface="Cambria Math" panose="02040503050406030204" pitchFamily="18" charset="0"/>
                                  <a:ea typeface="Nunito Sans"/>
                                  <a:cs typeface="Nunito Sans"/>
                                  <a:sym typeface="Nunito Sans"/>
                                </a:rPr>
                                <m:t>5</m:t>
                              </m:r>
                            </m:oMath>
                          </a14:m>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169</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subtracted </a:t>
                          </a:r>
                          <a14:m>
                            <m:oMath xmlns:m="http://schemas.openxmlformats.org/officeDocument/2006/math">
                              <m:r>
                                <a:rPr lang="en-GB" sz="1400" b="0" i="1" u="none" strike="noStrike" cap="none" smtClean="0">
                                  <a:solidFill>
                                    <a:schemeClr val="tx1"/>
                                  </a:solidFill>
                                  <a:latin typeface="Cambria Math" panose="02040503050406030204" pitchFamily="18" charset="0"/>
                                  <a:ea typeface="Nunito Sans"/>
                                  <a:cs typeface="Nunito Sans"/>
                                  <a:sym typeface="Nunito Sans"/>
                                </a:rPr>
                                <m:t>21</m:t>
                              </m:r>
                            </m:oMath>
                          </a14:m>
                          <a:r>
                            <a:rPr lang="en-US" sz="1400" u="none" strike="noStrike" cap="none" dirty="0">
                              <a:solidFill>
                                <a:schemeClr val="tx1"/>
                              </a:solidFill>
                              <a:latin typeface="Nunito Sans"/>
                              <a:ea typeface="Nunito Sans"/>
                              <a:cs typeface="Nunito Sans"/>
                              <a:sym typeface="Nunito Sans"/>
                            </a:rPr>
                            <a:t> from </a:t>
                          </a:r>
                          <a14:m>
                            <m:oMath xmlns:m="http://schemas.openxmlformats.org/officeDocument/2006/math">
                              <m:r>
                                <a:rPr lang="en-GB" sz="1400" b="0" i="1" u="none" strike="noStrike" cap="none" smtClean="0">
                                  <a:solidFill>
                                    <a:schemeClr val="tx1"/>
                                  </a:solidFill>
                                  <a:latin typeface="Cambria Math" panose="02040503050406030204" pitchFamily="18" charset="0"/>
                                  <a:ea typeface="Nunito Sans"/>
                                  <a:cs typeface="Nunito Sans"/>
                                  <a:sym typeface="Nunito Sans"/>
                                </a:rPr>
                                <m:t>8</m:t>
                              </m:r>
                            </m:oMath>
                          </a14:m>
                          <a:r>
                            <a:rPr lang="en-US" sz="1400" u="none" strike="noStrike" cap="none" dirty="0">
                              <a:solidFill>
                                <a:schemeClr val="tx1"/>
                              </a:solidFill>
                              <a:latin typeface="Nunito Sans"/>
                              <a:ea typeface="Nunito Sans"/>
                              <a:cs typeface="Nunito Sans"/>
                              <a:sym typeface="Nunito Sans"/>
                            </a:rPr>
                            <a:t>, then squared</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13</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found the sum of </a:t>
                          </a:r>
                          <a14:m>
                            <m:oMath xmlns:m="http://schemas.openxmlformats.org/officeDocument/2006/math">
                              <m:sSup>
                                <m:sSupPr>
                                  <m:ctrlPr>
                                    <a:rPr lang="en-GB" sz="1400" b="0" i="1" u="none" strike="noStrike" cap="none" smtClean="0">
                                      <a:solidFill>
                                        <a:schemeClr val="tx1"/>
                                      </a:solidFill>
                                      <a:latin typeface="Cambria Math" panose="02040503050406030204" pitchFamily="18" charset="0"/>
                                      <a:ea typeface="Nunito Sans"/>
                                      <a:cs typeface="Nunito Sans"/>
                                      <a:sym typeface="Nunito Sans"/>
                                    </a:rPr>
                                  </m:ctrlPr>
                                </m:sSupPr>
                                <m:e>
                                  <m:r>
                                    <a:rPr lang="en-GB" sz="1400" b="0" i="1" u="none" strike="noStrike" cap="none" smtClean="0">
                                      <a:solidFill>
                                        <a:schemeClr val="tx1"/>
                                      </a:solidFill>
                                      <a:latin typeface="Cambria Math" panose="02040503050406030204" pitchFamily="18" charset="0"/>
                                      <a:ea typeface="Nunito Sans"/>
                                      <a:cs typeface="Nunito Sans"/>
                                      <a:sym typeface="Nunito Sans"/>
                                    </a:rPr>
                                    <m:t>3</m:t>
                                  </m:r>
                                </m:e>
                                <m:sup>
                                  <m:r>
                                    <a:rPr lang="en-GB" sz="1400" b="0" i="1" u="none" strike="noStrike" cap="none" smtClean="0">
                                      <a:solidFill>
                                        <a:schemeClr val="tx1"/>
                                      </a:solidFill>
                                      <a:latin typeface="Cambria Math" panose="02040503050406030204" pitchFamily="18" charset="0"/>
                                      <a:ea typeface="Nunito Sans"/>
                                      <a:cs typeface="Nunito Sans"/>
                                      <a:sym typeface="Nunito Sans"/>
                                    </a:rPr>
                                    <m:t>2</m:t>
                                  </m:r>
                                </m:sup>
                              </m:sSup>
                            </m:oMath>
                          </a14:m>
                          <a:r>
                            <a:rPr lang="en-US" sz="1400" u="none" strike="noStrike" cap="none" dirty="0">
                              <a:solidFill>
                                <a:schemeClr val="tx1"/>
                              </a:solidFill>
                              <a:latin typeface="Nunito Sans"/>
                              <a:ea typeface="Nunito Sans"/>
                              <a:cs typeface="Nunito Sans"/>
                              <a:sym typeface="Nunito Sans"/>
                            </a:rPr>
                            <a:t> and </a:t>
                          </a:r>
                          <a14:m>
                            <m:oMath xmlns:m="http://schemas.openxmlformats.org/officeDocument/2006/math">
                              <m:sSup>
                                <m:sSupPr>
                                  <m:ctrlPr>
                                    <a:rPr lang="en-GB" sz="1400" b="0" i="1" u="none" strike="noStrike" cap="none" smtClean="0">
                                      <a:solidFill>
                                        <a:schemeClr val="tx1"/>
                                      </a:solidFill>
                                      <a:latin typeface="Cambria Math" panose="02040503050406030204" pitchFamily="18" charset="0"/>
                                      <a:ea typeface="Nunito Sans"/>
                                      <a:cs typeface="Nunito Sans"/>
                                      <a:sym typeface="Nunito Sans"/>
                                    </a:rPr>
                                  </m:ctrlPr>
                                </m:sSupPr>
                                <m:e>
                                  <m:r>
                                    <a:rPr lang="en-GB" sz="1400" b="0" i="1" u="none" strike="noStrike" cap="none" smtClean="0">
                                      <a:solidFill>
                                        <a:schemeClr val="tx1"/>
                                      </a:solidFill>
                                      <a:latin typeface="Cambria Math" panose="02040503050406030204" pitchFamily="18" charset="0"/>
                                      <a:ea typeface="Nunito Sans"/>
                                      <a:cs typeface="Nunito Sans"/>
                                      <a:sym typeface="Nunito Sans"/>
                                    </a:rPr>
                                    <m:t>5</m:t>
                                  </m:r>
                                </m:e>
                                <m:sup>
                                  <m:r>
                                    <a:rPr lang="en-GB" sz="1400" b="0" i="1" u="none" strike="noStrike" cap="none" smtClean="0">
                                      <a:solidFill>
                                        <a:schemeClr val="tx1"/>
                                      </a:solidFill>
                                      <a:latin typeface="Cambria Math" panose="02040503050406030204" pitchFamily="18" charset="0"/>
                                      <a:ea typeface="Nunito Sans"/>
                                      <a:cs typeface="Nunito Sans"/>
                                      <a:sym typeface="Nunito Sans"/>
                                    </a:rPr>
                                    <m:t>2</m:t>
                                  </m:r>
                                </m:sup>
                              </m:sSup>
                            </m:oMath>
                          </a14:m>
                          <a:r>
                            <a:rPr lang="en-US" sz="1400" u="none" strike="noStrike" cap="none" dirty="0">
                              <a:solidFill>
                                <a:schemeClr val="tx1"/>
                              </a:solidFill>
                              <a:latin typeface="Nunito Sans"/>
                              <a:ea typeface="Nunito Sans"/>
                              <a:cs typeface="Nunito Sans"/>
                              <a:sym typeface="Nunito Sans"/>
                            </a:rPr>
                            <a:t> then subtracted </a:t>
                          </a:r>
                          <a14:m>
                            <m:oMath xmlns:m="http://schemas.openxmlformats.org/officeDocument/2006/math">
                              <m:r>
                                <a:rPr lang="en-GB" sz="1400" b="0" i="1" u="none" strike="noStrike" cap="none" smtClean="0">
                                  <a:solidFill>
                                    <a:schemeClr val="tx1"/>
                                  </a:solidFill>
                                  <a:latin typeface="Cambria Math" panose="02040503050406030204" pitchFamily="18" charset="0"/>
                                  <a:ea typeface="Nunito Sans"/>
                                  <a:cs typeface="Nunito Sans"/>
                                  <a:sym typeface="Nunito Sans"/>
                                </a:rPr>
                                <m:t>21</m:t>
                              </m:r>
                            </m:oMath>
                          </a14:m>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rgbClr val="00BC89"/>
                              </a:solidFill>
                              <a:latin typeface="Nunito Sans"/>
                              <a:ea typeface="Nunito Sans"/>
                              <a:cs typeface="Nunito Sans"/>
                              <a:sym typeface="Nunito Sans"/>
                            </a:rPr>
                            <a:t>D) </a:t>
                          </a:r>
                          <a14:m>
                            <m:oMath xmlns:m="http://schemas.openxmlformats.org/officeDocument/2006/math">
                              <m:r>
                                <a:rPr lang="en-GB" sz="1600" b="0" i="1" u="none" strike="noStrike" cap="none" dirty="0" smtClean="0">
                                  <a:solidFill>
                                    <a:srgbClr val="00BC89"/>
                                  </a:solidFill>
                                  <a:latin typeface="Cambria Math" panose="02040503050406030204" pitchFamily="18" charset="0"/>
                                  <a:ea typeface="Nunito Sans"/>
                                  <a:cs typeface="Nunito Sans"/>
                                  <a:sym typeface="Nunito Sans"/>
                                </a:rPr>
                                <m:t>43</m:t>
                              </m:r>
                            </m:oMath>
                          </a14:m>
                          <a:endParaRPr lang="en-US" sz="1600" b="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rgbClr val="00BC89"/>
                              </a:solidFill>
                              <a:latin typeface="Nunito Sans"/>
                              <a:ea typeface="Nunito Sans"/>
                              <a:cs typeface="Nunito Sans"/>
                              <a:sym typeface="Nunito Sans"/>
                            </a:rPr>
                            <a:t>Correct answer</a:t>
                          </a:r>
                          <a:endParaRPr lang="en-US" sz="1400" u="none" strike="noStrike" cap="none" dirty="0">
                            <a:solidFill>
                              <a:srgbClr val="00BC89"/>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106" name="Google Shape;106;p20"/>
              <p:cNvGraphicFramePr/>
              <p:nvPr>
                <p:extLst>
                  <p:ext uri="{D42A27DB-BD31-4B8C-83A1-F6EECF244321}">
                    <p14:modId xmlns:p14="http://schemas.microsoft.com/office/powerpoint/2010/main" val="2440807557"/>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0617"/>
                          </a:stretch>
                        </a:blipFill>
                      </a:tcPr>
                    </a:tc>
                    <a:extLst>
                      <a:ext uri="{0D108BD9-81ED-4DB2-BD59-A6C34878D82A}">
                        <a16:rowId xmlns:a16="http://schemas.microsoft.com/office/drawing/2014/main" val="10000"/>
                      </a:ext>
                    </a:extLst>
                  </a:tr>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0617" r="-100337" b="-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0617" r="-337" b="-617"/>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2" name="Google Shape;105;p20">
                <a:extLst>
                  <a:ext uri="{FF2B5EF4-FFF2-40B4-BE49-F238E27FC236}">
                    <a16:creationId xmlns:a16="http://schemas.microsoft.com/office/drawing/2014/main" id="{EE80A8A9-C2A6-BF08-AD49-77A341EE056E}"/>
                  </a:ext>
                </a:extLst>
              </p:cNvPr>
              <p:cNvGraphicFramePr/>
              <p:nvPr>
                <p:extLst>
                  <p:ext uri="{D42A27DB-BD31-4B8C-83A1-F6EECF244321}">
                    <p14:modId xmlns:p14="http://schemas.microsoft.com/office/powerpoint/2010/main" val="485059085"/>
                  </p:ext>
                </p:extLst>
              </p:nvPr>
            </p:nvGraphicFramePr>
            <p:xfrm>
              <a:off x="108044" y="862525"/>
              <a:ext cx="8750206" cy="107951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11) Calculate: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sSup>
                                <m:sSupPr>
                                  <m:ctrlPr>
                                    <a:rPr lang="en-GB" sz="2300" b="0" i="1" smtClean="0">
                                      <a:solidFill>
                                        <a:schemeClr val="dk1"/>
                                      </a:solidFill>
                                      <a:latin typeface="Cambria Math" panose="02040503050406030204" pitchFamily="18" charset="0"/>
                                      <a:cs typeface="Times New Roman"/>
                                      <a:sym typeface="Times New Roman"/>
                                    </a:rPr>
                                  </m:ctrlPr>
                                </m:sSupPr>
                                <m:e>
                                  <m:d>
                                    <m:dPr>
                                      <m:ctrlPr>
                                        <a:rPr lang="en-GB" sz="2300" b="0" i="1" smtClean="0">
                                          <a:solidFill>
                                            <a:schemeClr val="dk1"/>
                                          </a:solidFill>
                                          <a:latin typeface="Cambria Math" panose="02040503050406030204" pitchFamily="18" charset="0"/>
                                          <a:cs typeface="Times New Roman"/>
                                          <a:sym typeface="Times New Roman"/>
                                        </a:rPr>
                                      </m:ctrlPr>
                                    </m:dPr>
                                    <m:e>
                                      <m:r>
                                        <a:rPr lang="en-GB" sz="2300" b="0" i="1" smtClean="0">
                                          <a:solidFill>
                                            <a:schemeClr val="dk1"/>
                                          </a:solidFill>
                                          <a:latin typeface="Cambria Math" panose="02040503050406030204" pitchFamily="18" charset="0"/>
                                          <a:cs typeface="Times New Roman"/>
                                          <a:sym typeface="Times New Roman"/>
                                        </a:rPr>
                                        <m:t>3+5</m:t>
                                      </m:r>
                                    </m:e>
                                  </m:d>
                                </m:e>
                                <m:sup>
                                  <m:r>
                                    <a:rPr lang="en-GB" sz="2300" b="0" i="1" smtClean="0">
                                      <a:solidFill>
                                        <a:schemeClr val="dk1"/>
                                      </a:solidFill>
                                      <a:latin typeface="Cambria Math" panose="02040503050406030204" pitchFamily="18" charset="0"/>
                                      <a:cs typeface="Times New Roman"/>
                                      <a:sym typeface="Times New Roman"/>
                                    </a:rPr>
                                    <m:t>2</m:t>
                                  </m:r>
                                </m:sup>
                              </m:sSup>
                              <m:r>
                                <a:rPr lang="en-GB" sz="2300" b="0" i="1" smtClean="0">
                                  <a:solidFill>
                                    <a:schemeClr val="dk1"/>
                                  </a:solidFill>
                                  <a:latin typeface="Cambria Math" panose="02040503050406030204" pitchFamily="18" charset="0"/>
                                  <a:cs typeface="Times New Roman"/>
                                  <a:sym typeface="Times New Roman"/>
                                </a:rPr>
                                <m:t>−21</m:t>
                              </m:r>
                            </m:oMath>
                          </a14:m>
                          <a:r>
                            <a:rPr lang="en-US" sz="2300" b="0" dirty="0">
                              <a:solidFill>
                                <a:schemeClr val="dk1"/>
                              </a:solidFill>
                              <a:latin typeface="Times New Roman"/>
                              <a:ea typeface="Times New Roman"/>
                              <a:cs typeface="Times New Roman"/>
                              <a:sym typeface="Times New Roman"/>
                            </a:rPr>
                            <a:t> </a:t>
                          </a:r>
                        </a:p>
                        <a:p>
                          <a:pPr marL="457200" lvl="0" indent="0" algn="l" rtl="0">
                            <a:spcBef>
                              <a:spcPts val="0"/>
                            </a:spcBef>
                            <a:spcAft>
                              <a:spcPts val="0"/>
                            </a:spcAft>
                            <a:buNone/>
                          </a:pP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05;p20">
                <a:extLst>
                  <a:ext uri="{FF2B5EF4-FFF2-40B4-BE49-F238E27FC236}">
                    <a16:creationId xmlns:a16="http://schemas.microsoft.com/office/drawing/2014/main" id="{EE80A8A9-C2A6-BF08-AD49-77A341EE056E}"/>
                  </a:ext>
                </a:extLst>
              </p:cNvPr>
              <p:cNvGraphicFramePr/>
              <p:nvPr>
                <p:extLst>
                  <p:ext uri="{D42A27DB-BD31-4B8C-83A1-F6EECF244321}">
                    <p14:modId xmlns:p14="http://schemas.microsoft.com/office/powerpoint/2010/main" val="485059085"/>
                  </p:ext>
                </p:extLst>
              </p:nvPr>
            </p:nvGraphicFramePr>
            <p:xfrm>
              <a:off x="108044" y="862525"/>
              <a:ext cx="8750206" cy="107951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951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0" t="-1124" r="-139" b="-1124"/>
                          </a:stretch>
                        </a:blipFill>
                      </a:tcPr>
                    </a:tc>
                    <a:extLst>
                      <a:ext uri="{0D108BD9-81ED-4DB2-BD59-A6C34878D82A}">
                        <a16:rowId xmlns:a16="http://schemas.microsoft.com/office/drawing/2014/main" val="10000"/>
                      </a:ext>
                    </a:extLst>
                  </a:tr>
                </a:tbl>
              </a:graphicData>
            </a:graphic>
          </p:graphicFrame>
        </mc:Fallback>
      </mc:AlternateContent>
      <p:sp>
        <p:nvSpPr>
          <p:cNvPr id="4" name="Google Shape;104;p20">
            <a:extLst>
              <a:ext uri="{FF2B5EF4-FFF2-40B4-BE49-F238E27FC236}">
                <a16:creationId xmlns:a16="http://schemas.microsoft.com/office/drawing/2014/main" id="{E5F24A8D-A7FA-CEB9-35F5-C3DC739D8FD5}"/>
              </a:ext>
            </a:extLst>
          </p:cNvPr>
          <p:cNvSpPr txBox="1"/>
          <p:nvPr/>
        </p:nvSpPr>
        <p:spPr>
          <a:xfrm>
            <a:off x="169850" y="378100"/>
            <a:ext cx="4984856"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BIDMAS Answers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70362582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20"/>
          <p:cNvSpPr txBox="1"/>
          <p:nvPr/>
        </p:nvSpPr>
        <p:spPr>
          <a:xfrm>
            <a:off x="169850" y="378100"/>
            <a:ext cx="4984856"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BIDMAS Answers</a:t>
            </a:r>
            <a:endParaRPr b="1"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106" name="Google Shape;106;p20"/>
              <p:cNvGraphicFramePr/>
              <p:nvPr>
                <p:extLst>
                  <p:ext uri="{D42A27DB-BD31-4B8C-83A1-F6EECF244321}">
                    <p14:modId xmlns:p14="http://schemas.microsoft.com/office/powerpoint/2010/main" val="1706635899"/>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46</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worked out </a:t>
                          </a:r>
                          <a14:m>
                            <m:oMath xmlns:m="http://schemas.openxmlformats.org/officeDocument/2006/math">
                              <m:r>
                                <a:rPr lang="en-GB" sz="1400" b="0" i="1" u="none" strike="noStrike" cap="none" smtClean="0">
                                  <a:solidFill>
                                    <a:schemeClr val="tx1"/>
                                  </a:solidFill>
                                  <a:latin typeface="Cambria Math" panose="02040503050406030204" pitchFamily="18" charset="0"/>
                                  <a:ea typeface="Nunito Sans"/>
                                  <a:cs typeface="Nunito Sans"/>
                                  <a:sym typeface="Nunito Sans"/>
                                </a:rPr>
                                <m:t>2×22</m:t>
                              </m:r>
                            </m:oMath>
                          </a14:m>
                          <a:r>
                            <a:rPr lang="en-US" sz="1400" u="none" strike="noStrike" cap="none" dirty="0">
                              <a:solidFill>
                                <a:schemeClr val="tx1"/>
                              </a:solidFill>
                              <a:latin typeface="Nunito Sans"/>
                              <a:ea typeface="Nunito Sans"/>
                              <a:cs typeface="Nunito Sans"/>
                              <a:sym typeface="Nunito Sans"/>
                            </a:rPr>
                            <a:t> then subtracted </a:t>
                          </a:r>
                          <a14:m>
                            <m:oMath xmlns:m="http://schemas.openxmlformats.org/officeDocument/2006/math">
                              <m:r>
                                <a:rPr lang="en-GB" sz="1400" b="0" i="1" u="none" strike="noStrike" cap="none" smtClean="0">
                                  <a:solidFill>
                                    <a:schemeClr val="tx1"/>
                                  </a:solidFill>
                                  <a:latin typeface="Cambria Math" panose="02040503050406030204" pitchFamily="18" charset="0"/>
                                  <a:ea typeface="Nunito Sans"/>
                                  <a:cs typeface="Nunito Sans"/>
                                  <a:sym typeface="Nunito Sans"/>
                                </a:rPr>
                                <m:t>2</m:t>
                              </m:r>
                            </m:oMath>
                          </a14:m>
                          <a:r>
                            <a:rPr lang="en-US" sz="1400" u="none" strike="noStrike" cap="none" dirty="0">
                              <a:solidFill>
                                <a:schemeClr val="tx1"/>
                              </a:solidFill>
                              <a:latin typeface="Nunito Sans"/>
                              <a:ea typeface="Nunito Sans"/>
                              <a:cs typeface="Nunito Sans"/>
                              <a:sym typeface="Nunito Sans"/>
                            </a:rPr>
                            <a:t>, then added </a:t>
                          </a:r>
                          <a14:m>
                            <m:oMath xmlns:m="http://schemas.openxmlformats.org/officeDocument/2006/math">
                              <m:sSup>
                                <m:sSupPr>
                                  <m:ctrlPr>
                                    <a:rPr lang="en-GB" sz="1400" b="0" i="1" u="none" strike="noStrike" cap="none" smtClean="0">
                                      <a:solidFill>
                                        <a:schemeClr val="tx1"/>
                                      </a:solidFill>
                                      <a:latin typeface="Cambria Math" panose="02040503050406030204" pitchFamily="18" charset="0"/>
                                      <a:ea typeface="Nunito Sans"/>
                                      <a:cs typeface="Nunito Sans"/>
                                      <a:sym typeface="Nunito Sans"/>
                                    </a:rPr>
                                  </m:ctrlPr>
                                </m:sSupPr>
                                <m:e>
                                  <m:r>
                                    <a:rPr lang="en-GB" sz="1400" b="0" i="1" u="none" strike="noStrike" cap="none" smtClean="0">
                                      <a:solidFill>
                                        <a:schemeClr val="tx1"/>
                                      </a:solidFill>
                                      <a:latin typeface="Cambria Math" panose="02040503050406030204" pitchFamily="18" charset="0"/>
                                      <a:ea typeface="Nunito Sans"/>
                                      <a:cs typeface="Nunito Sans"/>
                                      <a:sym typeface="Nunito Sans"/>
                                    </a:rPr>
                                    <m:t>2</m:t>
                                  </m:r>
                                </m:e>
                                <m:sup>
                                  <m:r>
                                    <a:rPr lang="en-GB" sz="1400" b="0" i="1" u="none" strike="noStrike" cap="none" smtClean="0">
                                      <a:solidFill>
                                        <a:schemeClr val="tx1"/>
                                      </a:solidFill>
                                      <a:latin typeface="Cambria Math" panose="02040503050406030204" pitchFamily="18" charset="0"/>
                                      <a:ea typeface="Nunito Sans"/>
                                      <a:cs typeface="Nunito Sans"/>
                                      <a:sym typeface="Nunito Sans"/>
                                    </a:rPr>
                                    <m:t>2</m:t>
                                  </m:r>
                                </m:sup>
                              </m:sSup>
                            </m:oMath>
                          </a14:m>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rgbClr val="00BC89"/>
                              </a:solidFill>
                              <a:latin typeface="Nunito Sans"/>
                              <a:ea typeface="Nunito Sans"/>
                              <a:cs typeface="Nunito Sans"/>
                              <a:sym typeface="Nunito Sans"/>
                            </a:rPr>
                            <a:t>B) </a:t>
                          </a:r>
                          <a14:m>
                            <m:oMath xmlns:m="http://schemas.openxmlformats.org/officeDocument/2006/math">
                              <m:r>
                                <a:rPr lang="en-GB" sz="1600" b="0" i="1" u="none" strike="noStrike" cap="none" dirty="0" smtClean="0">
                                  <a:solidFill>
                                    <a:srgbClr val="00BC89"/>
                                  </a:solidFill>
                                  <a:latin typeface="Cambria Math" panose="02040503050406030204" pitchFamily="18" charset="0"/>
                                  <a:ea typeface="Nunito Sans"/>
                                  <a:cs typeface="Nunito Sans"/>
                                  <a:sym typeface="Nunito Sans"/>
                                </a:rPr>
                                <m:t>28</m:t>
                              </m:r>
                            </m:oMath>
                          </a14:m>
                          <a:r>
                            <a:rPr lang="en-US" sz="1600" u="none" strike="noStrike" cap="none" dirty="0">
                              <a:solidFill>
                                <a:srgbClr val="00BC89"/>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rgbClr val="00BC89"/>
                              </a:solidFill>
                              <a:latin typeface="Nunito Sans"/>
                              <a:ea typeface="Nunito Sans"/>
                              <a:cs typeface="Nunito Sans"/>
                              <a:sym typeface="Nunito Sans"/>
                            </a:rPr>
                            <a:t>Correct answer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38</m:t>
                              </m:r>
                            </m:oMath>
                          </a14:m>
                          <a:endParaRPr lang="en-GB" sz="1600" b="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Student worked out </a:t>
                          </a:r>
                          <a14:m>
                            <m:oMath xmlns:m="http://schemas.openxmlformats.org/officeDocument/2006/math">
                              <m:r>
                                <a:rPr lang="en-GB" sz="1400" b="0" i="1" u="none" strike="noStrike" cap="none" smtClean="0">
                                  <a:solidFill>
                                    <a:schemeClr val="tx1"/>
                                  </a:solidFill>
                                  <a:latin typeface="Cambria Math" panose="02040503050406030204" pitchFamily="18" charset="0"/>
                                  <a:ea typeface="Nunito Sans"/>
                                  <a:cs typeface="Nunito Sans"/>
                                  <a:sym typeface="Nunito Sans"/>
                                </a:rPr>
                                <m:t>2×22</m:t>
                              </m:r>
                            </m:oMath>
                          </a14:m>
                          <a:r>
                            <a:rPr lang="en-US" sz="1400" u="none" strike="noStrike" cap="none" dirty="0">
                              <a:solidFill>
                                <a:schemeClr val="tx1"/>
                              </a:solidFill>
                              <a:latin typeface="Nunito Sans"/>
                              <a:ea typeface="Nunito Sans"/>
                              <a:cs typeface="Nunito Sans"/>
                              <a:sym typeface="Nunito Sans"/>
                            </a:rPr>
                            <a:t>, then subtracted </a:t>
                          </a:r>
                          <a14:m>
                            <m:oMath xmlns:m="http://schemas.openxmlformats.org/officeDocument/2006/math">
                              <m:r>
                                <a:rPr lang="en-GB" sz="1400" b="0" i="1" u="none" strike="noStrike" cap="none" smtClean="0">
                                  <a:solidFill>
                                    <a:schemeClr val="tx1"/>
                                  </a:solidFill>
                                  <a:latin typeface="Cambria Math" panose="02040503050406030204" pitchFamily="18" charset="0"/>
                                  <a:ea typeface="Nunito Sans"/>
                                  <a:cs typeface="Nunito Sans"/>
                                  <a:sym typeface="Nunito Sans"/>
                                </a:rPr>
                                <m:t>2</m:t>
                              </m:r>
                            </m:oMath>
                          </a14:m>
                          <a:r>
                            <a:rPr lang="en-US" sz="1400" u="none" strike="noStrike" cap="none" dirty="0">
                              <a:solidFill>
                                <a:schemeClr val="tx1"/>
                              </a:solidFill>
                              <a:latin typeface="Nunito Sans"/>
                              <a:ea typeface="Nunito Sans"/>
                              <a:cs typeface="Nunito Sans"/>
                              <a:sym typeface="Nunito Sans"/>
                            </a:rPr>
                            <a:t>, then subtracted </a:t>
                          </a:r>
                          <a14:m>
                            <m:oMath xmlns:m="http://schemas.openxmlformats.org/officeDocument/2006/math">
                              <m:sSup>
                                <m:sSupPr>
                                  <m:ctrlPr>
                                    <a:rPr lang="en-GB" sz="1400" b="0" i="1" u="none" strike="noStrike" cap="none" smtClean="0">
                                      <a:solidFill>
                                        <a:schemeClr val="tx1"/>
                                      </a:solidFill>
                                      <a:latin typeface="Cambria Math" panose="02040503050406030204" pitchFamily="18" charset="0"/>
                                      <a:ea typeface="Nunito Sans"/>
                                      <a:cs typeface="Nunito Sans"/>
                                      <a:sym typeface="Nunito Sans"/>
                                    </a:rPr>
                                  </m:ctrlPr>
                                </m:sSupPr>
                                <m:e>
                                  <m:r>
                                    <a:rPr lang="en-GB" sz="1400" b="0" i="1" u="none" strike="noStrike" cap="none" smtClean="0">
                                      <a:solidFill>
                                        <a:schemeClr val="tx1"/>
                                      </a:solidFill>
                                      <a:latin typeface="Cambria Math" panose="02040503050406030204" pitchFamily="18" charset="0"/>
                                      <a:ea typeface="Nunito Sans"/>
                                      <a:cs typeface="Nunito Sans"/>
                                      <a:sym typeface="Nunito Sans"/>
                                    </a:rPr>
                                    <m:t>2</m:t>
                                  </m:r>
                                </m:e>
                                <m:sup>
                                  <m:r>
                                    <a:rPr lang="en-GB" sz="1400" b="0" i="1" u="none" strike="noStrike" cap="none" smtClean="0">
                                      <a:solidFill>
                                        <a:schemeClr val="tx1"/>
                                      </a:solidFill>
                                      <a:latin typeface="Cambria Math" panose="02040503050406030204" pitchFamily="18" charset="0"/>
                                      <a:ea typeface="Nunito Sans"/>
                                      <a:cs typeface="Nunito Sans"/>
                                      <a:sym typeface="Nunito Sans"/>
                                    </a:rPr>
                                    <m:t>2</m:t>
                                  </m:r>
                                </m:sup>
                              </m:sSup>
                            </m:oMath>
                          </a14:m>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4</m:t>
                              </m:r>
                              <m:r>
                                <a:rPr lang="en-US" sz="1600" b="0" i="1" u="none" strike="noStrike" cap="none" dirty="0" smtClean="0">
                                  <a:solidFill>
                                    <a:schemeClr val="tx1"/>
                                  </a:solidFill>
                                  <a:latin typeface="Cambria Math" panose="02040503050406030204" pitchFamily="18" charset="0"/>
                                  <a:ea typeface="Nunito Sans"/>
                                  <a:cs typeface="Nunito Sans"/>
                                  <a:sym typeface="Nunito Sans"/>
                                </a:rPr>
                                <m:t>0</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worked out </a:t>
                          </a:r>
                          <a14:m>
                            <m:oMath xmlns:m="http://schemas.openxmlformats.org/officeDocument/2006/math">
                              <m:r>
                                <a:rPr lang="en-US" sz="1400" b="0" i="1" u="none" strike="noStrike" cap="none" smtClean="0">
                                  <a:solidFill>
                                    <a:schemeClr val="tx1"/>
                                  </a:solidFill>
                                  <a:latin typeface="Cambria Math" panose="02040503050406030204" pitchFamily="18" charset="0"/>
                                  <a:ea typeface="Nunito Sans"/>
                                  <a:cs typeface="Nunito Sans"/>
                                  <a:sym typeface="Nunito Sans"/>
                                </a:rPr>
                                <m:t>2×22</m:t>
                              </m:r>
                            </m:oMath>
                          </a14:m>
                          <a:r>
                            <a:rPr lang="en-US" sz="1400" u="none" strike="noStrike" cap="none" dirty="0">
                              <a:solidFill>
                                <a:schemeClr val="tx1"/>
                              </a:solidFill>
                              <a:latin typeface="Nunito Sans"/>
                              <a:ea typeface="Nunito Sans"/>
                              <a:cs typeface="Nunito Sans"/>
                              <a:sym typeface="Nunito Sans"/>
                            </a:rPr>
                            <a:t>, then subtracted </a:t>
                          </a:r>
                          <a14:m>
                            <m:oMath xmlns:m="http://schemas.openxmlformats.org/officeDocument/2006/math">
                              <m:sSup>
                                <m:sSupPr>
                                  <m:ctrlPr>
                                    <a:rPr lang="ar-AE" sz="1400" b="0" i="1" u="none" strike="noStrike" cap="none" smtClean="0">
                                      <a:solidFill>
                                        <a:schemeClr val="tx1"/>
                                      </a:solidFill>
                                      <a:latin typeface="Cambria Math" panose="02040503050406030204" pitchFamily="18" charset="0"/>
                                      <a:ea typeface="Nunito Sans"/>
                                      <a:cs typeface="Nunito Sans"/>
                                      <a:sym typeface="Nunito Sans"/>
                                    </a:rPr>
                                  </m:ctrlPr>
                                </m:sSupPr>
                                <m:e>
                                  <m:r>
                                    <a:rPr lang="ar-AE" sz="1400" b="0" i="1" u="none" strike="noStrike" cap="none" smtClean="0">
                                      <a:solidFill>
                                        <a:schemeClr val="tx1"/>
                                      </a:solidFill>
                                      <a:latin typeface="Cambria Math" panose="02040503050406030204" pitchFamily="18" charset="0"/>
                                      <a:ea typeface="Nunito Sans"/>
                                      <a:cs typeface="Nunito Sans"/>
                                      <a:sym typeface="Nunito Sans"/>
                                    </a:rPr>
                                    <m:t>2</m:t>
                                  </m:r>
                                </m:e>
                                <m:sup>
                                  <m:r>
                                    <a:rPr lang="ar-AE" sz="1400" b="0" i="1" u="none" strike="noStrike" cap="none" smtClean="0">
                                      <a:solidFill>
                                        <a:schemeClr val="tx1"/>
                                      </a:solidFill>
                                      <a:latin typeface="Cambria Math" panose="02040503050406030204" pitchFamily="18" charset="0"/>
                                      <a:ea typeface="Nunito Sans"/>
                                      <a:cs typeface="Nunito Sans"/>
                                      <a:sym typeface="Nunito Sans"/>
                                    </a:rPr>
                                    <m:t>2</m:t>
                                  </m:r>
                                </m:sup>
                              </m:sSup>
                            </m:oMath>
                          </a14:m>
                          <a:endParaRPr lang="ar-AE"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106" name="Google Shape;106;p20"/>
              <p:cNvGraphicFramePr/>
              <p:nvPr>
                <p:extLst>
                  <p:ext uri="{D42A27DB-BD31-4B8C-83A1-F6EECF244321}">
                    <p14:modId xmlns:p14="http://schemas.microsoft.com/office/powerpoint/2010/main" val="1706635899"/>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0617"/>
                          </a:stretch>
                        </a:blipFill>
                      </a:tcPr>
                    </a:tc>
                    <a:extLst>
                      <a:ext uri="{0D108BD9-81ED-4DB2-BD59-A6C34878D82A}">
                        <a16:rowId xmlns:a16="http://schemas.microsoft.com/office/drawing/2014/main" val="10000"/>
                      </a:ext>
                    </a:extLst>
                  </a:tr>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0617" r="-100337" b="-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0617" r="-337" b="-617"/>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2" name="Google Shape;105;p20">
                <a:extLst>
                  <a:ext uri="{FF2B5EF4-FFF2-40B4-BE49-F238E27FC236}">
                    <a16:creationId xmlns:a16="http://schemas.microsoft.com/office/drawing/2014/main" id="{DEB63519-DE49-0BC4-D73E-07F69D6B4A59}"/>
                  </a:ext>
                </a:extLst>
              </p:cNvPr>
              <p:cNvGraphicFramePr/>
              <p:nvPr>
                <p:extLst>
                  <p:ext uri="{D42A27DB-BD31-4B8C-83A1-F6EECF244321}">
                    <p14:modId xmlns:p14="http://schemas.microsoft.com/office/powerpoint/2010/main" val="505644953"/>
                  </p:ext>
                </p:extLst>
              </p:nvPr>
            </p:nvGraphicFramePr>
            <p:xfrm>
              <a:off x="108044" y="862525"/>
              <a:ext cx="8750206" cy="107951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12) Calculate: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smtClean="0">
                                  <a:solidFill>
                                    <a:schemeClr val="dk1"/>
                                  </a:solidFill>
                                  <a:latin typeface="Cambria Math" panose="02040503050406030204" pitchFamily="18" charset="0"/>
                                  <a:ea typeface="Times New Roman"/>
                                  <a:cs typeface="Times New Roman"/>
                                  <a:sym typeface="Times New Roman"/>
                                </a:rPr>
                                <m:t>2</m:t>
                              </m:r>
                              <m:r>
                                <a:rPr lang="en-GB" sz="2300" b="0" i="1" smtClean="0">
                                  <a:solidFill>
                                    <a:schemeClr val="dk1"/>
                                  </a:solidFill>
                                  <a:latin typeface="Cambria Math" panose="02040503050406030204" pitchFamily="18" charset="0"/>
                                  <a:ea typeface="Times New Roman"/>
                                  <a:cs typeface="Times New Roman"/>
                                  <a:sym typeface="Times New Roman"/>
                                </a:rPr>
                                <m:t>×</m:t>
                              </m:r>
                              <m:r>
                                <a:rPr lang="en-GB" sz="2300" b="0" i="1" smtClean="0">
                                  <a:solidFill>
                                    <a:schemeClr val="dk1"/>
                                  </a:solidFill>
                                  <a:latin typeface="Cambria Math" panose="02040503050406030204" pitchFamily="18" charset="0"/>
                                  <a:ea typeface="Times New Roman"/>
                                  <a:cs typeface="Times New Roman"/>
                                  <a:sym typeface="Times New Roman"/>
                                </a:rPr>
                                <m:t>22</m:t>
                              </m:r>
                              <m:r>
                                <a:rPr lang="en-GB" sz="2300" b="0" i="1" smtClean="0">
                                  <a:solidFill>
                                    <a:schemeClr val="dk1"/>
                                  </a:solidFill>
                                  <a:latin typeface="Cambria Math" panose="02040503050406030204" pitchFamily="18" charset="0"/>
                                  <a:ea typeface="Times New Roman"/>
                                  <a:cs typeface="Times New Roman"/>
                                  <a:sym typeface="Times New Roman"/>
                                </a:rPr>
                                <m:t>−</m:t>
                              </m:r>
                              <m:sSup>
                                <m:sSupPr>
                                  <m:ctrlPr>
                                    <a:rPr lang="en-GB" sz="2300" b="0" i="1" smtClean="0">
                                      <a:solidFill>
                                        <a:schemeClr val="dk1"/>
                                      </a:solidFill>
                                      <a:latin typeface="Cambria Math" panose="02040503050406030204" pitchFamily="18" charset="0"/>
                                      <a:ea typeface="Times New Roman"/>
                                      <a:cs typeface="Times New Roman"/>
                                      <a:sym typeface="Times New Roman"/>
                                    </a:rPr>
                                  </m:ctrlPr>
                                </m:sSupPr>
                                <m:e>
                                  <m:d>
                                    <m:dPr>
                                      <m:ctrlPr>
                                        <a:rPr lang="en-GB" sz="2300" b="0" i="1" smtClean="0">
                                          <a:solidFill>
                                            <a:schemeClr val="dk1"/>
                                          </a:solidFill>
                                          <a:latin typeface="Cambria Math" panose="02040503050406030204" pitchFamily="18" charset="0"/>
                                          <a:ea typeface="Times New Roman"/>
                                          <a:cs typeface="Times New Roman"/>
                                          <a:sym typeface="Times New Roman"/>
                                        </a:rPr>
                                      </m:ctrlPr>
                                    </m:dPr>
                                    <m:e>
                                      <m:r>
                                        <a:rPr lang="en-GB" sz="2300" b="0" i="1" smtClean="0">
                                          <a:solidFill>
                                            <a:schemeClr val="dk1"/>
                                          </a:solidFill>
                                          <a:latin typeface="Cambria Math" panose="02040503050406030204" pitchFamily="18" charset="0"/>
                                          <a:ea typeface="Times New Roman"/>
                                          <a:cs typeface="Times New Roman"/>
                                          <a:sym typeface="Times New Roman"/>
                                        </a:rPr>
                                        <m:t>2</m:t>
                                      </m:r>
                                      <m:r>
                                        <a:rPr lang="en-GB" sz="2300" b="0" i="1" smtClean="0">
                                          <a:solidFill>
                                            <a:schemeClr val="dk1"/>
                                          </a:solidFill>
                                          <a:latin typeface="Cambria Math" panose="02040503050406030204" pitchFamily="18" charset="0"/>
                                          <a:ea typeface="Times New Roman"/>
                                          <a:cs typeface="Times New Roman"/>
                                          <a:sym typeface="Times New Roman"/>
                                        </a:rPr>
                                        <m:t>+</m:t>
                                      </m:r>
                                      <m:r>
                                        <a:rPr lang="en-GB" sz="2300" b="0" i="1" smtClean="0">
                                          <a:solidFill>
                                            <a:schemeClr val="dk1"/>
                                          </a:solidFill>
                                          <a:latin typeface="Cambria Math" panose="02040503050406030204" pitchFamily="18" charset="0"/>
                                          <a:ea typeface="Times New Roman"/>
                                          <a:cs typeface="Times New Roman"/>
                                          <a:sym typeface="Times New Roman"/>
                                        </a:rPr>
                                        <m:t>2</m:t>
                                      </m:r>
                                    </m:e>
                                  </m:d>
                                </m:e>
                                <m:sup>
                                  <m:r>
                                    <a:rPr lang="en-GB" sz="2300" b="0" i="1" smtClean="0">
                                      <a:solidFill>
                                        <a:schemeClr val="dk1"/>
                                      </a:solidFill>
                                      <a:latin typeface="Cambria Math" panose="02040503050406030204" pitchFamily="18" charset="0"/>
                                      <a:ea typeface="Times New Roman"/>
                                      <a:cs typeface="Times New Roman"/>
                                      <a:sym typeface="Times New Roman"/>
                                    </a:rPr>
                                    <m:t>2</m:t>
                                  </m:r>
                                </m:sup>
                              </m:sSup>
                            </m:oMath>
                          </a14:m>
                          <a:r>
                            <a:rPr lang="en-US" sz="2300" b="0" dirty="0">
                              <a:solidFill>
                                <a:schemeClr val="dk1"/>
                              </a:solidFill>
                              <a:latin typeface="Times New Roman"/>
                              <a:ea typeface="Times New Roman"/>
                              <a:cs typeface="Times New Roman"/>
                              <a:sym typeface="Times New Roman"/>
                            </a:rPr>
                            <a:t> </a:t>
                          </a:r>
                        </a:p>
                        <a:p>
                          <a:pPr marL="457200" lvl="0" indent="0" algn="l" rtl="0">
                            <a:spcBef>
                              <a:spcPts val="0"/>
                            </a:spcBef>
                            <a:spcAft>
                              <a:spcPts val="0"/>
                            </a:spcAft>
                            <a:buNone/>
                          </a:pP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05;p20">
                <a:extLst>
                  <a:ext uri="{FF2B5EF4-FFF2-40B4-BE49-F238E27FC236}">
                    <a16:creationId xmlns:a16="http://schemas.microsoft.com/office/drawing/2014/main" id="{DEB63519-DE49-0BC4-D73E-07F69D6B4A59}"/>
                  </a:ext>
                </a:extLst>
              </p:cNvPr>
              <p:cNvGraphicFramePr/>
              <p:nvPr>
                <p:extLst>
                  <p:ext uri="{D42A27DB-BD31-4B8C-83A1-F6EECF244321}">
                    <p14:modId xmlns:p14="http://schemas.microsoft.com/office/powerpoint/2010/main" val="505644953"/>
                  </p:ext>
                </p:extLst>
              </p:nvPr>
            </p:nvGraphicFramePr>
            <p:xfrm>
              <a:off x="108044" y="862525"/>
              <a:ext cx="8750206" cy="107951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951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0" t="-1124" r="-139" b="-1124"/>
                          </a:stretch>
                        </a:blip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98571892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106" name="Google Shape;106;p20"/>
              <p:cNvGraphicFramePr/>
              <p:nvPr>
                <p:extLst>
                  <p:ext uri="{D42A27DB-BD31-4B8C-83A1-F6EECF244321}">
                    <p14:modId xmlns:p14="http://schemas.microsoft.com/office/powerpoint/2010/main" val="2915199219"/>
                  </p:ext>
                </p:extLst>
              </p:nvPr>
            </p:nvGraphicFramePr>
            <p:xfrm>
              <a:off x="952500" y="2190750"/>
              <a:ext cx="7239000" cy="1968456"/>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0</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forgot to square root the product under the radical</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rgbClr val="00BC89"/>
                              </a:solidFill>
                              <a:latin typeface="Nunito Sans"/>
                              <a:ea typeface="Nunito Sans"/>
                              <a:cs typeface="Nunito Sans"/>
                              <a:sym typeface="Nunito Sans"/>
                            </a:rPr>
                            <a:t>B) </a:t>
                          </a:r>
                          <a14:m>
                            <m:oMath xmlns:m="http://schemas.openxmlformats.org/officeDocument/2006/math">
                              <m:r>
                                <a:rPr lang="en-US" sz="1600" b="0" i="1" u="none" strike="noStrike" cap="none" dirty="0" smtClean="0">
                                  <a:solidFill>
                                    <a:srgbClr val="00BC89"/>
                                  </a:solidFill>
                                  <a:latin typeface="Cambria Math" panose="02040503050406030204" pitchFamily="18" charset="0"/>
                                  <a:ea typeface="Nunito Sans"/>
                                  <a:cs typeface="Nunito Sans"/>
                                  <a:sym typeface="Nunito Sans"/>
                                </a:rPr>
                                <m:t>30</m:t>
                              </m:r>
                            </m:oMath>
                          </a14:m>
                          <a:endParaRPr lang="en-US" sz="160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rgbClr val="00BC89"/>
                              </a:solidFill>
                              <a:latin typeface="Nunito Sans"/>
                              <a:ea typeface="Nunito Sans"/>
                              <a:cs typeface="Nunito Sans"/>
                              <a:sym typeface="Nunito Sans"/>
                            </a:rPr>
                            <a:t>Correct answer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6</m:t>
                              </m:r>
                              <m:r>
                                <a:rPr lang="en-GB" sz="1600" b="0" i="1" u="none" strike="noStrike" cap="none" dirty="0" smtClean="0">
                                  <a:solidFill>
                                    <a:schemeClr val="tx1"/>
                                  </a:solidFill>
                                  <a:latin typeface="Cambria Math" panose="02040503050406030204" pitchFamily="18" charset="0"/>
                                  <a:ea typeface="Nunito Sans"/>
                                  <a:cs typeface="Nunito Sans"/>
                                  <a:sym typeface="Nunito Sans"/>
                                </a:rPr>
                                <m:t>6</m:t>
                              </m:r>
                            </m:oMath>
                          </a14:m>
                          <a:endParaRPr lang="en-US"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subtracted </a:t>
                          </a:r>
                          <a14:m>
                            <m:oMath xmlns:m="http://schemas.openxmlformats.org/officeDocument/2006/math">
                              <m:rad>
                                <m:radPr>
                                  <m:degHide m:val="on"/>
                                  <m:ctrlPr>
                                    <a:rPr lang="en-GB" sz="1400" b="0" i="1" u="none" strike="noStrike" cap="none" smtClean="0">
                                      <a:solidFill>
                                        <a:schemeClr val="tx1"/>
                                      </a:solidFill>
                                      <a:latin typeface="Cambria Math" panose="02040503050406030204" pitchFamily="18" charset="0"/>
                                      <a:ea typeface="Nunito Sans"/>
                                      <a:cs typeface="Nunito Sans"/>
                                      <a:sym typeface="Nunito Sans"/>
                                    </a:rPr>
                                  </m:ctrlPr>
                                </m:radPr>
                                <m:deg/>
                                <m:e>
                                  <m:r>
                                    <a:rPr lang="en-GB" sz="1400" b="0" i="1" u="none" strike="noStrike" cap="none" smtClean="0">
                                      <a:solidFill>
                                        <a:schemeClr val="tx1"/>
                                      </a:solidFill>
                                      <a:latin typeface="Cambria Math" panose="02040503050406030204" pitchFamily="18" charset="0"/>
                                      <a:ea typeface="Nunito Sans"/>
                                      <a:cs typeface="Nunito Sans"/>
                                      <a:sym typeface="Nunito Sans"/>
                                    </a:rPr>
                                    <m:t>9</m:t>
                                  </m:r>
                                </m:e>
                              </m:rad>
                              <m:r>
                                <a:rPr lang="en-GB" sz="1400" b="0" i="1" u="none" strike="noStrike" cap="none" smtClean="0">
                                  <a:solidFill>
                                    <a:schemeClr val="tx1"/>
                                  </a:solidFill>
                                  <a:latin typeface="Cambria Math" panose="02040503050406030204" pitchFamily="18" charset="0"/>
                                  <a:ea typeface="Nunito Sans"/>
                                  <a:cs typeface="Nunito Sans"/>
                                  <a:sym typeface="Nunito Sans"/>
                                </a:rPr>
                                <m:t>=3</m:t>
                              </m:r>
                            </m:oMath>
                          </a14:m>
                          <a:r>
                            <a:rPr lang="en-US" sz="1400" u="none" strike="noStrike" cap="none" dirty="0">
                              <a:solidFill>
                                <a:schemeClr val="tx1"/>
                              </a:solidFill>
                              <a:latin typeface="Nunito Sans"/>
                              <a:ea typeface="Nunito Sans"/>
                              <a:cs typeface="Nunito Sans"/>
                              <a:sym typeface="Nunito Sans"/>
                            </a:rPr>
                            <a:t> then multiplied by </a:t>
                          </a:r>
                          <a14:m>
                            <m:oMath xmlns:m="http://schemas.openxmlformats.org/officeDocument/2006/math">
                              <m:rad>
                                <m:radPr>
                                  <m:degHide m:val="on"/>
                                  <m:ctrlPr>
                                    <a:rPr lang="en-GB" sz="1400" b="0" i="1" u="none" strike="noStrike" cap="none" smtClean="0">
                                      <a:solidFill>
                                        <a:schemeClr val="tx1"/>
                                      </a:solidFill>
                                      <a:latin typeface="Cambria Math" panose="02040503050406030204" pitchFamily="18" charset="0"/>
                                      <a:ea typeface="Nunito Sans"/>
                                      <a:cs typeface="Nunito Sans"/>
                                      <a:sym typeface="Nunito Sans"/>
                                    </a:rPr>
                                  </m:ctrlPr>
                                </m:radPr>
                                <m:deg/>
                                <m:e>
                                  <m:r>
                                    <a:rPr lang="en-GB" sz="1400" b="0" i="1" u="none" strike="noStrike" cap="none" smtClean="0">
                                      <a:solidFill>
                                        <a:schemeClr val="tx1"/>
                                      </a:solidFill>
                                      <a:latin typeface="Cambria Math" panose="02040503050406030204" pitchFamily="18" charset="0"/>
                                      <a:ea typeface="Nunito Sans"/>
                                      <a:cs typeface="Nunito Sans"/>
                                      <a:sym typeface="Nunito Sans"/>
                                    </a:rPr>
                                    <m:t>4</m:t>
                                  </m:r>
                                </m:e>
                              </m:rad>
                              <m:r>
                                <a:rPr lang="en-GB" sz="1400" b="0" i="1" u="none" strike="noStrike" cap="none" smtClean="0">
                                  <a:solidFill>
                                    <a:schemeClr val="tx1"/>
                                  </a:solidFill>
                                  <a:latin typeface="Cambria Math" panose="02040503050406030204" pitchFamily="18" charset="0"/>
                                  <a:ea typeface="Nunito Sans"/>
                                  <a:cs typeface="Nunito Sans"/>
                                  <a:sym typeface="Nunito Sans"/>
                                </a:rPr>
                                <m:t>=2</m:t>
                              </m:r>
                            </m:oMath>
                          </a14:m>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18</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divided by two rather than square rooting</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106" name="Google Shape;106;p20"/>
              <p:cNvGraphicFramePr/>
              <p:nvPr>
                <p:extLst>
                  <p:ext uri="{D42A27DB-BD31-4B8C-83A1-F6EECF244321}">
                    <p14:modId xmlns:p14="http://schemas.microsoft.com/office/powerpoint/2010/main" val="2915199219"/>
                  </p:ext>
                </p:extLst>
              </p:nvPr>
            </p:nvGraphicFramePr>
            <p:xfrm>
              <a:off x="952500" y="2190750"/>
              <a:ext cx="7239000" cy="1968456"/>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185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1852"/>
                          </a:stretch>
                        </a:blipFill>
                      </a:tcPr>
                    </a:tc>
                    <a:extLst>
                      <a:ext uri="{0D108BD9-81ED-4DB2-BD59-A6C34878D82A}">
                        <a16:rowId xmlns:a16="http://schemas.microsoft.com/office/drawing/2014/main" val="10000"/>
                      </a:ext>
                    </a:extLst>
                  </a:tr>
                  <a:tr h="984982">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0617" r="-100337" b="-185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0617" r="-337" b="-1852"/>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2" name="Google Shape;105;p20">
                <a:extLst>
                  <a:ext uri="{FF2B5EF4-FFF2-40B4-BE49-F238E27FC236}">
                    <a16:creationId xmlns:a16="http://schemas.microsoft.com/office/drawing/2014/main" id="{B3D1BE38-D92C-56EE-ADA7-2A4825FA3946}"/>
                  </a:ext>
                </a:extLst>
              </p:cNvPr>
              <p:cNvGraphicFramePr/>
              <p:nvPr>
                <p:extLst>
                  <p:ext uri="{D42A27DB-BD31-4B8C-83A1-F6EECF244321}">
                    <p14:modId xmlns:p14="http://schemas.microsoft.com/office/powerpoint/2010/main" val="135972283"/>
                  </p:ext>
                </p:extLst>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13) Evaluate: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sSup>
                                <m:sSupPr>
                                  <m:ctrlPr>
                                    <a:rPr lang="en-GB" sz="2300" b="0" i="1" smtClean="0">
                                      <a:solidFill>
                                        <a:schemeClr val="dk1"/>
                                      </a:solidFill>
                                      <a:latin typeface="Cambria Math" panose="02040503050406030204" pitchFamily="18" charset="0"/>
                                      <a:cs typeface="Times New Roman"/>
                                      <a:sym typeface="Times New Roman"/>
                                    </a:rPr>
                                  </m:ctrlPr>
                                </m:sSupPr>
                                <m:e>
                                  <m:r>
                                    <a:rPr lang="en-GB" sz="2300" b="0" i="1" smtClean="0">
                                      <a:solidFill>
                                        <a:schemeClr val="dk1"/>
                                      </a:solidFill>
                                      <a:latin typeface="Cambria Math" panose="02040503050406030204" pitchFamily="18" charset="0"/>
                                      <a:cs typeface="Times New Roman"/>
                                      <a:sym typeface="Times New Roman"/>
                                    </a:rPr>
                                    <m:t>6</m:t>
                                  </m:r>
                                </m:e>
                                <m:sup>
                                  <m:r>
                                    <a:rPr lang="en-GB" sz="2300" b="0" i="1" smtClean="0">
                                      <a:solidFill>
                                        <a:schemeClr val="dk1"/>
                                      </a:solidFill>
                                      <a:latin typeface="Cambria Math" panose="02040503050406030204" pitchFamily="18" charset="0"/>
                                      <a:cs typeface="Times New Roman"/>
                                      <a:sym typeface="Times New Roman"/>
                                    </a:rPr>
                                    <m:t>2</m:t>
                                  </m:r>
                                </m:sup>
                              </m:sSup>
                              <m:r>
                                <a:rPr lang="en-GB" sz="2300" b="0" i="1" smtClean="0">
                                  <a:solidFill>
                                    <a:schemeClr val="dk1"/>
                                  </a:solidFill>
                                  <a:latin typeface="Cambria Math" panose="02040503050406030204" pitchFamily="18" charset="0"/>
                                  <a:cs typeface="Times New Roman"/>
                                  <a:sym typeface="Times New Roman"/>
                                </a:rPr>
                                <m:t>−</m:t>
                              </m:r>
                              <m:rad>
                                <m:radPr>
                                  <m:degHide m:val="on"/>
                                  <m:ctrlPr>
                                    <a:rPr lang="en-GB" sz="2300" b="0" i="1" smtClean="0">
                                      <a:solidFill>
                                        <a:schemeClr val="dk1"/>
                                      </a:solidFill>
                                      <a:latin typeface="Cambria Math" panose="02040503050406030204" pitchFamily="18" charset="0"/>
                                      <a:cs typeface="Times New Roman"/>
                                      <a:sym typeface="Times New Roman"/>
                                    </a:rPr>
                                  </m:ctrlPr>
                                </m:radPr>
                                <m:deg/>
                                <m:e>
                                  <m:r>
                                    <a:rPr lang="en-GB" sz="2300" b="0" i="1" smtClean="0">
                                      <a:solidFill>
                                        <a:schemeClr val="dk1"/>
                                      </a:solidFill>
                                      <a:latin typeface="Cambria Math" panose="02040503050406030204" pitchFamily="18" charset="0"/>
                                      <a:cs typeface="Times New Roman"/>
                                      <a:sym typeface="Times New Roman"/>
                                    </a:rPr>
                                    <m:t>9×4</m:t>
                                  </m:r>
                                </m:e>
                              </m:rad>
                            </m:oMath>
                          </a14:m>
                          <a:r>
                            <a:rPr lang="en-GB" sz="2300" baseline="30000" dirty="0">
                              <a:solidFill>
                                <a:schemeClr val="dk1"/>
                              </a:solidFill>
                              <a:latin typeface="Times New Roman"/>
                              <a:ea typeface="Times New Roman"/>
                              <a:cs typeface="Times New Roman"/>
                              <a:sym typeface="Times New Roman"/>
                            </a:rPr>
                            <a:t> </a:t>
                          </a: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05;p20">
                <a:extLst>
                  <a:ext uri="{FF2B5EF4-FFF2-40B4-BE49-F238E27FC236}">
                    <a16:creationId xmlns:a16="http://schemas.microsoft.com/office/drawing/2014/main" id="{B3D1BE38-D92C-56EE-ADA7-2A4825FA3946}"/>
                  </a:ext>
                </a:extLst>
              </p:cNvPr>
              <p:cNvGraphicFramePr/>
              <p:nvPr>
                <p:extLst>
                  <p:ext uri="{D42A27DB-BD31-4B8C-83A1-F6EECF244321}">
                    <p14:modId xmlns:p14="http://schemas.microsoft.com/office/powerpoint/2010/main" val="135972283"/>
                  </p:ext>
                </p:extLst>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0" t="-1130" r="-139" b="-1130"/>
                          </a:stretch>
                        </a:blipFill>
                      </a:tcPr>
                    </a:tc>
                    <a:extLst>
                      <a:ext uri="{0D108BD9-81ED-4DB2-BD59-A6C34878D82A}">
                        <a16:rowId xmlns:a16="http://schemas.microsoft.com/office/drawing/2014/main" val="10000"/>
                      </a:ext>
                    </a:extLst>
                  </a:tr>
                </a:tbl>
              </a:graphicData>
            </a:graphic>
          </p:graphicFrame>
        </mc:Fallback>
      </mc:AlternateContent>
      <p:sp>
        <p:nvSpPr>
          <p:cNvPr id="5" name="Google Shape;104;p20">
            <a:extLst>
              <a:ext uri="{FF2B5EF4-FFF2-40B4-BE49-F238E27FC236}">
                <a16:creationId xmlns:a16="http://schemas.microsoft.com/office/drawing/2014/main" id="{C2BE37E0-3C03-7657-BD91-3CE108792F55}"/>
              </a:ext>
            </a:extLst>
          </p:cNvPr>
          <p:cNvSpPr txBox="1"/>
          <p:nvPr/>
        </p:nvSpPr>
        <p:spPr>
          <a:xfrm>
            <a:off x="169849" y="378100"/>
            <a:ext cx="4877279"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BIDMAS Answers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234775670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106" name="Google Shape;106;p20"/>
              <p:cNvGraphicFramePr/>
              <p:nvPr>
                <p:extLst>
                  <p:ext uri="{D42A27DB-BD31-4B8C-83A1-F6EECF244321}">
                    <p14:modId xmlns:p14="http://schemas.microsoft.com/office/powerpoint/2010/main" val="1671014090"/>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A) </a:t>
                          </a:r>
                          <a14:m>
                            <m:oMath xmlns:m="http://schemas.openxmlformats.org/officeDocument/2006/math">
                              <m:r>
                                <a:rPr lang="en-GB" sz="1600" b="0" i="1" u="none" strike="noStrike" cap="none" dirty="0" smtClean="0">
                                  <a:solidFill>
                                    <a:schemeClr val="dk1"/>
                                  </a:solidFill>
                                  <a:latin typeface="Cambria Math" panose="02040503050406030204" pitchFamily="18" charset="0"/>
                                  <a:ea typeface="Nunito Sans"/>
                                  <a:cs typeface="Nunito Sans"/>
                                  <a:sym typeface="Nunito Sans"/>
                                </a:rPr>
                                <m:t>12</m:t>
                              </m:r>
                            </m:oMath>
                          </a14:m>
                          <a:r>
                            <a:rPr lang="en-US" sz="1600" u="none" strike="noStrike" cap="none" dirty="0">
                              <a:solidFill>
                                <a:schemeClr val="dk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a:t>
                          </a:r>
                          <a:r>
                            <a:rPr lang="en-GB" sz="1400" u="none" strike="noStrike" cap="none" dirty="0">
                              <a:solidFill>
                                <a:schemeClr val="dk1"/>
                              </a:solidFill>
                              <a:latin typeface="Nunito Sans"/>
                              <a:ea typeface="Nunito Sans"/>
                              <a:cs typeface="Nunito Sans"/>
                              <a:sym typeface="Nunito Sans"/>
                            </a:rPr>
                            <a:t>did not cube </a:t>
                          </a:r>
                          <a14:m>
                            <m:oMath xmlns:m="http://schemas.openxmlformats.org/officeDocument/2006/math">
                              <m:r>
                                <a:rPr lang="en-GB" sz="1400" b="0" i="1" u="none" strike="noStrike" cap="none" smtClean="0">
                                  <a:solidFill>
                                    <a:schemeClr val="dk1"/>
                                  </a:solidFill>
                                  <a:latin typeface="Cambria Math" panose="02040503050406030204" pitchFamily="18" charset="0"/>
                                  <a:ea typeface="Nunito Sans"/>
                                  <a:cs typeface="Nunito Sans"/>
                                  <a:sym typeface="Nunito Sans"/>
                                </a:rPr>
                                <m:t>2</m:t>
                              </m:r>
                            </m:oMath>
                          </a14:m>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B) </a:t>
                          </a:r>
                          <a14:m>
                            <m:oMath xmlns:m="http://schemas.openxmlformats.org/officeDocument/2006/math">
                              <m:r>
                                <a:rPr lang="en-GB" sz="1600" b="0" i="1" u="none" strike="noStrike" cap="none" dirty="0" smtClean="0">
                                  <a:solidFill>
                                    <a:schemeClr val="dk1"/>
                                  </a:solidFill>
                                  <a:latin typeface="Cambria Math" panose="02040503050406030204" pitchFamily="18" charset="0"/>
                                  <a:ea typeface="Nunito Sans"/>
                                  <a:cs typeface="Nunito Sans"/>
                                  <a:sym typeface="Nunito Sans"/>
                                </a:rPr>
                                <m:t>−</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4</m:t>
                              </m:r>
                            </m:oMath>
                          </a14:m>
                          <a:endParaRPr lang="en-US" sz="160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a:t>
                          </a:r>
                          <a:r>
                            <a:rPr lang="en-GB" sz="1400" u="none" strike="noStrike" cap="none" dirty="0">
                              <a:solidFill>
                                <a:schemeClr val="dk1"/>
                              </a:solidFill>
                              <a:latin typeface="Nunito Sans"/>
                              <a:ea typeface="Nunito Sans"/>
                              <a:cs typeface="Nunito Sans"/>
                              <a:sym typeface="Nunito Sans"/>
                            </a:rPr>
                            <a:t>found </a:t>
                          </a:r>
                          <a14:m>
                            <m:oMath xmlns:m="http://schemas.openxmlformats.org/officeDocument/2006/math">
                              <m:r>
                                <a:rPr lang="en-GB" sz="1400" b="0" i="1" u="none" strike="noStrike" cap="none" smtClean="0">
                                  <a:solidFill>
                                    <a:schemeClr val="dk1"/>
                                  </a:solidFill>
                                  <a:latin typeface="Cambria Math" panose="02040503050406030204" pitchFamily="18" charset="0"/>
                                  <a:ea typeface="Nunito Sans"/>
                                  <a:cs typeface="Nunito Sans"/>
                                  <a:sym typeface="Nunito Sans"/>
                                </a:rPr>
                                <m:t>2×3</m:t>
                              </m:r>
                            </m:oMath>
                          </a14:m>
                          <a:r>
                            <a:rPr lang="en-GB" sz="1400" u="none" strike="noStrike" cap="none" dirty="0">
                              <a:latin typeface="Nunito Sans"/>
                              <a:ea typeface="Nunito Sans"/>
                              <a:cs typeface="Nunito Sans"/>
                              <a:sym typeface="Nunito Sans"/>
                            </a:rPr>
                            <a:t>, rather than </a:t>
                          </a:r>
                          <a14:m>
                            <m:oMath xmlns:m="http://schemas.openxmlformats.org/officeDocument/2006/math">
                              <m:sSup>
                                <m:sSupPr>
                                  <m:ctrlPr>
                                    <a:rPr lang="en-GB" sz="1400" b="0" i="1" u="none" strike="noStrike" cap="none" smtClean="0">
                                      <a:latin typeface="Cambria Math" panose="02040503050406030204" pitchFamily="18" charset="0"/>
                                      <a:ea typeface="Nunito Sans"/>
                                      <a:cs typeface="Nunito Sans"/>
                                      <a:sym typeface="Nunito Sans"/>
                                    </a:rPr>
                                  </m:ctrlPr>
                                </m:sSupPr>
                                <m:e>
                                  <m:r>
                                    <a:rPr lang="en-GB" sz="1400" b="0" i="1" u="none" strike="noStrike" cap="none" smtClean="0">
                                      <a:latin typeface="Cambria Math" panose="02040503050406030204" pitchFamily="18" charset="0"/>
                                      <a:ea typeface="Nunito Sans"/>
                                      <a:cs typeface="Nunito Sans"/>
                                      <a:sym typeface="Nunito Sans"/>
                                    </a:rPr>
                                    <m:t>2</m:t>
                                  </m:r>
                                </m:e>
                                <m:sup>
                                  <m:r>
                                    <a:rPr lang="en-GB" sz="1400" b="0" i="1" u="none" strike="noStrike" cap="none" smtClean="0">
                                      <a:latin typeface="Cambria Math" panose="02040503050406030204" pitchFamily="18" charset="0"/>
                                      <a:ea typeface="Nunito Sans"/>
                                      <a:cs typeface="Nunito Sans"/>
                                      <a:sym typeface="Nunito Sans"/>
                                    </a:rPr>
                                    <m:t>3</m:t>
                                  </m:r>
                                </m:sup>
                              </m:sSup>
                            </m:oMath>
                          </a14:m>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chemeClr val="dk1"/>
                                  </a:solidFill>
                                  <a:latin typeface="Cambria Math" panose="02040503050406030204" pitchFamily="18" charset="0"/>
                                  <a:ea typeface="Nunito Sans"/>
                                  <a:cs typeface="Nunito Sans"/>
                                  <a:sym typeface="Nunito Sans"/>
                                </a:rPr>
                                <m:t>10</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8</m:t>
                              </m:r>
                            </m:oMath>
                          </a14:m>
                          <a:endParaRPr lang="en-GB" sz="1600" b="0" u="none" strike="noStrike" cap="none" dirty="0">
                            <a:solidFill>
                              <a:schemeClr val="dk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dk1"/>
                              </a:solidFill>
                              <a:latin typeface="Nunito Sans"/>
                              <a:ea typeface="Nunito Sans"/>
                              <a:cs typeface="Nunito Sans"/>
                              <a:sym typeface="Nunito Sans"/>
                            </a:rPr>
                            <a:t>Student subtracted </a:t>
                          </a:r>
                          <a14:m>
                            <m:oMath xmlns:m="http://schemas.openxmlformats.org/officeDocument/2006/math">
                              <m:r>
                                <a:rPr lang="en-GB" sz="1400" b="0" i="1" u="none" strike="noStrike" cap="none" smtClean="0">
                                  <a:solidFill>
                                    <a:schemeClr val="dk1"/>
                                  </a:solidFill>
                                  <a:latin typeface="Cambria Math" panose="02040503050406030204" pitchFamily="18" charset="0"/>
                                  <a:ea typeface="Nunito Sans"/>
                                  <a:cs typeface="Nunito Sans"/>
                                  <a:sym typeface="Nunito Sans"/>
                                </a:rPr>
                                <m:t>2</m:t>
                              </m:r>
                            </m:oMath>
                          </a14:m>
                          <a:r>
                            <a:rPr lang="en-GB" sz="1400" u="none" strike="noStrike" cap="none" dirty="0">
                              <a:solidFill>
                                <a:schemeClr val="dk1"/>
                              </a:solidFill>
                              <a:latin typeface="Nunito Sans"/>
                              <a:ea typeface="Nunito Sans"/>
                              <a:cs typeface="Nunito Sans"/>
                              <a:sym typeface="Nunito Sans"/>
                            </a:rPr>
                            <a:t> from</a:t>
                          </a:r>
                          <a:r>
                            <a:rPr lang="en-GB" sz="1400" u="none" strike="noStrike" cap="none" baseline="0" dirty="0">
                              <a:solidFill>
                                <a:schemeClr val="dk1"/>
                              </a:solidFill>
                              <a:latin typeface="Nunito Sans"/>
                              <a:ea typeface="Nunito Sans"/>
                              <a:cs typeface="Nunito Sans"/>
                              <a:sym typeface="Nunito Sans"/>
                            </a:rPr>
                            <a:t> </a:t>
                          </a:r>
                          <a14:m>
                            <m:oMath xmlns:m="http://schemas.openxmlformats.org/officeDocument/2006/math">
                              <m:r>
                                <a:rPr lang="en-GB" sz="1400" b="0" i="1" u="none" strike="noStrike" cap="none" baseline="0" smtClean="0">
                                  <a:solidFill>
                                    <a:schemeClr val="dk1"/>
                                  </a:solidFill>
                                  <a:latin typeface="Cambria Math" panose="02040503050406030204" pitchFamily="18" charset="0"/>
                                  <a:ea typeface="Nunito Sans"/>
                                  <a:cs typeface="Nunito Sans"/>
                                  <a:sym typeface="Nunito Sans"/>
                                </a:rPr>
                                <m:t>5</m:t>
                              </m:r>
                            </m:oMath>
                          </a14:m>
                          <a:r>
                            <a:rPr lang="en-GB" sz="1400" u="none" strike="noStrike" cap="none" dirty="0">
                              <a:solidFill>
                                <a:schemeClr val="dk1"/>
                              </a:solidFill>
                              <a:latin typeface="Nunito Sans"/>
                              <a:ea typeface="Nunito Sans"/>
                              <a:cs typeface="Nunito Sans"/>
                              <a:sym typeface="Nunito Sans"/>
                            </a:rPr>
                            <a:t> before cubing</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00BC89"/>
                              </a:solidFill>
                              <a:latin typeface="Nunito Sans"/>
                              <a:ea typeface="Nunito Sans"/>
                              <a:cs typeface="Nunito Sans"/>
                              <a:sym typeface="Nunito Sans"/>
                            </a:rPr>
                            <a:t>D) </a:t>
                          </a:r>
                          <a14:m>
                            <m:oMath xmlns:m="http://schemas.openxmlformats.org/officeDocument/2006/math">
                              <m:r>
                                <a:rPr lang="en-GB" sz="1600" b="0" i="1" u="none" strike="noStrike" cap="none" smtClean="0">
                                  <a:solidFill>
                                    <a:srgbClr val="00BC89"/>
                                  </a:solidFill>
                                  <a:latin typeface="Cambria Math" panose="02040503050406030204" pitchFamily="18" charset="0"/>
                                  <a:ea typeface="Nunito Sans"/>
                                  <a:cs typeface="Nunito Sans"/>
                                  <a:sym typeface="Nunito Sans"/>
                                </a:rPr>
                                <m:t>−12</m:t>
                              </m:r>
                            </m:oMath>
                          </a14:m>
                          <a:endParaRPr lang="en-GB" sz="160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rgbClr val="00BC89"/>
                              </a:solidFill>
                              <a:latin typeface="Nunito Sans"/>
                              <a:ea typeface="Nunito Sans"/>
                              <a:cs typeface="Nunito Sans"/>
                              <a:sym typeface="Nunito Sans"/>
                            </a:rPr>
                            <a:t>Correct answer</a:t>
                          </a:r>
                          <a:endParaRPr sz="1400" u="none" strike="noStrike" cap="none" dirty="0">
                            <a:solidFill>
                              <a:srgbClr val="00BC89"/>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106" name="Google Shape;106;p20"/>
              <p:cNvGraphicFramePr/>
              <p:nvPr>
                <p:extLst>
                  <p:ext uri="{D42A27DB-BD31-4B8C-83A1-F6EECF244321}">
                    <p14:modId xmlns:p14="http://schemas.microsoft.com/office/powerpoint/2010/main" val="1671014090"/>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0617"/>
                          </a:stretch>
                        </a:blipFill>
                      </a:tcPr>
                    </a:tc>
                    <a:extLst>
                      <a:ext uri="{0D108BD9-81ED-4DB2-BD59-A6C34878D82A}">
                        <a16:rowId xmlns:a16="http://schemas.microsoft.com/office/drawing/2014/main" val="10000"/>
                      </a:ext>
                    </a:extLst>
                  </a:tr>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0617" r="-100337" b="-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0617" r="-337" b="-617"/>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3" name="Google Shape;105;p20">
                <a:extLst>
                  <a:ext uri="{FF2B5EF4-FFF2-40B4-BE49-F238E27FC236}">
                    <a16:creationId xmlns:a16="http://schemas.microsoft.com/office/drawing/2014/main" id="{CCBD7E53-BE94-43F3-9A3D-C484DDBF7527}"/>
                  </a:ext>
                </a:extLst>
              </p:cNvPr>
              <p:cNvGraphicFramePr/>
              <p:nvPr>
                <p:extLst>
                  <p:ext uri="{D42A27DB-BD31-4B8C-83A1-F6EECF244321}">
                    <p14:modId xmlns:p14="http://schemas.microsoft.com/office/powerpoint/2010/main" val="1785480909"/>
                  </p:ext>
                </p:extLst>
              </p:nvPr>
            </p:nvGraphicFramePr>
            <p:xfrm>
              <a:off x="108044" y="861962"/>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14) Calculate: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d>
                                <m:dPr>
                                  <m:ctrlPr>
                                    <a:rPr lang="en-GB" sz="2300" b="0" i="1" smtClean="0">
                                      <a:solidFill>
                                        <a:schemeClr val="dk1"/>
                                      </a:solidFill>
                                      <a:latin typeface="Cambria Math" panose="02040503050406030204" pitchFamily="18" charset="0"/>
                                      <a:cs typeface="Times New Roman"/>
                                      <a:sym typeface="Times New Roman"/>
                                    </a:rPr>
                                  </m:ctrlPr>
                                </m:dPr>
                                <m:e>
                                  <m:r>
                                    <a:rPr lang="en-GB" sz="2300" b="0" i="1" smtClean="0">
                                      <a:solidFill>
                                        <a:schemeClr val="dk1"/>
                                      </a:solidFill>
                                      <a:latin typeface="Cambria Math" panose="02040503050406030204" pitchFamily="18" charset="0"/>
                                      <a:cs typeface="Times New Roman"/>
                                      <a:sym typeface="Times New Roman"/>
                                    </a:rPr>
                                    <m:t>5−</m:t>
                                  </m:r>
                                  <m:sSup>
                                    <m:sSupPr>
                                      <m:ctrlPr>
                                        <a:rPr lang="en-GB" sz="2300" b="0" i="1" smtClean="0">
                                          <a:solidFill>
                                            <a:schemeClr val="dk1"/>
                                          </a:solidFill>
                                          <a:latin typeface="Cambria Math" panose="02040503050406030204" pitchFamily="18" charset="0"/>
                                          <a:cs typeface="Times New Roman"/>
                                          <a:sym typeface="Times New Roman"/>
                                        </a:rPr>
                                      </m:ctrlPr>
                                    </m:sSupPr>
                                    <m:e>
                                      <m:r>
                                        <a:rPr lang="en-GB" sz="2300" b="0" i="1" smtClean="0">
                                          <a:solidFill>
                                            <a:schemeClr val="dk1"/>
                                          </a:solidFill>
                                          <a:latin typeface="Cambria Math" panose="02040503050406030204" pitchFamily="18" charset="0"/>
                                          <a:cs typeface="Times New Roman"/>
                                          <a:sym typeface="Times New Roman"/>
                                        </a:rPr>
                                        <m:t>2</m:t>
                                      </m:r>
                                    </m:e>
                                    <m:sup>
                                      <m:r>
                                        <a:rPr lang="en-GB" sz="2300" b="0" i="1" smtClean="0">
                                          <a:solidFill>
                                            <a:schemeClr val="dk1"/>
                                          </a:solidFill>
                                          <a:latin typeface="Cambria Math" panose="02040503050406030204" pitchFamily="18" charset="0"/>
                                          <a:cs typeface="Times New Roman"/>
                                          <a:sym typeface="Times New Roman"/>
                                        </a:rPr>
                                        <m:t>3</m:t>
                                      </m:r>
                                    </m:sup>
                                  </m:sSup>
                                </m:e>
                              </m:d>
                              <m:r>
                                <a:rPr lang="en-GB" sz="2300" b="0" i="1" smtClean="0">
                                  <a:solidFill>
                                    <a:schemeClr val="dk1"/>
                                  </a:solidFill>
                                  <a:latin typeface="Cambria Math" panose="02040503050406030204" pitchFamily="18" charset="0"/>
                                  <a:cs typeface="Times New Roman"/>
                                  <a:sym typeface="Times New Roman"/>
                                </a:rPr>
                                <m:t>×4</m:t>
                              </m:r>
                            </m:oMath>
                          </a14:m>
                          <a:r>
                            <a:rPr lang="en-GB" sz="2300" baseline="30000" dirty="0">
                              <a:solidFill>
                                <a:schemeClr val="dk1"/>
                              </a:solidFill>
                              <a:latin typeface="Times New Roman"/>
                              <a:ea typeface="Times New Roman"/>
                              <a:cs typeface="Times New Roman"/>
                              <a:sym typeface="Times New Roman"/>
                            </a:rPr>
                            <a:t> </a:t>
                          </a: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3" name="Google Shape;105;p20">
                <a:extLst>
                  <a:ext uri="{FF2B5EF4-FFF2-40B4-BE49-F238E27FC236}">
                    <a16:creationId xmlns:a16="http://schemas.microsoft.com/office/drawing/2014/main" id="{CCBD7E53-BE94-43F3-9A3D-C484DDBF7527}"/>
                  </a:ext>
                </a:extLst>
              </p:cNvPr>
              <p:cNvGraphicFramePr/>
              <p:nvPr>
                <p:extLst>
                  <p:ext uri="{D42A27DB-BD31-4B8C-83A1-F6EECF244321}">
                    <p14:modId xmlns:p14="http://schemas.microsoft.com/office/powerpoint/2010/main" val="1785480909"/>
                  </p:ext>
                </p:extLst>
              </p:nvPr>
            </p:nvGraphicFramePr>
            <p:xfrm>
              <a:off x="108044" y="861962"/>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0" t="-1130" r="-139" b="-1130"/>
                          </a:stretch>
                        </a:blipFill>
                      </a:tcPr>
                    </a:tc>
                    <a:extLst>
                      <a:ext uri="{0D108BD9-81ED-4DB2-BD59-A6C34878D82A}">
                        <a16:rowId xmlns:a16="http://schemas.microsoft.com/office/drawing/2014/main" val="10000"/>
                      </a:ext>
                    </a:extLst>
                  </a:tr>
                </a:tbl>
              </a:graphicData>
            </a:graphic>
          </p:graphicFrame>
        </mc:Fallback>
      </mc:AlternateContent>
      <p:sp>
        <p:nvSpPr>
          <p:cNvPr id="5" name="Google Shape;104;p20">
            <a:extLst>
              <a:ext uri="{FF2B5EF4-FFF2-40B4-BE49-F238E27FC236}">
                <a16:creationId xmlns:a16="http://schemas.microsoft.com/office/drawing/2014/main" id="{DE756E2D-4F58-61B4-1790-2B8AA2DC9902}"/>
              </a:ext>
            </a:extLst>
          </p:cNvPr>
          <p:cNvSpPr txBox="1"/>
          <p:nvPr/>
        </p:nvSpPr>
        <p:spPr>
          <a:xfrm>
            <a:off x="169849" y="378100"/>
            <a:ext cx="4877279"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BIDMAS Answers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238794693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106" name="Google Shape;106;p20"/>
              <p:cNvGraphicFramePr/>
              <p:nvPr>
                <p:extLst>
                  <p:ext uri="{D42A27DB-BD31-4B8C-83A1-F6EECF244321}">
                    <p14:modId xmlns:p14="http://schemas.microsoft.com/office/powerpoint/2010/main" val="3235317620"/>
                  </p:ext>
                </p:extLst>
              </p:nvPr>
            </p:nvGraphicFramePr>
            <p:xfrm>
              <a:off x="952500" y="2190750"/>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rgbClr val="00BC89"/>
                              </a:solidFill>
                              <a:latin typeface="Nunito Sans"/>
                              <a:ea typeface="Nunito Sans"/>
                              <a:cs typeface="Nunito Sans"/>
                              <a:sym typeface="Nunito Sans"/>
                            </a:rPr>
                            <a:t>A) </a:t>
                          </a:r>
                          <a14:m>
                            <m:oMath xmlns:m="http://schemas.openxmlformats.org/officeDocument/2006/math">
                              <m:r>
                                <a:rPr lang="en-GB" sz="1600" b="0" i="1" u="none" strike="noStrike" cap="none" dirty="0" smtClean="0">
                                  <a:solidFill>
                                    <a:srgbClr val="00BC89"/>
                                  </a:solidFill>
                                  <a:latin typeface="Cambria Math" panose="02040503050406030204" pitchFamily="18" charset="0"/>
                                  <a:ea typeface="Nunito Sans"/>
                                  <a:cs typeface="Nunito Sans"/>
                                  <a:sym typeface="Nunito Sans"/>
                                </a:rPr>
                                <m:t>20</m:t>
                              </m:r>
                            </m:oMath>
                          </a14:m>
                          <a:endParaRPr lang="en-US" sz="160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rgbClr val="00BC89"/>
                              </a:solidFill>
                              <a:latin typeface="Nunito Sans"/>
                              <a:ea typeface="Nunito Sans"/>
                              <a:cs typeface="Nunito Sans"/>
                              <a:sym typeface="Nunito Sans"/>
                            </a:rPr>
                            <a:t>Correct answer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92</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doubled </a:t>
                          </a:r>
                          <a14:m>
                            <m:oMath xmlns:m="http://schemas.openxmlformats.org/officeDocument/2006/math">
                              <m:r>
                                <a:rPr lang="en-GB" sz="1400" b="0" i="1" u="none" strike="noStrike" cap="none" smtClean="0">
                                  <a:solidFill>
                                    <a:schemeClr val="tx1"/>
                                  </a:solidFill>
                                  <a:latin typeface="Cambria Math" panose="02040503050406030204" pitchFamily="18" charset="0"/>
                                  <a:ea typeface="Nunito Sans"/>
                                  <a:cs typeface="Nunito Sans"/>
                                  <a:sym typeface="Nunito Sans"/>
                                </a:rPr>
                                <m:t>6</m:t>
                              </m:r>
                            </m:oMath>
                          </a14:m>
                          <a:r>
                            <a:rPr lang="en-US" sz="1400" u="none" strike="noStrike" cap="none" dirty="0">
                              <a:solidFill>
                                <a:schemeClr val="tx1"/>
                              </a:solidFill>
                              <a:latin typeface="Nunito Sans"/>
                              <a:ea typeface="Nunito Sans"/>
                              <a:cs typeface="Nunito Sans"/>
                              <a:sym typeface="Nunito Sans"/>
                            </a:rPr>
                            <a:t> and </a:t>
                          </a:r>
                          <a14:m>
                            <m:oMath xmlns:m="http://schemas.openxmlformats.org/officeDocument/2006/math">
                              <m:r>
                                <a:rPr lang="en-GB" sz="1400" b="0" i="1" u="none" strike="noStrike" cap="none" smtClean="0">
                                  <a:solidFill>
                                    <a:schemeClr val="tx1"/>
                                  </a:solidFill>
                                  <a:latin typeface="Cambria Math" panose="02040503050406030204" pitchFamily="18" charset="0"/>
                                  <a:ea typeface="Nunito Sans"/>
                                  <a:cs typeface="Nunito Sans"/>
                                  <a:sym typeface="Nunito Sans"/>
                                </a:rPr>
                                <m:t>8</m:t>
                              </m:r>
                            </m:oMath>
                          </a14:m>
                          <a:r>
                            <a:rPr lang="en-US" sz="1400" u="none" strike="noStrike" cap="none" dirty="0">
                              <a:solidFill>
                                <a:schemeClr val="tx1"/>
                              </a:solidFill>
                              <a:latin typeface="Nunito Sans"/>
                              <a:ea typeface="Nunito Sans"/>
                              <a:cs typeface="Nunito Sans"/>
                              <a:sym typeface="Nunito Sans"/>
                            </a:rPr>
                            <a:t>, rather than squaring</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148</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subtracted </a:t>
                          </a:r>
                          <a14:m>
                            <m:oMath xmlns:m="http://schemas.openxmlformats.org/officeDocument/2006/math">
                              <m:sSup>
                                <m:sSupPr>
                                  <m:ctrlPr>
                                    <a:rPr lang="en-GB" sz="1400" b="0" i="1" u="none" strike="noStrike" cap="none" smtClean="0">
                                      <a:solidFill>
                                        <a:schemeClr val="tx1"/>
                                      </a:solidFill>
                                      <a:latin typeface="Cambria Math" panose="02040503050406030204" pitchFamily="18" charset="0"/>
                                      <a:ea typeface="Nunito Sans"/>
                                      <a:cs typeface="Nunito Sans"/>
                                      <a:sym typeface="Nunito Sans"/>
                                    </a:rPr>
                                  </m:ctrlPr>
                                </m:sSupPr>
                                <m:e>
                                  <m:r>
                                    <a:rPr lang="en-GB" sz="1400" b="0" i="1" u="none" strike="noStrike" cap="none" smtClean="0">
                                      <a:solidFill>
                                        <a:schemeClr val="tx1"/>
                                      </a:solidFill>
                                      <a:latin typeface="Cambria Math" panose="02040503050406030204" pitchFamily="18" charset="0"/>
                                      <a:ea typeface="Nunito Sans"/>
                                      <a:cs typeface="Nunito Sans"/>
                                      <a:sym typeface="Nunito Sans"/>
                                    </a:rPr>
                                    <m:t>6</m:t>
                                  </m:r>
                                </m:e>
                                <m:sup>
                                  <m:r>
                                    <a:rPr lang="en-GB" sz="1400" b="0" i="1" u="none" strike="noStrike" cap="none" smtClean="0">
                                      <a:solidFill>
                                        <a:schemeClr val="tx1"/>
                                      </a:solidFill>
                                      <a:latin typeface="Cambria Math" panose="02040503050406030204" pitchFamily="18" charset="0"/>
                                      <a:ea typeface="Nunito Sans"/>
                                      <a:cs typeface="Nunito Sans"/>
                                      <a:sym typeface="Nunito Sans"/>
                                    </a:rPr>
                                    <m:t>2</m:t>
                                  </m:r>
                                </m:sup>
                              </m:sSup>
                            </m:oMath>
                          </a14:m>
                          <a:r>
                            <a:rPr lang="en-US" sz="1400" u="none" strike="noStrike" cap="none" dirty="0">
                              <a:solidFill>
                                <a:schemeClr val="tx1"/>
                              </a:solidFill>
                              <a:latin typeface="Nunito Sans"/>
                              <a:ea typeface="Nunito Sans"/>
                              <a:cs typeface="Nunito Sans"/>
                              <a:sym typeface="Nunito Sans"/>
                            </a:rPr>
                            <a:t> from </a:t>
                          </a:r>
                          <a14:m>
                            <m:oMath xmlns:m="http://schemas.openxmlformats.org/officeDocument/2006/math">
                              <m:r>
                                <a:rPr lang="en-GB" sz="1400" b="0" i="1" u="none" strike="noStrike" cap="none" smtClean="0">
                                  <a:solidFill>
                                    <a:schemeClr val="tx1"/>
                                  </a:solidFill>
                                  <a:latin typeface="Cambria Math" panose="02040503050406030204" pitchFamily="18" charset="0"/>
                                  <a:ea typeface="Nunito Sans"/>
                                  <a:cs typeface="Nunito Sans"/>
                                  <a:sym typeface="Nunito Sans"/>
                                </a:rPr>
                                <m:t>120</m:t>
                              </m:r>
                            </m:oMath>
                          </a14:m>
                          <a:r>
                            <a:rPr lang="en-US" sz="1400" u="none" strike="noStrike" cap="none" dirty="0">
                              <a:solidFill>
                                <a:schemeClr val="tx1"/>
                              </a:solidFill>
                              <a:latin typeface="Nunito Sans"/>
                              <a:ea typeface="Nunito Sans"/>
                              <a:cs typeface="Nunito Sans"/>
                              <a:sym typeface="Nunito Sans"/>
                            </a:rPr>
                            <a:t>, then added</a:t>
                          </a:r>
                          <a:r>
                            <a:rPr lang="en-US" sz="1400" u="none" strike="noStrike" cap="none" baseline="0" dirty="0">
                              <a:solidFill>
                                <a:schemeClr val="tx1"/>
                              </a:solidFill>
                              <a:latin typeface="Nunito Sans"/>
                              <a:ea typeface="Nunito Sans"/>
                              <a:cs typeface="Nunito Sans"/>
                              <a:sym typeface="Nunito Sans"/>
                            </a:rPr>
                            <a:t> </a:t>
                          </a:r>
                          <a14:m>
                            <m:oMath xmlns:m="http://schemas.openxmlformats.org/officeDocument/2006/math">
                              <m:sSup>
                                <m:sSupPr>
                                  <m:ctrlPr>
                                    <a:rPr lang="en-GB" sz="1400" b="0" i="1" u="none" strike="noStrike" cap="none" baseline="0" smtClean="0">
                                      <a:solidFill>
                                        <a:schemeClr val="tx1"/>
                                      </a:solidFill>
                                      <a:latin typeface="Cambria Math" panose="02040503050406030204" pitchFamily="18" charset="0"/>
                                      <a:ea typeface="Nunito Sans"/>
                                      <a:cs typeface="Nunito Sans"/>
                                      <a:sym typeface="Nunito Sans"/>
                                    </a:rPr>
                                  </m:ctrlPr>
                                </m:sSupPr>
                                <m:e>
                                  <m:r>
                                    <a:rPr lang="en-GB" sz="1400" b="0" i="1" u="none" strike="noStrike" cap="none" baseline="0" smtClean="0">
                                      <a:solidFill>
                                        <a:schemeClr val="tx1"/>
                                      </a:solidFill>
                                      <a:latin typeface="Cambria Math" panose="02040503050406030204" pitchFamily="18" charset="0"/>
                                      <a:ea typeface="Nunito Sans"/>
                                      <a:cs typeface="Nunito Sans"/>
                                      <a:sym typeface="Nunito Sans"/>
                                    </a:rPr>
                                    <m:t>8</m:t>
                                  </m:r>
                                </m:e>
                                <m:sup>
                                  <m:r>
                                    <a:rPr lang="en-GB" sz="1400" b="0" i="1" u="none" strike="noStrike" cap="none" baseline="0" smtClean="0">
                                      <a:solidFill>
                                        <a:schemeClr val="tx1"/>
                                      </a:solidFill>
                                      <a:latin typeface="Cambria Math" panose="02040503050406030204" pitchFamily="18" charset="0"/>
                                      <a:ea typeface="Nunito Sans"/>
                                      <a:cs typeface="Nunito Sans"/>
                                      <a:sym typeface="Nunito Sans"/>
                                    </a:rPr>
                                    <m:t>2</m:t>
                                  </m:r>
                                </m:sup>
                              </m:sSup>
                            </m:oMath>
                          </a14:m>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−76</m:t>
                              </m:r>
                            </m:oMath>
                          </a14:m>
                          <a:endParaRPr lang="en-US" sz="1600" b="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subtracted </a:t>
                          </a:r>
                          <a14:m>
                            <m:oMath xmlns:m="http://schemas.openxmlformats.org/officeDocument/2006/math">
                              <m:sSup>
                                <m:sSupPr>
                                  <m:ctrlPr>
                                    <a:rPr lang="en-GB" sz="1400" b="0" i="1" u="none" strike="noStrike" cap="none" smtClean="0">
                                      <a:solidFill>
                                        <a:schemeClr val="tx1"/>
                                      </a:solidFill>
                                      <a:latin typeface="Cambria Math" panose="02040503050406030204" pitchFamily="18" charset="0"/>
                                      <a:ea typeface="Nunito Sans"/>
                                      <a:cs typeface="Nunito Sans"/>
                                      <a:sym typeface="Nunito Sans"/>
                                    </a:rPr>
                                  </m:ctrlPr>
                                </m:sSupPr>
                                <m:e>
                                  <m:d>
                                    <m:dPr>
                                      <m:ctrlPr>
                                        <a:rPr lang="en-GB" sz="1400" b="0" i="1" u="none" strike="noStrike" cap="none" smtClean="0">
                                          <a:solidFill>
                                            <a:schemeClr val="tx1"/>
                                          </a:solidFill>
                                          <a:latin typeface="Cambria Math" panose="02040503050406030204" pitchFamily="18" charset="0"/>
                                          <a:ea typeface="Nunito Sans"/>
                                          <a:cs typeface="Nunito Sans"/>
                                          <a:sym typeface="Nunito Sans"/>
                                        </a:rPr>
                                      </m:ctrlPr>
                                    </m:dPr>
                                    <m:e>
                                      <m:r>
                                        <a:rPr lang="en-GB" sz="1400" b="0" i="1" u="none" strike="noStrike" cap="none" smtClean="0">
                                          <a:solidFill>
                                            <a:schemeClr val="tx1"/>
                                          </a:solidFill>
                                          <a:latin typeface="Cambria Math" panose="02040503050406030204" pitchFamily="18" charset="0"/>
                                          <a:ea typeface="Nunito Sans"/>
                                          <a:cs typeface="Nunito Sans"/>
                                          <a:sym typeface="Nunito Sans"/>
                                        </a:rPr>
                                        <m:t>6+8</m:t>
                                      </m:r>
                                    </m:e>
                                  </m:d>
                                </m:e>
                                <m:sup>
                                  <m:r>
                                    <a:rPr lang="en-GB" sz="1400" b="0" i="1" u="none" strike="noStrike" cap="none" smtClean="0">
                                      <a:solidFill>
                                        <a:schemeClr val="tx1"/>
                                      </a:solidFill>
                                      <a:latin typeface="Cambria Math" panose="02040503050406030204" pitchFamily="18" charset="0"/>
                                      <a:ea typeface="Nunito Sans"/>
                                      <a:cs typeface="Nunito Sans"/>
                                      <a:sym typeface="Nunito Sans"/>
                                    </a:rPr>
                                    <m:t>2</m:t>
                                  </m:r>
                                </m:sup>
                              </m:sSup>
                            </m:oMath>
                          </a14:m>
                          <a:r>
                            <a:rPr lang="en-US" sz="1400" u="none" strike="noStrike" cap="none" dirty="0">
                              <a:solidFill>
                                <a:schemeClr val="tx1"/>
                              </a:solidFill>
                              <a:latin typeface="Nunito Sans"/>
                              <a:ea typeface="Nunito Sans"/>
                              <a:cs typeface="Nunito Sans"/>
                              <a:sym typeface="Nunito Sans"/>
                            </a:rPr>
                            <a:t> from </a:t>
                          </a:r>
                          <a14:m>
                            <m:oMath xmlns:m="http://schemas.openxmlformats.org/officeDocument/2006/math">
                              <m:r>
                                <a:rPr lang="en-GB" sz="1400" b="0" i="1" u="none" strike="noStrike" cap="none" smtClean="0">
                                  <a:solidFill>
                                    <a:schemeClr val="tx1"/>
                                  </a:solidFill>
                                  <a:latin typeface="Cambria Math" panose="02040503050406030204" pitchFamily="18" charset="0"/>
                                  <a:ea typeface="Nunito Sans"/>
                                  <a:cs typeface="Nunito Sans"/>
                                  <a:sym typeface="Nunito Sans"/>
                                </a:rPr>
                                <m:t>120</m:t>
                              </m:r>
                            </m:oMath>
                          </a14:m>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106" name="Google Shape;106;p20"/>
              <p:cNvGraphicFramePr/>
              <p:nvPr>
                <p:extLst>
                  <p:ext uri="{D42A27DB-BD31-4B8C-83A1-F6EECF244321}">
                    <p14:modId xmlns:p14="http://schemas.microsoft.com/office/powerpoint/2010/main" val="3235317620"/>
                  </p:ext>
                </p:extLst>
              </p:nvPr>
            </p:nvGraphicFramePr>
            <p:xfrm>
              <a:off x="952500" y="2190750"/>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0617"/>
                          </a:stretch>
                        </a:blipFill>
                      </a:tcPr>
                    </a:tc>
                    <a:extLst>
                      <a:ext uri="{0D108BD9-81ED-4DB2-BD59-A6C34878D82A}">
                        <a16:rowId xmlns:a16="http://schemas.microsoft.com/office/drawing/2014/main" val="10000"/>
                      </a:ext>
                    </a:extLst>
                  </a:tr>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1242" r="-100337" b="-124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1242" r="-337" b="-1242"/>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2" name="Google Shape;105;p20">
                <a:extLst>
                  <a:ext uri="{FF2B5EF4-FFF2-40B4-BE49-F238E27FC236}">
                    <a16:creationId xmlns:a16="http://schemas.microsoft.com/office/drawing/2014/main" id="{8E0CB4CF-819B-B4B4-BF15-6E7422C04EA4}"/>
                  </a:ext>
                </a:extLst>
              </p:cNvPr>
              <p:cNvGraphicFramePr/>
              <p:nvPr>
                <p:extLst>
                  <p:ext uri="{D42A27DB-BD31-4B8C-83A1-F6EECF244321}">
                    <p14:modId xmlns:p14="http://schemas.microsoft.com/office/powerpoint/2010/main" val="4237182313"/>
                  </p:ext>
                </p:extLst>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15) Calculate: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smtClean="0">
                                  <a:solidFill>
                                    <a:schemeClr val="dk1"/>
                                  </a:solidFill>
                                  <a:latin typeface="Cambria Math" panose="02040503050406030204" pitchFamily="18" charset="0"/>
                                  <a:cs typeface="Times New Roman"/>
                                  <a:sym typeface="Times New Roman"/>
                                </a:rPr>
                                <m:t>120−(</m:t>
                              </m:r>
                              <m:sSup>
                                <m:sSupPr>
                                  <m:ctrlPr>
                                    <a:rPr lang="en-GB" sz="2300" b="0" i="1" smtClean="0">
                                      <a:solidFill>
                                        <a:schemeClr val="dk1"/>
                                      </a:solidFill>
                                      <a:latin typeface="Cambria Math" panose="02040503050406030204" pitchFamily="18" charset="0"/>
                                      <a:cs typeface="Times New Roman"/>
                                      <a:sym typeface="Times New Roman"/>
                                    </a:rPr>
                                  </m:ctrlPr>
                                </m:sSupPr>
                                <m:e>
                                  <m:r>
                                    <a:rPr lang="en-GB" sz="2300" b="0" i="1" smtClean="0">
                                      <a:solidFill>
                                        <a:schemeClr val="dk1"/>
                                      </a:solidFill>
                                      <a:latin typeface="Cambria Math" panose="02040503050406030204" pitchFamily="18" charset="0"/>
                                      <a:cs typeface="Times New Roman"/>
                                      <a:sym typeface="Times New Roman"/>
                                    </a:rPr>
                                    <m:t>6</m:t>
                                  </m:r>
                                </m:e>
                                <m:sup>
                                  <m:r>
                                    <a:rPr lang="en-GB" sz="2300" b="0" i="1" smtClean="0">
                                      <a:solidFill>
                                        <a:schemeClr val="dk1"/>
                                      </a:solidFill>
                                      <a:latin typeface="Cambria Math" panose="02040503050406030204" pitchFamily="18" charset="0"/>
                                      <a:cs typeface="Times New Roman"/>
                                      <a:sym typeface="Times New Roman"/>
                                    </a:rPr>
                                    <m:t>2</m:t>
                                  </m:r>
                                </m:sup>
                              </m:sSup>
                              <m:r>
                                <a:rPr lang="en-GB" sz="2300" b="0" i="1" smtClean="0">
                                  <a:solidFill>
                                    <a:schemeClr val="dk1"/>
                                  </a:solidFill>
                                  <a:latin typeface="Cambria Math" panose="02040503050406030204" pitchFamily="18" charset="0"/>
                                  <a:cs typeface="Times New Roman"/>
                                  <a:sym typeface="Times New Roman"/>
                                </a:rPr>
                                <m:t>+</m:t>
                              </m:r>
                              <m:sSup>
                                <m:sSupPr>
                                  <m:ctrlPr>
                                    <a:rPr lang="en-GB" sz="2300" b="0" i="1" smtClean="0">
                                      <a:solidFill>
                                        <a:schemeClr val="dk1"/>
                                      </a:solidFill>
                                      <a:latin typeface="Cambria Math" panose="02040503050406030204" pitchFamily="18" charset="0"/>
                                      <a:cs typeface="Times New Roman"/>
                                      <a:sym typeface="Times New Roman"/>
                                    </a:rPr>
                                  </m:ctrlPr>
                                </m:sSupPr>
                                <m:e>
                                  <m:r>
                                    <a:rPr lang="en-GB" sz="2300" b="0" i="1" smtClean="0">
                                      <a:solidFill>
                                        <a:schemeClr val="dk1"/>
                                      </a:solidFill>
                                      <a:latin typeface="Cambria Math" panose="02040503050406030204" pitchFamily="18" charset="0"/>
                                      <a:cs typeface="Times New Roman"/>
                                      <a:sym typeface="Times New Roman"/>
                                    </a:rPr>
                                    <m:t>8</m:t>
                                  </m:r>
                                </m:e>
                                <m:sup>
                                  <m:r>
                                    <a:rPr lang="en-GB" sz="2300" b="0" i="1" smtClean="0">
                                      <a:solidFill>
                                        <a:schemeClr val="dk1"/>
                                      </a:solidFill>
                                      <a:latin typeface="Cambria Math" panose="02040503050406030204" pitchFamily="18" charset="0"/>
                                      <a:cs typeface="Times New Roman"/>
                                      <a:sym typeface="Times New Roman"/>
                                    </a:rPr>
                                    <m:t>2</m:t>
                                  </m:r>
                                </m:sup>
                              </m:sSup>
                              <m:r>
                                <a:rPr lang="en-GB" sz="2300" b="0" i="1" smtClean="0">
                                  <a:solidFill>
                                    <a:schemeClr val="dk1"/>
                                  </a:solidFill>
                                  <a:latin typeface="Cambria Math" panose="02040503050406030204" pitchFamily="18" charset="0"/>
                                  <a:cs typeface="Times New Roman"/>
                                  <a:sym typeface="Times New Roman"/>
                                </a:rPr>
                                <m:t>)</m:t>
                              </m:r>
                            </m:oMath>
                          </a14:m>
                          <a:r>
                            <a:rPr lang="en-US" sz="2300" b="0" dirty="0">
                              <a:solidFill>
                                <a:schemeClr val="dk1"/>
                              </a:solidFill>
                              <a:latin typeface="Times New Roman"/>
                              <a:ea typeface="Times New Roman"/>
                              <a:cs typeface="Times New Roman"/>
                              <a:sym typeface="Times New Roman"/>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05;p20">
                <a:extLst>
                  <a:ext uri="{FF2B5EF4-FFF2-40B4-BE49-F238E27FC236}">
                    <a16:creationId xmlns:a16="http://schemas.microsoft.com/office/drawing/2014/main" id="{8E0CB4CF-819B-B4B4-BF15-6E7422C04EA4}"/>
                  </a:ext>
                </a:extLst>
              </p:cNvPr>
              <p:cNvGraphicFramePr/>
              <p:nvPr>
                <p:extLst>
                  <p:ext uri="{D42A27DB-BD31-4B8C-83A1-F6EECF244321}">
                    <p14:modId xmlns:p14="http://schemas.microsoft.com/office/powerpoint/2010/main" val="4237182313"/>
                  </p:ext>
                </p:extLst>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0" t="-1130" r="-139" b="-1130"/>
                          </a:stretch>
                        </a:blipFill>
                      </a:tcPr>
                    </a:tc>
                    <a:extLst>
                      <a:ext uri="{0D108BD9-81ED-4DB2-BD59-A6C34878D82A}">
                        <a16:rowId xmlns:a16="http://schemas.microsoft.com/office/drawing/2014/main" val="10000"/>
                      </a:ext>
                    </a:extLst>
                  </a:tr>
                </a:tbl>
              </a:graphicData>
            </a:graphic>
          </p:graphicFrame>
        </mc:Fallback>
      </mc:AlternateContent>
      <p:sp>
        <p:nvSpPr>
          <p:cNvPr id="4" name="Google Shape;104;p20">
            <a:extLst>
              <a:ext uri="{FF2B5EF4-FFF2-40B4-BE49-F238E27FC236}">
                <a16:creationId xmlns:a16="http://schemas.microsoft.com/office/drawing/2014/main" id="{72C08307-68ED-6195-3A9D-853ED9892FD6}"/>
              </a:ext>
            </a:extLst>
          </p:cNvPr>
          <p:cNvSpPr txBox="1"/>
          <p:nvPr/>
        </p:nvSpPr>
        <p:spPr>
          <a:xfrm>
            <a:off x="169850" y="378100"/>
            <a:ext cx="4913138"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BIDMAS Answers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9156806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20"/>
          <p:cNvSpPr txBox="1"/>
          <p:nvPr/>
        </p:nvSpPr>
        <p:spPr>
          <a:xfrm>
            <a:off x="169850" y="378100"/>
            <a:ext cx="5119326"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BIDMAS</a:t>
            </a:r>
            <a:endParaRPr b="1"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105" name="Google Shape;105;p20"/>
              <p:cNvGraphicFramePr/>
              <p:nvPr/>
            </p:nvGraphicFramePr>
            <p:xfrm>
              <a:off x="108044" y="862525"/>
              <a:ext cx="5881738" cy="1423150"/>
            </p:xfrm>
            <a:graphic>
              <a:graphicData uri="http://schemas.openxmlformats.org/drawingml/2006/table">
                <a:tbl>
                  <a:tblPr firstRow="1" bandRow="1">
                    <a:noFill/>
                    <a:tableStyleId>{F0405E19-DBF8-4350-A6E9-593C9D7815B3}</a:tableStyleId>
                  </a:tblPr>
                  <a:tblGrid>
                    <a:gridCol w="5881738">
                      <a:extLst>
                        <a:ext uri="{9D8B030D-6E8A-4147-A177-3AD203B41FA5}">
                          <a16:colId xmlns:a16="http://schemas.microsoft.com/office/drawing/2014/main" val="20000"/>
                        </a:ext>
                      </a:extLst>
                    </a:gridCol>
                  </a:tblGrid>
                  <a:tr h="1423150">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 Calculate: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dirty="0" smtClean="0">
                                  <a:solidFill>
                                    <a:schemeClr val="dk1"/>
                                  </a:solidFill>
                                  <a:latin typeface="Cambria Math" panose="02040503050406030204" pitchFamily="18" charset="0"/>
                                  <a:cs typeface="Times New Roman"/>
                                  <a:sym typeface="Times New Roman"/>
                                </a:rPr>
                                <m:t>3+2×4</m:t>
                              </m:r>
                            </m:oMath>
                          </a14:m>
                          <a:r>
                            <a:rPr lang="en-US" sz="2300" b="0" dirty="0">
                              <a:solidFill>
                                <a:schemeClr val="dk1"/>
                              </a:solidFill>
                              <a:latin typeface="Times New Roman"/>
                              <a:ea typeface="Times New Roman"/>
                              <a:cs typeface="Times New Roman"/>
                              <a:sym typeface="Times New Roman"/>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105" name="Google Shape;105;p20"/>
              <p:cNvGraphicFramePr/>
              <p:nvPr/>
            </p:nvGraphicFramePr>
            <p:xfrm>
              <a:off x="108044" y="862525"/>
              <a:ext cx="5881738" cy="1423150"/>
            </p:xfrm>
            <a:graphic>
              <a:graphicData uri="http://schemas.openxmlformats.org/drawingml/2006/table">
                <a:tbl>
                  <a:tblPr firstRow="1" bandRow="1">
                    <a:noFill/>
                    <a:tableStyleId>{F0405E19-DBF8-4350-A6E9-593C9D7815B3}</a:tableStyleId>
                  </a:tblPr>
                  <a:tblGrid>
                    <a:gridCol w="5881738">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104" t="-855" r="-207" b="-128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106" name="Google Shape;106;p20"/>
              <p:cNvGraphicFramePr/>
              <p:nvPr>
                <p:extLst>
                  <p:ext uri="{D42A27DB-BD31-4B8C-83A1-F6EECF244321}">
                    <p14:modId xmlns:p14="http://schemas.microsoft.com/office/powerpoint/2010/main" val="1670445420"/>
                  </p:ext>
                </p:extLst>
              </p:nvPr>
            </p:nvGraphicFramePr>
            <p:xfrm>
              <a:off x="952500" y="2190750"/>
              <a:ext cx="7239000" cy="19800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20</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9</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972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24</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11</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106" name="Google Shape;106;p20"/>
              <p:cNvGraphicFramePr/>
              <p:nvPr>
                <p:extLst>
                  <p:ext uri="{D42A27DB-BD31-4B8C-83A1-F6EECF244321}">
                    <p14:modId xmlns:p14="http://schemas.microsoft.com/office/powerpoint/2010/main" val="1670445420"/>
                  </p:ext>
                </p:extLst>
              </p:nvPr>
            </p:nvGraphicFramePr>
            <p:xfrm>
              <a:off x="952500" y="2190750"/>
              <a:ext cx="7239000" cy="19800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17" r="-100337" b="-10185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617" r="-337" b="-101852"/>
                          </a:stretch>
                        </a:blipFill>
                      </a:tcPr>
                    </a:tc>
                    <a:extLst>
                      <a:ext uri="{0D108BD9-81ED-4DB2-BD59-A6C34878D82A}">
                        <a16:rowId xmlns:a16="http://schemas.microsoft.com/office/drawing/2014/main" val="10000"/>
                      </a:ext>
                    </a:extLst>
                  </a:tr>
                  <a:tr h="9972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99390" r="-100337" b="-610"/>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99390" r="-337" b="-610"/>
                          </a:stretch>
                        </a:blipFill>
                      </a:tcPr>
                    </a:tc>
                    <a:extLst>
                      <a:ext uri="{0D108BD9-81ED-4DB2-BD59-A6C34878D82A}">
                        <a16:rowId xmlns:a16="http://schemas.microsoft.com/office/drawing/2014/main" val="10001"/>
                      </a:ext>
                    </a:extLst>
                  </a:tr>
                </a:tbl>
              </a:graphicData>
            </a:graphic>
          </p:graphicFrame>
        </mc:Fallback>
      </mc:AlternateContent>
    </p:spTree>
    <p:extLst>
      <p:ext uri="{BB962C8B-B14F-4D97-AF65-F5344CB8AC3E}">
        <p14:creationId xmlns:p14="http://schemas.microsoft.com/office/powerpoint/2010/main" val="31806160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106" name="Google Shape;106;p20"/>
              <p:cNvGraphicFramePr/>
              <p:nvPr>
                <p:extLst>
                  <p:ext uri="{D42A27DB-BD31-4B8C-83A1-F6EECF244321}">
                    <p14:modId xmlns:p14="http://schemas.microsoft.com/office/powerpoint/2010/main" val="69780469"/>
                  </p:ext>
                </p:extLst>
              </p:nvPr>
            </p:nvGraphicFramePr>
            <p:xfrm>
              <a:off x="952500" y="2190751"/>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71477">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GB" sz="1600" b="0" i="1" u="none" strike="noStrike" cap="none" smtClean="0">
                                  <a:solidFill>
                                    <a:schemeClr val="tx1"/>
                                  </a:solidFill>
                                  <a:latin typeface="Cambria Math" panose="02040503050406030204" pitchFamily="18" charset="0"/>
                                  <a:ea typeface="Nunito Sans"/>
                                  <a:cs typeface="Nunito Sans"/>
                                  <a:sym typeface="Nunito Sans"/>
                                </a:rPr>
                                <m:t>2</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forgot to square the result of the first bracket</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54</m:t>
                              </m:r>
                            </m:oMath>
                          </a14:m>
                          <a:endParaRPr lang="en-GB" sz="1600" b="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divided by </a:t>
                          </a:r>
                          <a14:m>
                            <m:oMath xmlns:m="http://schemas.openxmlformats.org/officeDocument/2006/math">
                              <m:r>
                                <a:rPr lang="en-GB" sz="1400" b="0" i="1" u="none" strike="noStrike" cap="none" smtClean="0">
                                  <a:solidFill>
                                    <a:schemeClr val="tx1"/>
                                  </a:solidFill>
                                  <a:latin typeface="Cambria Math" panose="02040503050406030204" pitchFamily="18" charset="0"/>
                                  <a:ea typeface="Nunito Sans"/>
                                  <a:cs typeface="Nunito Sans"/>
                                  <a:sym typeface="Nunito Sans"/>
                                </a:rPr>
                                <m:t>4</m:t>
                              </m:r>
                            </m:oMath>
                          </a14:m>
                          <a:r>
                            <a:rPr lang="en-US" sz="1400" u="none" strike="noStrike" cap="none" dirty="0">
                              <a:solidFill>
                                <a:schemeClr val="tx1"/>
                              </a:solidFill>
                              <a:latin typeface="Nunito Sans"/>
                              <a:ea typeface="Nunito Sans"/>
                              <a:cs typeface="Nunito Sans"/>
                              <a:sym typeface="Nunito Sans"/>
                            </a:rPr>
                            <a:t> then multiplied by </a:t>
                          </a:r>
                          <a14:m>
                            <m:oMath xmlns:m="http://schemas.openxmlformats.org/officeDocument/2006/math">
                              <m:r>
                                <a:rPr lang="en-GB" sz="1400" b="0" i="1" u="none" strike="noStrike" cap="none" smtClean="0">
                                  <a:solidFill>
                                    <a:schemeClr val="tx1"/>
                                  </a:solidFill>
                                  <a:latin typeface="Cambria Math" panose="02040503050406030204" pitchFamily="18" charset="0"/>
                                  <a:ea typeface="Nunito Sans"/>
                                  <a:cs typeface="Nunito Sans"/>
                                  <a:sym typeface="Nunito Sans"/>
                                </a:rPr>
                                <m:t>3</m:t>
                              </m:r>
                            </m:oMath>
                          </a14:m>
                          <a:r>
                            <a:rPr lang="en-US" sz="1400" u="none" strike="noStrike" cap="none" dirty="0">
                              <a:solidFill>
                                <a:schemeClr val="tx1"/>
                              </a:solidFill>
                              <a:latin typeface="Nunito Sans"/>
                              <a:ea typeface="Nunito Sans"/>
                              <a:cs typeface="Nunito Sans"/>
                              <a:sym typeface="Nunito Sans"/>
                            </a:rPr>
                            <a:t>, instead of dividing by </a:t>
                          </a:r>
                          <a14:m>
                            <m:oMath xmlns:m="http://schemas.openxmlformats.org/officeDocument/2006/math">
                              <m:r>
                                <a:rPr lang="en-GB" sz="1400" b="0" i="1" u="none" strike="noStrike" cap="none" smtClean="0">
                                  <a:solidFill>
                                    <a:schemeClr val="tx1"/>
                                  </a:solidFill>
                                  <a:latin typeface="Cambria Math" panose="02040503050406030204" pitchFamily="18" charset="0"/>
                                  <a:ea typeface="Nunito Sans"/>
                                  <a:cs typeface="Nunito Sans"/>
                                  <a:sym typeface="Nunito Sans"/>
                                </a:rPr>
                                <m:t>12</m:t>
                              </m:r>
                            </m:oMath>
                          </a14:m>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94123">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rgbClr val="00BC89"/>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rgbClr val="00BC89"/>
                                  </a:solidFill>
                                  <a:latin typeface="Cambria Math" panose="02040503050406030204" pitchFamily="18" charset="0"/>
                                  <a:ea typeface="Nunito Sans"/>
                                  <a:cs typeface="Nunito Sans"/>
                                  <a:sym typeface="Nunito Sans"/>
                                </a:rPr>
                                <m:t>6</m:t>
                              </m:r>
                            </m:oMath>
                          </a14:m>
                          <a:endParaRPr lang="ar-AE" sz="1600" b="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rgbClr val="00BC89"/>
                              </a:solidFill>
                              <a:latin typeface="Nunito Sans"/>
                              <a:ea typeface="Nunito Sans"/>
                              <a:cs typeface="Nunito Sans"/>
                              <a:sym typeface="Nunito Sans"/>
                            </a:rPr>
                            <a:t>Correct answer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18</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made several errors applying the order of operations</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106" name="Google Shape;106;p20"/>
              <p:cNvGraphicFramePr/>
              <p:nvPr>
                <p:extLst>
                  <p:ext uri="{D42A27DB-BD31-4B8C-83A1-F6EECF244321}">
                    <p14:modId xmlns:p14="http://schemas.microsoft.com/office/powerpoint/2010/main" val="69780469"/>
                  </p:ext>
                </p:extLst>
              </p:nvPr>
            </p:nvGraphicFramePr>
            <p:xfrm>
              <a:off x="952500" y="2190751"/>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71477">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25" r="-100337" b="-103125"/>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25" r="-337" b="-103125"/>
                          </a:stretch>
                        </a:blipFill>
                      </a:tcPr>
                    </a:tc>
                    <a:extLst>
                      <a:ext uri="{0D108BD9-81ED-4DB2-BD59-A6C34878D82A}">
                        <a16:rowId xmlns:a16="http://schemas.microsoft.com/office/drawing/2014/main" val="10000"/>
                      </a:ext>
                    </a:extLst>
                  </a:tr>
                  <a:tr h="994123">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98773" r="-100337" b="-122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98773" r="-337" b="-1227"/>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2" name="Google Shape;105;p20">
                <a:extLst>
                  <a:ext uri="{FF2B5EF4-FFF2-40B4-BE49-F238E27FC236}">
                    <a16:creationId xmlns:a16="http://schemas.microsoft.com/office/drawing/2014/main" id="{5271FD19-D91B-C4F8-196B-C8C85E6E2BBC}"/>
                  </a:ext>
                </a:extLst>
              </p:cNvPr>
              <p:cNvGraphicFramePr/>
              <p:nvPr>
                <p:extLst>
                  <p:ext uri="{D42A27DB-BD31-4B8C-83A1-F6EECF244321}">
                    <p14:modId xmlns:p14="http://schemas.microsoft.com/office/powerpoint/2010/main" val="1617444946"/>
                  </p:ext>
                </p:extLst>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16)</a:t>
                          </a:r>
                          <a:r>
                            <a:rPr lang="en-GB" sz="1600" b="0" baseline="0" dirty="0">
                              <a:solidFill>
                                <a:schemeClr val="dk1"/>
                              </a:solidFill>
                              <a:latin typeface="Nunito Sans"/>
                              <a:ea typeface="Nunito Sans"/>
                              <a:cs typeface="Nunito Sans"/>
                              <a:sym typeface="Nunito Sans"/>
                            </a:rPr>
                            <a:t> </a:t>
                          </a:r>
                          <a:r>
                            <a:rPr lang="en-GB" sz="1600" b="0" dirty="0">
                              <a:solidFill>
                                <a:schemeClr val="dk1"/>
                              </a:solidFill>
                              <a:latin typeface="Nunito Sans"/>
                              <a:ea typeface="Nunito Sans"/>
                              <a:cs typeface="Nunito Sans"/>
                              <a:sym typeface="Nunito Sans"/>
                            </a:rPr>
                            <a:t>Calculate: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smtClean="0">
                                  <a:solidFill>
                                    <a:schemeClr val="dk1"/>
                                  </a:solidFill>
                                  <a:latin typeface="Cambria Math" panose="02040503050406030204" pitchFamily="18" charset="0"/>
                                  <a:cs typeface="Times New Roman"/>
                                  <a:sym typeface="Times New Roman"/>
                                </a:rPr>
                                <m:t>8</m:t>
                              </m:r>
                              <m:sSup>
                                <m:sSupPr>
                                  <m:ctrlPr>
                                    <a:rPr lang="en-GB" sz="2300" b="0" i="1" smtClean="0">
                                      <a:solidFill>
                                        <a:schemeClr val="dk1"/>
                                      </a:solidFill>
                                      <a:latin typeface="Cambria Math" panose="02040503050406030204" pitchFamily="18" charset="0"/>
                                      <a:cs typeface="Times New Roman"/>
                                      <a:sym typeface="Times New Roman"/>
                                    </a:rPr>
                                  </m:ctrlPr>
                                </m:sSupPr>
                                <m:e>
                                  <m:d>
                                    <m:dPr>
                                      <m:ctrlPr>
                                        <a:rPr lang="en-GB" sz="2300" b="0" i="1" smtClean="0">
                                          <a:solidFill>
                                            <a:schemeClr val="dk1"/>
                                          </a:solidFill>
                                          <a:latin typeface="Cambria Math" panose="02040503050406030204" pitchFamily="18" charset="0"/>
                                          <a:cs typeface="Times New Roman"/>
                                          <a:sym typeface="Times New Roman"/>
                                        </a:rPr>
                                      </m:ctrlPr>
                                    </m:dPr>
                                    <m:e>
                                      <m:r>
                                        <a:rPr lang="en-GB" sz="2300" b="0" i="1" smtClean="0">
                                          <a:solidFill>
                                            <a:schemeClr val="dk1"/>
                                          </a:solidFill>
                                          <a:latin typeface="Cambria Math" panose="02040503050406030204" pitchFamily="18" charset="0"/>
                                          <a:cs typeface="Times New Roman"/>
                                          <a:sym typeface="Times New Roman"/>
                                        </a:rPr>
                                        <m:t>5−2</m:t>
                                      </m:r>
                                    </m:e>
                                  </m:d>
                                </m:e>
                                <m:sup>
                                  <m:r>
                                    <a:rPr lang="en-GB" sz="2300" b="0" i="1" smtClean="0">
                                      <a:solidFill>
                                        <a:schemeClr val="dk1"/>
                                      </a:solidFill>
                                      <a:latin typeface="Cambria Math" panose="02040503050406030204" pitchFamily="18" charset="0"/>
                                      <a:cs typeface="Times New Roman"/>
                                      <a:sym typeface="Times New Roman"/>
                                    </a:rPr>
                                    <m:t>2</m:t>
                                  </m:r>
                                </m:sup>
                              </m:sSup>
                              <m:r>
                                <a:rPr lang="en-GB" sz="2300" b="0" i="1" smtClean="0">
                                  <a:solidFill>
                                    <a:schemeClr val="dk1"/>
                                  </a:solidFill>
                                  <a:latin typeface="Cambria Math" panose="02040503050406030204" pitchFamily="18" charset="0"/>
                                  <a:cs typeface="Times New Roman"/>
                                  <a:sym typeface="Times New Roman"/>
                                </a:rPr>
                                <m:t>÷(4×3)</m:t>
                              </m:r>
                            </m:oMath>
                          </a14:m>
                          <a:r>
                            <a:rPr lang="en-US" sz="2300" b="0" dirty="0">
                              <a:solidFill>
                                <a:schemeClr val="dk1"/>
                              </a:solidFill>
                              <a:latin typeface="Times New Roman"/>
                              <a:ea typeface="Times New Roman"/>
                              <a:cs typeface="Times New Roman"/>
                              <a:sym typeface="Times New Roman"/>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05;p20">
                <a:extLst>
                  <a:ext uri="{FF2B5EF4-FFF2-40B4-BE49-F238E27FC236}">
                    <a16:creationId xmlns:a16="http://schemas.microsoft.com/office/drawing/2014/main" id="{5271FD19-D91B-C4F8-196B-C8C85E6E2BBC}"/>
                  </a:ext>
                </a:extLst>
              </p:cNvPr>
              <p:cNvGraphicFramePr/>
              <p:nvPr>
                <p:extLst>
                  <p:ext uri="{D42A27DB-BD31-4B8C-83A1-F6EECF244321}">
                    <p14:modId xmlns:p14="http://schemas.microsoft.com/office/powerpoint/2010/main" val="1617444946"/>
                  </p:ext>
                </p:extLst>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0" t="-1130" r="-139" b="-1130"/>
                          </a:stretch>
                        </a:blipFill>
                      </a:tcPr>
                    </a:tc>
                    <a:extLst>
                      <a:ext uri="{0D108BD9-81ED-4DB2-BD59-A6C34878D82A}">
                        <a16:rowId xmlns:a16="http://schemas.microsoft.com/office/drawing/2014/main" val="10000"/>
                      </a:ext>
                    </a:extLst>
                  </a:tr>
                </a:tbl>
              </a:graphicData>
            </a:graphic>
          </p:graphicFrame>
        </mc:Fallback>
      </mc:AlternateContent>
      <p:sp>
        <p:nvSpPr>
          <p:cNvPr id="4" name="Google Shape;104;p20">
            <a:extLst>
              <a:ext uri="{FF2B5EF4-FFF2-40B4-BE49-F238E27FC236}">
                <a16:creationId xmlns:a16="http://schemas.microsoft.com/office/drawing/2014/main" id="{B9309686-AF94-B420-196E-997F5B03DD2D}"/>
              </a:ext>
            </a:extLst>
          </p:cNvPr>
          <p:cNvSpPr txBox="1"/>
          <p:nvPr/>
        </p:nvSpPr>
        <p:spPr>
          <a:xfrm>
            <a:off x="169849" y="378100"/>
            <a:ext cx="4948997"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BIDMAS Answers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26356474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106" name="Google Shape;106;p20"/>
              <p:cNvGraphicFramePr/>
              <p:nvPr>
                <p:extLst>
                  <p:ext uri="{D42A27DB-BD31-4B8C-83A1-F6EECF244321}">
                    <p14:modId xmlns:p14="http://schemas.microsoft.com/office/powerpoint/2010/main" val="3087324468"/>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73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−93</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a:t>
                          </a:r>
                          <a:r>
                            <a:rPr lang="en-GB" sz="1400" u="none" strike="noStrike" cap="none" dirty="0">
                              <a:solidFill>
                                <a:schemeClr val="tx1"/>
                              </a:solidFill>
                              <a:latin typeface="Nunito Sans"/>
                              <a:ea typeface="Nunito Sans"/>
                              <a:cs typeface="Nunito Sans"/>
                              <a:sym typeface="Nunito Sans"/>
                            </a:rPr>
                            <a:t>subtracted </a:t>
                          </a:r>
                          <a14:m>
                            <m:oMath xmlns:m="http://schemas.openxmlformats.org/officeDocument/2006/math">
                              <m:sSup>
                                <m:sSupPr>
                                  <m:ctrlPr>
                                    <a:rPr lang="en-GB" sz="1400" b="0" i="1" u="none" strike="noStrike" cap="none" smtClean="0">
                                      <a:solidFill>
                                        <a:schemeClr val="tx1"/>
                                      </a:solidFill>
                                      <a:latin typeface="Cambria Math" panose="02040503050406030204" pitchFamily="18" charset="0"/>
                                      <a:ea typeface="Nunito Sans"/>
                                      <a:cs typeface="Nunito Sans"/>
                                      <a:sym typeface="Nunito Sans"/>
                                    </a:rPr>
                                  </m:ctrlPr>
                                </m:sSupPr>
                                <m:e>
                                  <m:r>
                                    <a:rPr lang="en-GB" sz="1400" b="0" i="1" u="none" strike="noStrike" cap="none" smtClean="0">
                                      <a:solidFill>
                                        <a:schemeClr val="tx1"/>
                                      </a:solidFill>
                                      <a:latin typeface="Cambria Math" panose="02040503050406030204" pitchFamily="18" charset="0"/>
                                      <a:ea typeface="Nunito Sans"/>
                                      <a:cs typeface="Nunito Sans"/>
                                      <a:sym typeface="Nunito Sans"/>
                                    </a:rPr>
                                    <m:t>9</m:t>
                                  </m:r>
                                </m:e>
                                <m:sup>
                                  <m:r>
                                    <a:rPr lang="en-GB" sz="1400" b="0" i="1" u="none" strike="noStrike" cap="none" smtClean="0">
                                      <a:solidFill>
                                        <a:schemeClr val="tx1"/>
                                      </a:solidFill>
                                      <a:latin typeface="Cambria Math" panose="02040503050406030204" pitchFamily="18" charset="0"/>
                                      <a:ea typeface="Nunito Sans"/>
                                      <a:cs typeface="Nunito Sans"/>
                                      <a:sym typeface="Nunito Sans"/>
                                    </a:rPr>
                                    <m:t>2</m:t>
                                  </m:r>
                                </m:sup>
                              </m:sSup>
                            </m:oMath>
                          </a14:m>
                          <a:r>
                            <a:rPr lang="en-US" sz="1400" u="none" strike="noStrike" cap="none" dirty="0">
                              <a:solidFill>
                                <a:schemeClr val="tx1"/>
                              </a:solidFill>
                              <a:latin typeface="Nunito Sans"/>
                              <a:ea typeface="Nunito Sans"/>
                              <a:cs typeface="Nunito Sans"/>
                              <a:sym typeface="Nunito Sans"/>
                            </a:rPr>
                            <a:t> and then subtracted </a:t>
                          </a:r>
                          <a14:m>
                            <m:oMath xmlns:m="http://schemas.openxmlformats.org/officeDocument/2006/math">
                              <m:sSup>
                                <m:sSupPr>
                                  <m:ctrlPr>
                                    <a:rPr lang="en-GB" sz="1400" b="0" i="1" u="none" strike="noStrike" cap="none" smtClean="0">
                                      <a:solidFill>
                                        <a:schemeClr val="tx1"/>
                                      </a:solidFill>
                                      <a:latin typeface="Cambria Math" panose="02040503050406030204" pitchFamily="18" charset="0"/>
                                      <a:ea typeface="Nunito Sans"/>
                                      <a:cs typeface="Nunito Sans"/>
                                      <a:sym typeface="Nunito Sans"/>
                                    </a:rPr>
                                  </m:ctrlPr>
                                </m:sSupPr>
                                <m:e>
                                  <m:r>
                                    <a:rPr lang="en-GB" sz="1400" b="0" i="1" u="none" strike="noStrike" cap="none" smtClean="0">
                                      <a:solidFill>
                                        <a:schemeClr val="tx1"/>
                                      </a:solidFill>
                                      <a:latin typeface="Cambria Math" panose="02040503050406030204" pitchFamily="18" charset="0"/>
                                      <a:ea typeface="Nunito Sans"/>
                                      <a:cs typeface="Nunito Sans"/>
                                      <a:sym typeface="Nunito Sans"/>
                                    </a:rPr>
                                    <m:t>4</m:t>
                                  </m:r>
                                </m:e>
                                <m:sup>
                                  <m:r>
                                    <a:rPr lang="en-GB" sz="1400" b="0" i="1" u="none" strike="noStrike" cap="none" smtClean="0">
                                      <a:solidFill>
                                        <a:schemeClr val="tx1"/>
                                      </a:solidFill>
                                      <a:latin typeface="Cambria Math" panose="02040503050406030204" pitchFamily="18" charset="0"/>
                                      <a:ea typeface="Nunito Sans"/>
                                      <a:cs typeface="Nunito Sans"/>
                                      <a:sym typeface="Nunito Sans"/>
                                    </a:rPr>
                                    <m:t>2</m:t>
                                  </m:r>
                                </m:sup>
                              </m:sSup>
                            </m:oMath>
                          </a14:m>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B) </a:t>
                          </a:r>
                          <a14:m>
                            <m:oMath xmlns:m="http://schemas.openxmlformats.org/officeDocument/2006/math">
                              <m:r>
                                <a:rPr lang="en-GB" sz="1600" b="0" i="1" u="none" strike="noStrike" cap="none" dirty="0" smtClean="0">
                                  <a:solidFill>
                                    <a:schemeClr val="dk1"/>
                                  </a:solidFill>
                                  <a:latin typeface="Cambria Math" panose="02040503050406030204" pitchFamily="18" charset="0"/>
                                  <a:ea typeface="Nunito Sans"/>
                                  <a:cs typeface="Nunito Sans"/>
                                  <a:sym typeface="Nunito Sans"/>
                                </a:rPr>
                                <m:t>29</m:t>
                              </m:r>
                            </m:oMath>
                          </a14:m>
                          <a:r>
                            <a:rPr lang="en-US" sz="1600" u="none" strike="noStrike" cap="none" dirty="0">
                              <a:solidFill>
                                <a:schemeClr val="dk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a:t>
                          </a:r>
                          <a:r>
                            <a:rPr lang="en-GB" sz="1400" u="none" strike="noStrike" cap="none" dirty="0">
                              <a:solidFill>
                                <a:schemeClr val="dk1"/>
                              </a:solidFill>
                              <a:latin typeface="Nunito Sans"/>
                              <a:ea typeface="Nunito Sans"/>
                              <a:cs typeface="Nunito Sans"/>
                              <a:sym typeface="Nunito Sans"/>
                            </a:rPr>
                            <a:t>added the second term after squaring</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218">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chemeClr val="dk1"/>
                                  </a:solidFill>
                                  <a:latin typeface="Cambria Math" panose="02040503050406030204" pitchFamily="18" charset="0"/>
                                  <a:ea typeface="Nunito Sans"/>
                                  <a:cs typeface="Nunito Sans"/>
                                  <a:sym typeface="Nunito Sans"/>
                                </a:rPr>
                                <m:t>−</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9</m:t>
                              </m:r>
                            </m:oMath>
                          </a14:m>
                          <a:r>
                            <a:rPr lang="en-US" sz="1600" u="none" strike="noStrike" cap="none" dirty="0">
                              <a:solidFill>
                                <a:schemeClr val="dk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a:t>
                          </a:r>
                          <a:r>
                            <a:rPr lang="en-GB" sz="1400" u="none" strike="noStrike" cap="none" dirty="0">
                              <a:solidFill>
                                <a:schemeClr val="dk1"/>
                              </a:solidFill>
                              <a:latin typeface="Nunito Sans"/>
                              <a:ea typeface="Nunito Sans"/>
                              <a:cs typeface="Nunito Sans"/>
                              <a:sym typeface="Nunito Sans"/>
                            </a:rPr>
                            <a:t>forgot to square root the first term</a:t>
                          </a:r>
                          <a:endParaRPr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rgbClr val="00BC89"/>
                              </a:solidFill>
                              <a:latin typeface="Nunito Sans"/>
                              <a:ea typeface="Nunito Sans"/>
                              <a:cs typeface="Nunito Sans"/>
                              <a:sym typeface="Nunito Sans"/>
                            </a:rPr>
                            <a:t>D) </a:t>
                          </a:r>
                          <a14:m>
                            <m:oMath xmlns:m="http://schemas.openxmlformats.org/officeDocument/2006/math">
                              <m:r>
                                <a:rPr lang="en-GB" sz="1600" b="0" i="1" u="none" strike="noStrike" cap="none" dirty="0" smtClean="0">
                                  <a:solidFill>
                                    <a:srgbClr val="00BC89"/>
                                  </a:solidFill>
                                  <a:latin typeface="Cambria Math" panose="02040503050406030204" pitchFamily="18" charset="0"/>
                                  <a:ea typeface="Nunito Sans"/>
                                  <a:cs typeface="Nunito Sans"/>
                                  <a:sym typeface="Nunito Sans"/>
                                </a:rPr>
                                <m:t>−2</m:t>
                              </m:r>
                              <m:r>
                                <a:rPr lang="en-GB" sz="1600" b="0" i="1" u="none" strike="noStrike" cap="none" dirty="0" smtClean="0">
                                  <a:solidFill>
                                    <a:srgbClr val="00BC89"/>
                                  </a:solidFill>
                                  <a:latin typeface="Cambria Math" panose="02040503050406030204" pitchFamily="18" charset="0"/>
                                  <a:ea typeface="Nunito Sans"/>
                                  <a:cs typeface="Nunito Sans"/>
                                  <a:sym typeface="Nunito Sans"/>
                                </a:rPr>
                                <m:t>1</m:t>
                              </m:r>
                            </m:oMath>
                          </a14:m>
                          <a:endParaRPr lang="en-US" sz="160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rgbClr val="00BC89"/>
                              </a:solidFill>
                              <a:latin typeface="Nunito Sans"/>
                              <a:ea typeface="Nunito Sans"/>
                              <a:cs typeface="Nunito Sans"/>
                              <a:sym typeface="Nunito Sans"/>
                            </a:rPr>
                            <a:t>Correct answer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106" name="Google Shape;106;p20"/>
              <p:cNvGraphicFramePr/>
              <p:nvPr>
                <p:extLst>
                  <p:ext uri="{D42A27DB-BD31-4B8C-83A1-F6EECF244321}">
                    <p14:modId xmlns:p14="http://schemas.microsoft.com/office/powerpoint/2010/main" val="3087324468"/>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73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0617"/>
                          </a:stretch>
                        </a:blipFill>
                      </a:tcPr>
                    </a:tc>
                    <a:extLst>
                      <a:ext uri="{0D108BD9-81ED-4DB2-BD59-A6C34878D82A}">
                        <a16:rowId xmlns:a16="http://schemas.microsoft.com/office/drawing/2014/main" val="10000"/>
                      </a:ext>
                    </a:extLst>
                  </a:tr>
                  <a:tr h="983218">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0617" r="-100337" b="-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0617" r="-337" b="-617"/>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2" name="Google Shape;105;p20">
                <a:extLst>
                  <a:ext uri="{FF2B5EF4-FFF2-40B4-BE49-F238E27FC236}">
                    <a16:creationId xmlns:a16="http://schemas.microsoft.com/office/drawing/2014/main" id="{B98CAA20-52A9-A52C-26C8-67C103848B52}"/>
                  </a:ext>
                </a:extLst>
              </p:cNvPr>
              <p:cNvGraphicFramePr/>
              <p:nvPr>
                <p:extLst>
                  <p:ext uri="{D42A27DB-BD31-4B8C-83A1-F6EECF244321}">
                    <p14:modId xmlns:p14="http://schemas.microsoft.com/office/powerpoint/2010/main" val="3676219500"/>
                  </p:ext>
                </p:extLst>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17) Calculate: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ad>
                                <m:radPr>
                                  <m:degHide m:val="on"/>
                                  <m:ctrlPr>
                                    <a:rPr lang="en-GB" sz="2300" b="0" i="1" smtClean="0">
                                      <a:solidFill>
                                        <a:schemeClr val="dk1"/>
                                      </a:solidFill>
                                      <a:latin typeface="Cambria Math" panose="02040503050406030204" pitchFamily="18" charset="0"/>
                                      <a:cs typeface="Times New Roman"/>
                                      <a:sym typeface="Times New Roman"/>
                                    </a:rPr>
                                  </m:ctrlPr>
                                </m:radPr>
                                <m:deg/>
                                <m:e>
                                  <m:r>
                                    <a:rPr lang="en-GB" sz="2300" b="0" i="1" smtClean="0">
                                      <a:solidFill>
                                        <a:schemeClr val="dk1"/>
                                      </a:solidFill>
                                      <a:latin typeface="Cambria Math" panose="02040503050406030204" pitchFamily="18" charset="0"/>
                                      <a:cs typeface="Times New Roman"/>
                                      <a:sym typeface="Times New Roman"/>
                                    </a:rPr>
                                    <m:t>48÷3</m:t>
                                  </m:r>
                                </m:e>
                              </m:rad>
                              <m:r>
                                <a:rPr lang="en-GB" sz="2300" b="0" i="1" smtClean="0">
                                  <a:solidFill>
                                    <a:schemeClr val="dk1"/>
                                  </a:solidFill>
                                  <a:latin typeface="Cambria Math" panose="02040503050406030204" pitchFamily="18" charset="0"/>
                                  <a:cs typeface="Times New Roman"/>
                                  <a:sym typeface="Times New Roman"/>
                                </a:rPr>
                                <m:t>−</m:t>
                              </m:r>
                              <m:sSup>
                                <m:sSupPr>
                                  <m:ctrlPr>
                                    <a:rPr lang="en-GB" sz="2300" b="0" i="1" smtClean="0">
                                      <a:solidFill>
                                        <a:schemeClr val="dk1"/>
                                      </a:solidFill>
                                      <a:latin typeface="Cambria Math" panose="02040503050406030204" pitchFamily="18" charset="0"/>
                                      <a:cs typeface="Times New Roman"/>
                                      <a:sym typeface="Times New Roman"/>
                                    </a:rPr>
                                  </m:ctrlPr>
                                </m:sSupPr>
                                <m:e>
                                  <m:d>
                                    <m:dPr>
                                      <m:ctrlPr>
                                        <a:rPr lang="en-GB" sz="2300" b="0" i="1" smtClean="0">
                                          <a:solidFill>
                                            <a:schemeClr val="dk1"/>
                                          </a:solidFill>
                                          <a:latin typeface="Cambria Math" panose="02040503050406030204" pitchFamily="18" charset="0"/>
                                          <a:cs typeface="Times New Roman"/>
                                          <a:sym typeface="Times New Roman"/>
                                        </a:rPr>
                                      </m:ctrlPr>
                                    </m:dPr>
                                    <m:e>
                                      <m:r>
                                        <a:rPr lang="en-GB" sz="2300" b="0" i="1" smtClean="0">
                                          <a:solidFill>
                                            <a:schemeClr val="dk1"/>
                                          </a:solidFill>
                                          <a:latin typeface="Cambria Math" panose="02040503050406030204" pitchFamily="18" charset="0"/>
                                          <a:cs typeface="Times New Roman"/>
                                          <a:sym typeface="Times New Roman"/>
                                        </a:rPr>
                                        <m:t>9−4</m:t>
                                      </m:r>
                                    </m:e>
                                  </m:d>
                                </m:e>
                                <m:sup>
                                  <m:r>
                                    <a:rPr lang="en-GB" sz="2300" b="0" i="1" smtClean="0">
                                      <a:solidFill>
                                        <a:schemeClr val="dk1"/>
                                      </a:solidFill>
                                      <a:latin typeface="Cambria Math" panose="02040503050406030204" pitchFamily="18" charset="0"/>
                                      <a:cs typeface="Times New Roman"/>
                                      <a:sym typeface="Times New Roman"/>
                                    </a:rPr>
                                    <m:t>2</m:t>
                                  </m:r>
                                </m:sup>
                              </m:sSup>
                            </m:oMath>
                          </a14:m>
                          <a:r>
                            <a:rPr lang="en-GB" sz="2300" baseline="30000" dirty="0">
                              <a:solidFill>
                                <a:schemeClr val="dk1"/>
                              </a:solidFill>
                              <a:latin typeface="Times New Roman"/>
                              <a:ea typeface="Times New Roman"/>
                              <a:cs typeface="Times New Roman"/>
                              <a:sym typeface="Times New Roman"/>
                            </a:rPr>
                            <a:t> </a:t>
                          </a: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05;p20">
                <a:extLst>
                  <a:ext uri="{FF2B5EF4-FFF2-40B4-BE49-F238E27FC236}">
                    <a16:creationId xmlns:a16="http://schemas.microsoft.com/office/drawing/2014/main" id="{B98CAA20-52A9-A52C-26C8-67C103848B52}"/>
                  </a:ext>
                </a:extLst>
              </p:cNvPr>
              <p:cNvGraphicFramePr/>
              <p:nvPr>
                <p:extLst>
                  <p:ext uri="{D42A27DB-BD31-4B8C-83A1-F6EECF244321}">
                    <p14:modId xmlns:p14="http://schemas.microsoft.com/office/powerpoint/2010/main" val="3676219500"/>
                  </p:ext>
                </p:extLst>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0" t="-1130" r="-139" b="-1130"/>
                          </a:stretch>
                        </a:blipFill>
                      </a:tcPr>
                    </a:tc>
                    <a:extLst>
                      <a:ext uri="{0D108BD9-81ED-4DB2-BD59-A6C34878D82A}">
                        <a16:rowId xmlns:a16="http://schemas.microsoft.com/office/drawing/2014/main" val="10000"/>
                      </a:ext>
                    </a:extLst>
                  </a:tr>
                </a:tbl>
              </a:graphicData>
            </a:graphic>
          </p:graphicFrame>
        </mc:Fallback>
      </mc:AlternateContent>
      <p:sp>
        <p:nvSpPr>
          <p:cNvPr id="4" name="Google Shape;104;p20">
            <a:extLst>
              <a:ext uri="{FF2B5EF4-FFF2-40B4-BE49-F238E27FC236}">
                <a16:creationId xmlns:a16="http://schemas.microsoft.com/office/drawing/2014/main" id="{9CDF8586-4CD8-08AC-5F82-788EE70E53EB}"/>
              </a:ext>
            </a:extLst>
          </p:cNvPr>
          <p:cNvSpPr txBox="1"/>
          <p:nvPr/>
        </p:nvSpPr>
        <p:spPr>
          <a:xfrm>
            <a:off x="169849" y="378100"/>
            <a:ext cx="4877279"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BIDMAS Answers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371551424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106" name="Google Shape;106;p20"/>
              <p:cNvGraphicFramePr/>
              <p:nvPr>
                <p:extLst>
                  <p:ext uri="{D42A27DB-BD31-4B8C-83A1-F6EECF244321}">
                    <p14:modId xmlns:p14="http://schemas.microsoft.com/office/powerpoint/2010/main" val="3820461131"/>
                  </p:ext>
                </p:extLst>
              </p:nvPr>
            </p:nvGraphicFramePr>
            <p:xfrm>
              <a:off x="952500" y="2190750"/>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rgbClr val="00BC89"/>
                              </a:solidFill>
                              <a:latin typeface="Nunito Sans"/>
                              <a:ea typeface="Nunito Sans"/>
                              <a:cs typeface="Nunito Sans"/>
                              <a:sym typeface="Nunito Sans"/>
                            </a:rPr>
                            <a:t>A) </a:t>
                          </a:r>
                          <a14:m>
                            <m:oMath xmlns:m="http://schemas.openxmlformats.org/officeDocument/2006/math">
                              <m:r>
                                <a:rPr lang="en-GB" sz="1600" b="0" i="1" u="none" strike="noStrike" cap="none" dirty="0" smtClean="0">
                                  <a:solidFill>
                                    <a:srgbClr val="00BC89"/>
                                  </a:solidFill>
                                  <a:latin typeface="Cambria Math" panose="02040503050406030204" pitchFamily="18" charset="0"/>
                                  <a:ea typeface="Nunito Sans"/>
                                  <a:cs typeface="Nunito Sans"/>
                                  <a:sym typeface="Nunito Sans"/>
                                </a:rPr>
                                <m:t>36</m:t>
                              </m:r>
                            </m:oMath>
                          </a14:m>
                          <a:r>
                            <a:rPr lang="en-US" sz="1600" u="none" strike="noStrike" cap="none" dirty="0">
                              <a:solidFill>
                                <a:srgbClr val="00BC89"/>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rgbClr val="00BC89"/>
                              </a:solidFill>
                              <a:latin typeface="Nunito Sans"/>
                              <a:ea typeface="Nunito Sans"/>
                              <a:cs typeface="Nunito Sans"/>
                              <a:sym typeface="Nunito Sans"/>
                            </a:rPr>
                            <a:t>Correct answer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B) </a:t>
                          </a:r>
                          <a14:m>
                            <m:oMath xmlns:m="http://schemas.openxmlformats.org/officeDocument/2006/math">
                              <m:r>
                                <a:rPr lang="en-GB" sz="1600" b="0" i="1" u="none" strike="noStrike" cap="none" dirty="0" smtClean="0">
                                  <a:solidFill>
                                    <a:schemeClr val="dk1"/>
                                  </a:solidFill>
                                  <a:latin typeface="Cambria Math" panose="02040503050406030204" pitchFamily="18" charset="0"/>
                                  <a:ea typeface="Nunito Sans"/>
                                  <a:cs typeface="Nunito Sans"/>
                                  <a:sym typeface="Nunito Sans"/>
                                </a:rPr>
                                <m:t>1</m:t>
                              </m:r>
                              <m:r>
                                <a:rPr lang="en-GB" sz="1600" b="0" i="1" u="none" strike="noStrike" cap="none" dirty="0" smtClean="0">
                                  <a:solidFill>
                                    <a:schemeClr val="dk1"/>
                                  </a:solidFill>
                                  <a:latin typeface="Cambria Math" panose="02040503050406030204" pitchFamily="18" charset="0"/>
                                  <a:ea typeface="Nunito Sans"/>
                                  <a:cs typeface="Nunito Sans"/>
                                  <a:sym typeface="Nunito Sans"/>
                                </a:rPr>
                                <m:t>2</m:t>
                              </m:r>
                            </m:oMath>
                          </a14:m>
                          <a:r>
                            <a:rPr lang="en-US" sz="1600" u="none" strike="noStrike" cap="none" dirty="0">
                              <a:solidFill>
                                <a:schemeClr val="dk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performed subtraction before division in the bracket</a:t>
                          </a:r>
                          <a:endParaRPr sz="1400" u="none" strike="noStrike" cap="none" dirty="0">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20</m:t>
                              </m:r>
                            </m:oMath>
                          </a14:m>
                          <a:endParaRPr lang="en-GB"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worked </a:t>
                          </a:r>
                          <a:r>
                            <a:rPr lang="en-US" sz="1400" u="none" strike="noStrike" cap="none" dirty="0">
                              <a:solidFill>
                                <a:schemeClr val="dk1"/>
                              </a:solidFill>
                              <a:latin typeface="Nunito Sans"/>
                              <a:ea typeface="Nunito Sans"/>
                              <a:cs typeface="Nunito Sans"/>
                              <a:sym typeface="Nunito Sans"/>
                            </a:rPr>
                            <a:t>from left to right, ignoring the brackets</a:t>
                          </a:r>
                          <a:endParaRPr lang="en-US" sz="1400" i="1"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dk1"/>
                              </a:solidFill>
                              <a:latin typeface="Nunito Sans"/>
                              <a:ea typeface="Nunito Sans"/>
                              <a:cs typeface="Nunito Sans"/>
                              <a:sym typeface="Nunito Sans"/>
                            </a:rPr>
                            <a:t>D) </a:t>
                          </a:r>
                          <a14:m>
                            <m:oMath xmlns:m="http://schemas.openxmlformats.org/officeDocument/2006/math">
                              <m:r>
                                <a:rPr lang="en-GB" sz="1600" b="0" i="1" u="none" strike="noStrike" cap="none" dirty="0" smtClean="0">
                                  <a:solidFill>
                                    <a:schemeClr val="dk1"/>
                                  </a:solidFill>
                                  <a:latin typeface="Cambria Math" panose="02040503050406030204" pitchFamily="18" charset="0"/>
                                  <a:ea typeface="Nunito Sans"/>
                                  <a:cs typeface="Nunito Sans"/>
                                  <a:sym typeface="Nunito Sans"/>
                                </a:rPr>
                                <m:t>0</m:t>
                              </m:r>
                            </m:oMath>
                          </a14:m>
                          <a:r>
                            <a:rPr lang="en-US" sz="1600" u="none" strike="noStrike" cap="none" dirty="0">
                              <a:solidFill>
                                <a:schemeClr val="dk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dk1"/>
                              </a:solidFill>
                              <a:latin typeface="Nunito Sans"/>
                              <a:ea typeface="Nunito Sans"/>
                              <a:cs typeface="Nunito Sans"/>
                              <a:sym typeface="Nunito Sans"/>
                            </a:rPr>
                            <a:t>Student </a:t>
                          </a:r>
                          <a:r>
                            <a:rPr lang="en-GB" sz="1400" u="none" strike="noStrike" cap="none" dirty="0">
                              <a:solidFill>
                                <a:schemeClr val="dk1"/>
                              </a:solidFill>
                              <a:latin typeface="Nunito Sans"/>
                              <a:ea typeface="Nunito Sans"/>
                              <a:cs typeface="Nunito Sans"/>
                              <a:sym typeface="Nunito Sans"/>
                            </a:rPr>
                            <a:t>evaluated the bracket as zero by treating </a:t>
                          </a:r>
                          <a14:m>
                            <m:oMath xmlns:m="http://schemas.openxmlformats.org/officeDocument/2006/math">
                              <m:sSup>
                                <m:sSupPr>
                                  <m:ctrlPr>
                                    <a:rPr lang="en-GB" sz="1400" b="0" i="1" u="none" strike="noStrike" cap="none" smtClean="0">
                                      <a:solidFill>
                                        <a:schemeClr val="dk1"/>
                                      </a:solidFill>
                                      <a:latin typeface="Cambria Math" panose="02040503050406030204" pitchFamily="18" charset="0"/>
                                      <a:ea typeface="Nunito Sans"/>
                                      <a:cs typeface="Nunito Sans"/>
                                      <a:sym typeface="Nunito Sans"/>
                                    </a:rPr>
                                  </m:ctrlPr>
                                </m:sSupPr>
                                <m:e>
                                  <m:r>
                                    <a:rPr lang="en-GB" sz="1400" b="0" i="1" u="none" strike="noStrike" cap="none" smtClean="0">
                                      <a:solidFill>
                                        <a:schemeClr val="dk1"/>
                                      </a:solidFill>
                                      <a:latin typeface="Cambria Math" panose="02040503050406030204" pitchFamily="18" charset="0"/>
                                      <a:ea typeface="Nunito Sans"/>
                                      <a:cs typeface="Nunito Sans"/>
                                      <a:sym typeface="Nunito Sans"/>
                                    </a:rPr>
                                    <m:t>4</m:t>
                                  </m:r>
                                </m:e>
                                <m:sup>
                                  <m:r>
                                    <a:rPr lang="en-GB" sz="1400" b="0" i="1" u="none" strike="noStrike" cap="none" smtClean="0">
                                      <a:solidFill>
                                        <a:schemeClr val="dk1"/>
                                      </a:solidFill>
                                      <a:latin typeface="Cambria Math" panose="02040503050406030204" pitchFamily="18" charset="0"/>
                                      <a:ea typeface="Nunito Sans"/>
                                      <a:cs typeface="Nunito Sans"/>
                                      <a:sym typeface="Nunito Sans"/>
                                    </a:rPr>
                                    <m:t>2</m:t>
                                  </m:r>
                                </m:sup>
                              </m:sSup>
                            </m:oMath>
                          </a14:m>
                          <a:r>
                            <a:rPr lang="en-US" sz="1400" u="none" strike="noStrike" cap="none" dirty="0">
                              <a:solidFill>
                                <a:schemeClr val="dk1"/>
                              </a:solidFill>
                              <a:latin typeface="Nunito Sans"/>
                              <a:ea typeface="Nunito Sans"/>
                              <a:cs typeface="Nunito Sans"/>
                              <a:sym typeface="Nunito Sans"/>
                            </a:rPr>
                            <a:t> as </a:t>
                          </a:r>
                          <a14:m>
                            <m:oMath xmlns:m="http://schemas.openxmlformats.org/officeDocument/2006/math">
                              <m:r>
                                <a:rPr lang="en-GB" sz="1400" b="0" i="1" u="none" strike="noStrike" cap="none" smtClean="0">
                                  <a:solidFill>
                                    <a:schemeClr val="dk1"/>
                                  </a:solidFill>
                                  <a:latin typeface="Cambria Math" panose="02040503050406030204" pitchFamily="18" charset="0"/>
                                  <a:ea typeface="Nunito Sans"/>
                                  <a:cs typeface="Nunito Sans"/>
                                  <a:sym typeface="Nunito Sans"/>
                                </a:rPr>
                                <m:t>4×2</m:t>
                              </m:r>
                            </m:oMath>
                          </a14:m>
                          <a:endParaRPr lang="en-US" sz="1400" u="none" strike="noStrike" cap="none" dirty="0">
                            <a:solidFill>
                              <a:schemeClr val="dk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106" name="Google Shape;106;p20"/>
              <p:cNvGraphicFramePr/>
              <p:nvPr>
                <p:extLst>
                  <p:ext uri="{D42A27DB-BD31-4B8C-83A1-F6EECF244321}">
                    <p14:modId xmlns:p14="http://schemas.microsoft.com/office/powerpoint/2010/main" val="3820461131"/>
                  </p:ext>
                </p:extLst>
              </p:nvPr>
            </p:nvGraphicFramePr>
            <p:xfrm>
              <a:off x="952500" y="2190750"/>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0617"/>
                          </a:stretch>
                        </a:blipFill>
                      </a:tcPr>
                    </a:tc>
                    <a:extLst>
                      <a:ext uri="{0D108BD9-81ED-4DB2-BD59-A6C34878D82A}">
                        <a16:rowId xmlns:a16="http://schemas.microsoft.com/office/drawing/2014/main" val="10000"/>
                      </a:ext>
                    </a:extLst>
                  </a:tr>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1242" r="-100337" b="-124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1242" r="-337" b="-1242"/>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2" name="Google Shape;105;p20">
                <a:extLst>
                  <a:ext uri="{FF2B5EF4-FFF2-40B4-BE49-F238E27FC236}">
                    <a16:creationId xmlns:a16="http://schemas.microsoft.com/office/drawing/2014/main" id="{0E08C5B9-8E7F-6858-4978-77379FA941C2}"/>
                  </a:ext>
                </a:extLst>
              </p:cNvPr>
              <p:cNvGraphicFramePr/>
              <p:nvPr>
                <p:extLst>
                  <p:ext uri="{D42A27DB-BD31-4B8C-83A1-F6EECF244321}">
                    <p14:modId xmlns:p14="http://schemas.microsoft.com/office/powerpoint/2010/main" val="1794121743"/>
                  </p:ext>
                </p:extLst>
              </p:nvPr>
            </p:nvGraphicFramePr>
            <p:xfrm>
              <a:off x="108044" y="862525"/>
              <a:ext cx="8750206" cy="1244181"/>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244181">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18) Calculate:</a:t>
                          </a:r>
                        </a:p>
                        <a:p>
                          <a:pPr marL="457200" lvl="0" indent="0" algn="l" rtl="0">
                            <a:spcBef>
                              <a:spcPts val="0"/>
                            </a:spcBef>
                            <a:spcAft>
                              <a:spcPts val="0"/>
                            </a:spcAft>
                            <a:buNone/>
                          </a:pPr>
                          <a:endParaRPr lang="ar-AE"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smtClean="0">
                                  <a:solidFill>
                                    <a:schemeClr val="dk1"/>
                                  </a:solidFill>
                                  <a:latin typeface="Cambria Math" panose="02040503050406030204" pitchFamily="18" charset="0"/>
                                  <a:cs typeface="Times New Roman"/>
                                  <a:sym typeface="Times New Roman"/>
                                </a:rPr>
                                <m:t>3×(</m:t>
                              </m:r>
                              <m:sSup>
                                <m:sSupPr>
                                  <m:ctrlPr>
                                    <a:rPr lang="en-GB" sz="2300" b="0" i="1" smtClean="0">
                                      <a:solidFill>
                                        <a:schemeClr val="dk1"/>
                                      </a:solidFill>
                                      <a:latin typeface="Cambria Math" panose="02040503050406030204" pitchFamily="18" charset="0"/>
                                      <a:cs typeface="Times New Roman"/>
                                      <a:sym typeface="Times New Roman"/>
                                    </a:rPr>
                                  </m:ctrlPr>
                                </m:sSupPr>
                                <m:e>
                                  <m:r>
                                    <a:rPr lang="en-GB" sz="2300" b="0" i="1" smtClean="0">
                                      <a:solidFill>
                                        <a:schemeClr val="dk1"/>
                                      </a:solidFill>
                                      <a:latin typeface="Cambria Math" panose="02040503050406030204" pitchFamily="18" charset="0"/>
                                      <a:cs typeface="Times New Roman"/>
                                      <a:sym typeface="Times New Roman"/>
                                    </a:rPr>
                                    <m:t>4</m:t>
                                  </m:r>
                                </m:e>
                                <m:sup>
                                  <m:r>
                                    <a:rPr lang="en-GB" sz="2300" b="0" i="1" smtClean="0">
                                      <a:solidFill>
                                        <a:schemeClr val="dk1"/>
                                      </a:solidFill>
                                      <a:latin typeface="Cambria Math" panose="02040503050406030204" pitchFamily="18" charset="0"/>
                                      <a:cs typeface="Times New Roman"/>
                                      <a:sym typeface="Times New Roman"/>
                                    </a:rPr>
                                    <m:t>2</m:t>
                                  </m:r>
                                </m:sup>
                              </m:sSup>
                              <m:r>
                                <a:rPr lang="en-GB" sz="2300" b="0" i="1" smtClean="0">
                                  <a:solidFill>
                                    <a:schemeClr val="dk1"/>
                                  </a:solidFill>
                                  <a:latin typeface="Cambria Math" panose="02040503050406030204" pitchFamily="18" charset="0"/>
                                  <a:cs typeface="Times New Roman"/>
                                  <a:sym typeface="Times New Roman"/>
                                </a:rPr>
                                <m:t>−8÷2)</m:t>
                              </m:r>
                            </m:oMath>
                          </a14:m>
                          <a:r>
                            <a:rPr lang="en-GB" sz="2300" baseline="30000" dirty="0">
                              <a:solidFill>
                                <a:schemeClr val="dk1"/>
                              </a:solidFill>
                              <a:latin typeface="Times New Roman"/>
                              <a:ea typeface="Times New Roman"/>
                              <a:cs typeface="Times New Roman"/>
                              <a:sym typeface="Times New Roman"/>
                            </a:rPr>
                            <a:t> </a:t>
                          </a:r>
                          <a:endParaRPr lang="ar-AE"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05;p20">
                <a:extLst>
                  <a:ext uri="{FF2B5EF4-FFF2-40B4-BE49-F238E27FC236}">
                    <a16:creationId xmlns:a16="http://schemas.microsoft.com/office/drawing/2014/main" id="{0E08C5B9-8E7F-6858-4978-77379FA941C2}"/>
                  </a:ext>
                </a:extLst>
              </p:cNvPr>
              <p:cNvGraphicFramePr/>
              <p:nvPr>
                <p:extLst>
                  <p:ext uri="{D42A27DB-BD31-4B8C-83A1-F6EECF244321}">
                    <p14:modId xmlns:p14="http://schemas.microsoft.com/office/powerpoint/2010/main" val="1794121743"/>
                  </p:ext>
                </p:extLst>
              </p:nvPr>
            </p:nvGraphicFramePr>
            <p:xfrm>
              <a:off x="108044" y="862525"/>
              <a:ext cx="8750206" cy="1244181"/>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244181">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0" t="-976" r="-139" b="-976"/>
                          </a:stretch>
                        </a:blipFill>
                      </a:tcPr>
                    </a:tc>
                    <a:extLst>
                      <a:ext uri="{0D108BD9-81ED-4DB2-BD59-A6C34878D82A}">
                        <a16:rowId xmlns:a16="http://schemas.microsoft.com/office/drawing/2014/main" val="10000"/>
                      </a:ext>
                    </a:extLst>
                  </a:tr>
                </a:tbl>
              </a:graphicData>
            </a:graphic>
          </p:graphicFrame>
        </mc:Fallback>
      </mc:AlternateContent>
      <p:sp>
        <p:nvSpPr>
          <p:cNvPr id="4" name="Google Shape;104;p20">
            <a:extLst>
              <a:ext uri="{FF2B5EF4-FFF2-40B4-BE49-F238E27FC236}">
                <a16:creationId xmlns:a16="http://schemas.microsoft.com/office/drawing/2014/main" id="{8DA8880E-65FC-3D1E-471D-F855545DB378}"/>
              </a:ext>
            </a:extLst>
          </p:cNvPr>
          <p:cNvSpPr txBox="1"/>
          <p:nvPr/>
        </p:nvSpPr>
        <p:spPr>
          <a:xfrm>
            <a:off x="169849" y="378100"/>
            <a:ext cx="4948997"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BIDMAS Answers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291444537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106" name="Google Shape;106;p20"/>
              <p:cNvGraphicFramePr/>
              <p:nvPr>
                <p:extLst>
                  <p:ext uri="{D42A27DB-BD31-4B8C-83A1-F6EECF244321}">
                    <p14:modId xmlns:p14="http://schemas.microsoft.com/office/powerpoint/2010/main" val="3487633740"/>
                  </p:ext>
                </p:extLst>
              </p:nvPr>
            </p:nvGraphicFramePr>
            <p:xfrm>
              <a:off x="952500" y="2188749"/>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66</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calculated numerator from left to right</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rgbClr val="00BC89"/>
                              </a:solidFill>
                              <a:latin typeface="Nunito Sans"/>
                              <a:ea typeface="Nunito Sans"/>
                              <a:cs typeface="Nunito Sans"/>
                              <a:sym typeface="Nunito Sans"/>
                            </a:rPr>
                            <a:t>B) </a:t>
                          </a:r>
                          <a14:m>
                            <m:oMath xmlns:m="http://schemas.openxmlformats.org/officeDocument/2006/math">
                              <m:r>
                                <a:rPr lang="en-GB" sz="1600" b="0" i="1" u="none" strike="noStrike" cap="none" dirty="0" smtClean="0">
                                  <a:solidFill>
                                    <a:srgbClr val="00BC89"/>
                                  </a:solidFill>
                                  <a:latin typeface="Cambria Math" panose="02040503050406030204" pitchFamily="18" charset="0"/>
                                  <a:ea typeface="Nunito Sans"/>
                                  <a:cs typeface="Nunito Sans"/>
                                  <a:sym typeface="Nunito Sans"/>
                                </a:rPr>
                                <m:t>17</m:t>
                              </m:r>
                            </m:oMath>
                          </a14:m>
                          <a:endParaRPr lang="en-US" sz="160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rgbClr val="00BC89"/>
                              </a:solidFill>
                              <a:latin typeface="Nunito Sans"/>
                              <a:ea typeface="Nunito Sans"/>
                              <a:cs typeface="Nunito Sans"/>
                              <a:sym typeface="Nunito Sans"/>
                            </a:rPr>
                            <a:t>Correct answer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−4</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did not square </a:t>
                          </a:r>
                          <a14:m>
                            <m:oMath xmlns:m="http://schemas.openxmlformats.org/officeDocument/2006/math">
                              <m:r>
                                <a:rPr lang="en-US" sz="1400" b="0" i="1" u="none" strike="noStrike" cap="none" smtClean="0">
                                  <a:solidFill>
                                    <a:schemeClr val="tx1"/>
                                  </a:solidFill>
                                  <a:latin typeface="Cambria Math" panose="02040503050406030204" pitchFamily="18" charset="0"/>
                                  <a:ea typeface="Nunito Sans"/>
                                  <a:cs typeface="Nunito Sans"/>
                                  <a:sym typeface="Nunito Sans"/>
                                </a:rPr>
                                <m:t>7</m:t>
                              </m:r>
                            </m:oMath>
                          </a14:m>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8.5</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did not square root </a:t>
                          </a:r>
                          <a14:m>
                            <m:oMath xmlns:m="http://schemas.openxmlformats.org/officeDocument/2006/math">
                              <m:r>
                                <a:rPr lang="en-US" sz="1400" b="0" i="1" u="none" strike="noStrike" cap="none" smtClean="0">
                                  <a:solidFill>
                                    <a:schemeClr val="tx1"/>
                                  </a:solidFill>
                                  <a:latin typeface="Cambria Math" panose="02040503050406030204" pitchFamily="18" charset="0"/>
                                  <a:ea typeface="Nunito Sans"/>
                                  <a:cs typeface="Nunito Sans"/>
                                  <a:sym typeface="Nunito Sans"/>
                                </a:rPr>
                                <m:t>4</m:t>
                              </m:r>
                            </m:oMath>
                          </a14:m>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106" name="Google Shape;106;p20"/>
              <p:cNvGraphicFramePr/>
              <p:nvPr>
                <p:extLst>
                  <p:ext uri="{D42A27DB-BD31-4B8C-83A1-F6EECF244321}">
                    <p14:modId xmlns:p14="http://schemas.microsoft.com/office/powerpoint/2010/main" val="3487633740"/>
                  </p:ext>
                </p:extLst>
              </p:nvPr>
            </p:nvGraphicFramePr>
            <p:xfrm>
              <a:off x="952500" y="2188749"/>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0617"/>
                          </a:stretch>
                        </a:blipFill>
                      </a:tcPr>
                    </a:tc>
                    <a:extLst>
                      <a:ext uri="{0D108BD9-81ED-4DB2-BD59-A6C34878D82A}">
                        <a16:rowId xmlns:a16="http://schemas.microsoft.com/office/drawing/2014/main" val="10000"/>
                      </a:ext>
                    </a:extLst>
                  </a:tr>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1242" r="-100337" b="-124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1242" r="-337" b="-1242"/>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2" name="Google Shape;105;p20">
                <a:extLst>
                  <a:ext uri="{FF2B5EF4-FFF2-40B4-BE49-F238E27FC236}">
                    <a16:creationId xmlns:a16="http://schemas.microsoft.com/office/drawing/2014/main" id="{D14E4DD3-2E71-A844-D6D2-CECCE198F053}"/>
                  </a:ext>
                </a:extLst>
              </p:cNvPr>
              <p:cNvGraphicFramePr/>
              <p:nvPr>
                <p:extLst>
                  <p:ext uri="{D42A27DB-BD31-4B8C-83A1-F6EECF244321}">
                    <p14:modId xmlns:p14="http://schemas.microsoft.com/office/powerpoint/2010/main" val="3079866776"/>
                  </p:ext>
                </p:extLst>
              </p:nvPr>
            </p:nvGraphicFramePr>
            <p:xfrm>
              <a:off x="108044" y="862525"/>
              <a:ext cx="8811838" cy="1295728"/>
            </p:xfrm>
            <a:graphic>
              <a:graphicData uri="http://schemas.openxmlformats.org/drawingml/2006/table">
                <a:tbl>
                  <a:tblPr firstRow="1" bandRow="1">
                    <a:noFill/>
                    <a:tableStyleId>{F0405E19-DBF8-4350-A6E9-593C9D7815B3}</a:tableStyleId>
                  </a:tblPr>
                  <a:tblGrid>
                    <a:gridCol w="8811838">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19) Calculate: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f>
                                <m:fPr>
                                  <m:ctrlPr>
                                    <a:rPr lang="en-GB" sz="2300" b="0" i="1" smtClean="0">
                                      <a:solidFill>
                                        <a:schemeClr val="dk1"/>
                                      </a:solidFill>
                                      <a:latin typeface="Cambria Math" panose="02040503050406030204" pitchFamily="18" charset="0"/>
                                      <a:cs typeface="Times New Roman"/>
                                      <a:sym typeface="Times New Roman"/>
                                    </a:rPr>
                                  </m:ctrlPr>
                                </m:fPr>
                                <m:num>
                                  <m:sSup>
                                    <m:sSupPr>
                                      <m:ctrlPr>
                                        <a:rPr lang="en-GB" sz="2300" b="0" i="1" smtClean="0">
                                          <a:solidFill>
                                            <a:schemeClr val="dk1"/>
                                          </a:solidFill>
                                          <a:latin typeface="Cambria Math" panose="02040503050406030204" pitchFamily="18" charset="0"/>
                                          <a:cs typeface="Times New Roman"/>
                                          <a:sym typeface="Times New Roman"/>
                                        </a:rPr>
                                      </m:ctrlPr>
                                    </m:sSupPr>
                                    <m:e>
                                      <m:r>
                                        <a:rPr lang="en-GB" sz="2300" b="0" i="1" smtClean="0">
                                          <a:solidFill>
                                            <a:schemeClr val="dk1"/>
                                          </a:solidFill>
                                          <a:latin typeface="Cambria Math" panose="02040503050406030204" pitchFamily="18" charset="0"/>
                                          <a:cs typeface="Times New Roman"/>
                                          <a:sym typeface="Times New Roman"/>
                                        </a:rPr>
                                        <m:t>7</m:t>
                                      </m:r>
                                    </m:e>
                                    <m:sup>
                                      <m:r>
                                        <a:rPr lang="en-GB" sz="2300" b="0" i="1" smtClean="0">
                                          <a:solidFill>
                                            <a:schemeClr val="dk1"/>
                                          </a:solidFill>
                                          <a:latin typeface="Cambria Math" panose="02040503050406030204" pitchFamily="18" charset="0"/>
                                          <a:cs typeface="Times New Roman"/>
                                          <a:sym typeface="Times New Roman"/>
                                        </a:rPr>
                                        <m:t>2</m:t>
                                      </m:r>
                                    </m:sup>
                                  </m:sSup>
                                  <m:r>
                                    <a:rPr lang="en-GB" sz="2300" b="0" i="1" smtClean="0">
                                      <a:solidFill>
                                        <a:schemeClr val="dk1"/>
                                      </a:solidFill>
                                      <a:latin typeface="Cambria Math" panose="02040503050406030204" pitchFamily="18" charset="0"/>
                                      <a:cs typeface="Times New Roman"/>
                                      <a:sym typeface="Times New Roman"/>
                                    </a:rPr>
                                    <m:t>−5×3</m:t>
                                  </m:r>
                                </m:num>
                                <m:den>
                                  <m:rad>
                                    <m:radPr>
                                      <m:degHide m:val="on"/>
                                      <m:ctrlPr>
                                        <a:rPr lang="en-GB" sz="2300" b="0" i="1" smtClean="0">
                                          <a:solidFill>
                                            <a:schemeClr val="dk1"/>
                                          </a:solidFill>
                                          <a:latin typeface="Cambria Math" panose="02040503050406030204" pitchFamily="18" charset="0"/>
                                          <a:cs typeface="Times New Roman"/>
                                          <a:sym typeface="Times New Roman"/>
                                        </a:rPr>
                                      </m:ctrlPr>
                                    </m:radPr>
                                    <m:deg/>
                                    <m:e>
                                      <m:r>
                                        <a:rPr lang="en-GB" sz="2300" b="0" i="1" smtClean="0">
                                          <a:solidFill>
                                            <a:schemeClr val="dk1"/>
                                          </a:solidFill>
                                          <a:latin typeface="Cambria Math" panose="02040503050406030204" pitchFamily="18" charset="0"/>
                                          <a:cs typeface="Times New Roman"/>
                                          <a:sym typeface="Times New Roman"/>
                                        </a:rPr>
                                        <m:t>4</m:t>
                                      </m:r>
                                    </m:e>
                                  </m:rad>
                                </m:den>
                              </m:f>
                            </m:oMath>
                          </a14:m>
                          <a:r>
                            <a:rPr lang="ar-AE" sz="2300" baseline="30000" dirty="0">
                              <a:solidFill>
                                <a:schemeClr val="dk1"/>
                              </a:solidFill>
                              <a:latin typeface="Times New Roman"/>
                              <a:ea typeface="Times New Roman"/>
                              <a:cs typeface="Times New Roman"/>
                              <a:sym typeface="Times New Roman"/>
                            </a:rPr>
                            <a:t> </a:t>
                          </a:r>
                        </a:p>
                        <a:p>
                          <a:pPr marL="127000" lvl="0" indent="0" algn="l" rtl="0">
                            <a:spcBef>
                              <a:spcPts val="0"/>
                            </a:spcBef>
                            <a:spcAft>
                              <a:spcPts val="0"/>
                            </a:spcAft>
                            <a:buClr>
                              <a:schemeClr val="dk1"/>
                            </a:buClr>
                            <a:buSzPts val="1600"/>
                            <a:buFont typeface="Nunito Sans"/>
                            <a:buNone/>
                          </a:pPr>
                          <a:endParaRPr lang="ar-AE"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05;p20">
                <a:extLst>
                  <a:ext uri="{FF2B5EF4-FFF2-40B4-BE49-F238E27FC236}">
                    <a16:creationId xmlns:a16="http://schemas.microsoft.com/office/drawing/2014/main" id="{D14E4DD3-2E71-A844-D6D2-CECCE198F053}"/>
                  </a:ext>
                </a:extLst>
              </p:cNvPr>
              <p:cNvGraphicFramePr/>
              <p:nvPr>
                <p:extLst>
                  <p:ext uri="{D42A27DB-BD31-4B8C-83A1-F6EECF244321}">
                    <p14:modId xmlns:p14="http://schemas.microsoft.com/office/powerpoint/2010/main" val="3079866776"/>
                  </p:ext>
                </p:extLst>
              </p:nvPr>
            </p:nvGraphicFramePr>
            <p:xfrm>
              <a:off x="108044" y="862525"/>
              <a:ext cx="8811838" cy="1295728"/>
            </p:xfrm>
            <a:graphic>
              <a:graphicData uri="http://schemas.openxmlformats.org/drawingml/2006/table">
                <a:tbl>
                  <a:tblPr firstRow="1" bandRow="1">
                    <a:noFill/>
                    <a:tableStyleId>{F0405E19-DBF8-4350-A6E9-593C9D7815B3}</a:tableStyleId>
                  </a:tblPr>
                  <a:tblGrid>
                    <a:gridCol w="8811838">
                      <a:extLst>
                        <a:ext uri="{9D8B030D-6E8A-4147-A177-3AD203B41FA5}">
                          <a16:colId xmlns:a16="http://schemas.microsoft.com/office/drawing/2014/main" val="20000"/>
                        </a:ext>
                      </a:extLst>
                    </a:gridCol>
                  </a:tblGrid>
                  <a:tr h="129572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69" t="-935" r="-138" b="-935"/>
                          </a:stretch>
                        </a:blipFill>
                      </a:tcPr>
                    </a:tc>
                    <a:extLst>
                      <a:ext uri="{0D108BD9-81ED-4DB2-BD59-A6C34878D82A}">
                        <a16:rowId xmlns:a16="http://schemas.microsoft.com/office/drawing/2014/main" val="10000"/>
                      </a:ext>
                    </a:extLst>
                  </a:tr>
                </a:tbl>
              </a:graphicData>
            </a:graphic>
          </p:graphicFrame>
        </mc:Fallback>
      </mc:AlternateContent>
      <p:sp>
        <p:nvSpPr>
          <p:cNvPr id="4" name="Google Shape;104;p20">
            <a:extLst>
              <a:ext uri="{FF2B5EF4-FFF2-40B4-BE49-F238E27FC236}">
                <a16:creationId xmlns:a16="http://schemas.microsoft.com/office/drawing/2014/main" id="{500422CC-04AD-9F63-D2C5-D4D1B5365D71}"/>
              </a:ext>
            </a:extLst>
          </p:cNvPr>
          <p:cNvSpPr txBox="1"/>
          <p:nvPr/>
        </p:nvSpPr>
        <p:spPr>
          <a:xfrm>
            <a:off x="169850" y="378100"/>
            <a:ext cx="4814526"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BIDMAS Answers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244072620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106" name="Google Shape;106;p20"/>
              <p:cNvGraphicFramePr/>
              <p:nvPr>
                <p:extLst>
                  <p:ext uri="{D42A27DB-BD31-4B8C-83A1-F6EECF244321}">
                    <p14:modId xmlns:p14="http://schemas.microsoft.com/office/powerpoint/2010/main" val="3157798968"/>
                  </p:ext>
                </p:extLst>
              </p:nvPr>
            </p:nvGraphicFramePr>
            <p:xfrm>
              <a:off x="952500" y="2190749"/>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rgbClr val="00BC89"/>
                              </a:solidFill>
                              <a:latin typeface="Nunito Sans"/>
                              <a:ea typeface="Nunito Sans"/>
                              <a:cs typeface="Nunito Sans"/>
                              <a:sym typeface="Nunito Sans"/>
                            </a:rPr>
                            <a:t>A) </a:t>
                          </a:r>
                          <a14:m>
                            <m:oMath xmlns:m="http://schemas.openxmlformats.org/officeDocument/2006/math">
                              <m:r>
                                <a:rPr lang="en-GB" sz="1600" b="0" i="1" u="none" strike="noStrike" cap="none" dirty="0" smtClean="0">
                                  <a:solidFill>
                                    <a:srgbClr val="00BC89"/>
                                  </a:solidFill>
                                  <a:latin typeface="Cambria Math" panose="02040503050406030204" pitchFamily="18" charset="0"/>
                                  <a:ea typeface="Nunito Sans"/>
                                  <a:cs typeface="Nunito Sans"/>
                                  <a:sym typeface="Nunito Sans"/>
                                </a:rPr>
                                <m:t>−0.4</m:t>
                              </m:r>
                            </m:oMath>
                          </a14:m>
                          <a:endParaRPr lang="en-GB" sz="1600" b="0" u="none" strike="noStrike" cap="none" dirty="0">
                            <a:solidFill>
                              <a:srgbClr val="00BC89"/>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rgbClr val="00BC89"/>
                              </a:solidFill>
                              <a:latin typeface="Nunito Sans"/>
                              <a:ea typeface="Nunito Sans"/>
                              <a:cs typeface="Nunito Sans"/>
                              <a:sym typeface="Nunito Sans"/>
                            </a:rPr>
                            <a:t>Correct answer</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0.8</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forgot to square the bracket</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0.4</m:t>
                              </m:r>
                            </m:oMath>
                          </a14:m>
                          <a:endParaRPr lang="en-GB" sz="1600" b="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made an error dealing with negative numbers</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0.2</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Student </a:t>
                          </a:r>
                          <a:r>
                            <a:rPr lang="en-GB" sz="1400" u="none" strike="noStrike" cap="none" dirty="0">
                              <a:solidFill>
                                <a:schemeClr val="tx1"/>
                              </a:solidFill>
                              <a:latin typeface="Nunito Sans"/>
                              <a:ea typeface="Nunito Sans"/>
                              <a:cs typeface="Nunito Sans"/>
                              <a:sym typeface="Nunito Sans"/>
                            </a:rPr>
                            <a:t>doubled the bracket, rather than squaring</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106" name="Google Shape;106;p20"/>
              <p:cNvGraphicFramePr/>
              <p:nvPr>
                <p:extLst>
                  <p:ext uri="{D42A27DB-BD31-4B8C-83A1-F6EECF244321}">
                    <p14:modId xmlns:p14="http://schemas.microsoft.com/office/powerpoint/2010/main" val="3157798968"/>
                  </p:ext>
                </p:extLst>
              </p:nvPr>
            </p:nvGraphicFramePr>
            <p:xfrm>
              <a:off x="952500" y="2190749"/>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617" r="-337" b="-100617"/>
                          </a:stretch>
                        </a:blipFill>
                      </a:tcPr>
                    </a:tc>
                    <a:extLst>
                      <a:ext uri="{0D108BD9-81ED-4DB2-BD59-A6C34878D82A}">
                        <a16:rowId xmlns:a16="http://schemas.microsoft.com/office/drawing/2014/main" val="10000"/>
                      </a:ext>
                    </a:extLst>
                  </a:tr>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68" t="-100617" r="-100337" b="-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3"/>
                          <a:stretch>
                            <a:fillRect l="-100168" t="-100617" r="-337" b="-617"/>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2" name="Google Shape;105;p20">
                <a:extLst>
                  <a:ext uri="{FF2B5EF4-FFF2-40B4-BE49-F238E27FC236}">
                    <a16:creationId xmlns:a16="http://schemas.microsoft.com/office/drawing/2014/main" id="{46965652-F41F-C980-1F07-613BFF445AB6}"/>
                  </a:ext>
                </a:extLst>
              </p:cNvPr>
              <p:cNvGraphicFramePr/>
              <p:nvPr>
                <p:extLst>
                  <p:ext uri="{D42A27DB-BD31-4B8C-83A1-F6EECF244321}">
                    <p14:modId xmlns:p14="http://schemas.microsoft.com/office/powerpoint/2010/main" val="3552117274"/>
                  </p:ext>
                </p:extLst>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20) Calculate, giving your answer as a decimal:</a:t>
                          </a:r>
                        </a:p>
                        <a:p>
                          <a:pPr marL="457200" lvl="0" indent="0" algn="l" rtl="0">
                            <a:spcBef>
                              <a:spcPts val="0"/>
                            </a:spcBef>
                            <a:spcAft>
                              <a:spcPts val="0"/>
                            </a:spcAft>
                            <a:buNone/>
                          </a:pPr>
                          <a:endParaRPr lang="ar-AE"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f>
                                <m:fPr>
                                  <m:ctrlPr>
                                    <a:rPr lang="en-GB" sz="2300" b="0" i="1" smtClean="0">
                                      <a:solidFill>
                                        <a:schemeClr val="dk1"/>
                                      </a:solidFill>
                                      <a:latin typeface="Cambria Math" panose="02040503050406030204" pitchFamily="18" charset="0"/>
                                      <a:cs typeface="Times New Roman"/>
                                      <a:sym typeface="Times New Roman"/>
                                    </a:rPr>
                                  </m:ctrlPr>
                                </m:fPr>
                                <m:num>
                                  <m:r>
                                    <a:rPr lang="en-GB" sz="2300" b="0" i="1" smtClean="0">
                                      <a:solidFill>
                                        <a:schemeClr val="dk1"/>
                                      </a:solidFill>
                                      <a:latin typeface="Cambria Math" panose="02040503050406030204" pitchFamily="18" charset="0"/>
                                      <a:cs typeface="Times New Roman"/>
                                      <a:sym typeface="Times New Roman"/>
                                    </a:rPr>
                                    <m:t>7−</m:t>
                                  </m:r>
                                  <m:sSup>
                                    <m:sSupPr>
                                      <m:ctrlPr>
                                        <a:rPr lang="en-GB" sz="2300" b="0" i="1" smtClean="0">
                                          <a:solidFill>
                                            <a:schemeClr val="dk1"/>
                                          </a:solidFill>
                                          <a:latin typeface="Cambria Math" panose="02040503050406030204" pitchFamily="18" charset="0"/>
                                          <a:cs typeface="Times New Roman"/>
                                          <a:sym typeface="Times New Roman"/>
                                        </a:rPr>
                                      </m:ctrlPr>
                                    </m:sSupPr>
                                    <m:e>
                                      <m:d>
                                        <m:dPr>
                                          <m:ctrlPr>
                                            <a:rPr lang="en-GB" sz="2300" b="0" i="1" smtClean="0">
                                              <a:solidFill>
                                                <a:schemeClr val="dk1"/>
                                              </a:solidFill>
                                              <a:latin typeface="Cambria Math" panose="02040503050406030204" pitchFamily="18" charset="0"/>
                                              <a:cs typeface="Times New Roman"/>
                                              <a:sym typeface="Times New Roman"/>
                                            </a:rPr>
                                          </m:ctrlPr>
                                        </m:dPr>
                                        <m:e>
                                          <m:r>
                                            <a:rPr lang="en-GB" sz="2300" b="0" i="1" smtClean="0">
                                              <a:solidFill>
                                                <a:schemeClr val="dk1"/>
                                              </a:solidFill>
                                              <a:latin typeface="Cambria Math" panose="02040503050406030204" pitchFamily="18" charset="0"/>
                                              <a:cs typeface="Times New Roman"/>
                                              <a:sym typeface="Times New Roman"/>
                                            </a:rPr>
                                            <m:t>24÷8</m:t>
                                          </m:r>
                                        </m:e>
                                      </m:d>
                                    </m:e>
                                    <m:sup>
                                      <m:r>
                                        <a:rPr lang="en-GB" sz="2300" b="0" i="1" smtClean="0">
                                          <a:solidFill>
                                            <a:schemeClr val="dk1"/>
                                          </a:solidFill>
                                          <a:latin typeface="Cambria Math" panose="02040503050406030204" pitchFamily="18" charset="0"/>
                                          <a:cs typeface="Times New Roman"/>
                                          <a:sym typeface="Times New Roman"/>
                                        </a:rPr>
                                        <m:t>2</m:t>
                                      </m:r>
                                    </m:sup>
                                  </m:sSup>
                                </m:num>
                                <m:den>
                                  <m:r>
                                    <a:rPr lang="en-GB" sz="2300" b="0" i="1" smtClean="0">
                                      <a:solidFill>
                                        <a:schemeClr val="dk1"/>
                                      </a:solidFill>
                                      <a:latin typeface="Cambria Math" panose="02040503050406030204" pitchFamily="18" charset="0"/>
                                      <a:cs typeface="Times New Roman"/>
                                      <a:sym typeface="Times New Roman"/>
                                    </a:rPr>
                                    <m:t>9−4</m:t>
                                  </m:r>
                                </m:den>
                              </m:f>
                            </m:oMath>
                          </a14:m>
                          <a:r>
                            <a:rPr lang="en-GB" sz="2300" baseline="30000" dirty="0">
                              <a:solidFill>
                                <a:schemeClr val="dk1"/>
                              </a:solidFill>
                              <a:latin typeface="Times New Roman"/>
                              <a:ea typeface="Times New Roman"/>
                              <a:cs typeface="Times New Roman"/>
                              <a:sym typeface="Times New Roman"/>
                            </a:rPr>
                            <a:t> </a:t>
                          </a:r>
                          <a:endParaRPr lang="ar-AE"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2" name="Google Shape;105;p20">
                <a:extLst>
                  <a:ext uri="{FF2B5EF4-FFF2-40B4-BE49-F238E27FC236}">
                    <a16:creationId xmlns:a16="http://schemas.microsoft.com/office/drawing/2014/main" id="{46965652-F41F-C980-1F07-613BFF445AB6}"/>
                  </a:ext>
                </a:extLst>
              </p:cNvPr>
              <p:cNvGraphicFramePr/>
              <p:nvPr>
                <p:extLst>
                  <p:ext uri="{D42A27DB-BD31-4B8C-83A1-F6EECF244321}">
                    <p14:modId xmlns:p14="http://schemas.microsoft.com/office/powerpoint/2010/main" val="3552117274"/>
                  </p:ext>
                </p:extLst>
              </p:nvPr>
            </p:nvGraphicFramePr>
            <p:xfrm>
              <a:off x="108044" y="862525"/>
              <a:ext cx="8750206" cy="1074683"/>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074683">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0" t="-1130" r="-139" b="-1130"/>
                          </a:stretch>
                        </a:blipFill>
                      </a:tcPr>
                    </a:tc>
                    <a:extLst>
                      <a:ext uri="{0D108BD9-81ED-4DB2-BD59-A6C34878D82A}">
                        <a16:rowId xmlns:a16="http://schemas.microsoft.com/office/drawing/2014/main" val="10000"/>
                      </a:ext>
                    </a:extLst>
                  </a:tr>
                </a:tbl>
              </a:graphicData>
            </a:graphic>
          </p:graphicFrame>
        </mc:Fallback>
      </mc:AlternateContent>
      <p:sp>
        <p:nvSpPr>
          <p:cNvPr id="6" name="Google Shape;104;p20">
            <a:extLst>
              <a:ext uri="{FF2B5EF4-FFF2-40B4-BE49-F238E27FC236}">
                <a16:creationId xmlns:a16="http://schemas.microsoft.com/office/drawing/2014/main" id="{20C63AEA-BE44-20E0-34A3-2A03FFAA0796}"/>
              </a:ext>
            </a:extLst>
          </p:cNvPr>
          <p:cNvSpPr txBox="1"/>
          <p:nvPr/>
        </p:nvSpPr>
        <p:spPr>
          <a:xfrm>
            <a:off x="169850" y="378100"/>
            <a:ext cx="4904174"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BIDMAS Answers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386645925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8054611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105" name="Google Shape;105;p20"/>
              <p:cNvGraphicFramePr/>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2) Calculate: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dirty="0" smtClean="0">
                                  <a:solidFill>
                                    <a:schemeClr val="dk1"/>
                                  </a:solidFill>
                                  <a:latin typeface="Cambria Math" panose="02040503050406030204" pitchFamily="18" charset="0"/>
                                  <a:cs typeface="Times New Roman"/>
                                  <a:sym typeface="Times New Roman"/>
                                </a:rPr>
                                <m:t>5×4−7×2</m:t>
                              </m:r>
                            </m:oMath>
                          </a14:m>
                          <a:r>
                            <a:rPr lang="en-US" sz="2300" b="0" dirty="0">
                              <a:solidFill>
                                <a:schemeClr val="dk1"/>
                              </a:solidFill>
                              <a:latin typeface="Times New Roman"/>
                              <a:ea typeface="Times New Roman"/>
                              <a:cs typeface="Times New Roman"/>
                              <a:sym typeface="Times New Roman"/>
                            </a:rPr>
                            <a:t> </a:t>
                          </a: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105" name="Google Shape;105;p20"/>
              <p:cNvGraphicFramePr/>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855" r="-139" b="-128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106" name="Google Shape;106;p20"/>
              <p:cNvGraphicFramePr/>
              <p:nvPr>
                <p:extLst>
                  <p:ext uri="{D42A27DB-BD31-4B8C-83A1-F6EECF244321}">
                    <p14:modId xmlns:p14="http://schemas.microsoft.com/office/powerpoint/2010/main" val="2748882686"/>
                  </p:ext>
                </p:extLst>
              </p:nvPr>
            </p:nvGraphicFramePr>
            <p:xfrm>
              <a:off x="952500" y="2190750"/>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−30</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26</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33</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6</m:t>
                              </m:r>
                            </m:oMath>
                          </a14:m>
                          <a:endParaRPr lang="en-GB" sz="1600" b="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106" name="Google Shape;106;p20"/>
              <p:cNvGraphicFramePr/>
              <p:nvPr>
                <p:extLst>
                  <p:ext uri="{D42A27DB-BD31-4B8C-83A1-F6EECF244321}">
                    <p14:modId xmlns:p14="http://schemas.microsoft.com/office/powerpoint/2010/main" val="2748882686"/>
                  </p:ext>
                </p:extLst>
              </p:nvPr>
            </p:nvGraphicFramePr>
            <p:xfrm>
              <a:off x="952500" y="2190750"/>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617" r="-337" b="-100617"/>
                          </a:stretch>
                        </a:blipFill>
                      </a:tcPr>
                    </a:tc>
                    <a:extLst>
                      <a:ext uri="{0D108BD9-81ED-4DB2-BD59-A6C34878D82A}">
                        <a16:rowId xmlns:a16="http://schemas.microsoft.com/office/drawing/2014/main" val="10000"/>
                      </a:ext>
                    </a:extLst>
                  </a:tr>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1242" r="-100337" b="-124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1242" r="-337" b="-1242"/>
                          </a:stretch>
                        </a:blipFill>
                      </a:tcPr>
                    </a:tc>
                    <a:extLst>
                      <a:ext uri="{0D108BD9-81ED-4DB2-BD59-A6C34878D82A}">
                        <a16:rowId xmlns:a16="http://schemas.microsoft.com/office/drawing/2014/main" val="10001"/>
                      </a:ext>
                    </a:extLst>
                  </a:tr>
                </a:tbl>
              </a:graphicData>
            </a:graphic>
          </p:graphicFrame>
        </mc:Fallback>
      </mc:AlternateContent>
      <p:sp>
        <p:nvSpPr>
          <p:cNvPr id="5" name="Google Shape;104;p20">
            <a:extLst>
              <a:ext uri="{FF2B5EF4-FFF2-40B4-BE49-F238E27FC236}">
                <a16:creationId xmlns:a16="http://schemas.microsoft.com/office/drawing/2014/main" id="{F2642B83-EC1C-41A3-A75E-E7BFFD44009F}"/>
              </a:ext>
            </a:extLst>
          </p:cNvPr>
          <p:cNvSpPr txBox="1"/>
          <p:nvPr/>
        </p:nvSpPr>
        <p:spPr>
          <a:xfrm>
            <a:off x="169849" y="378100"/>
            <a:ext cx="5002785"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BIDMAS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7309986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105" name="Google Shape;105;p20"/>
              <p:cNvGraphicFramePr/>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3) Calculate: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smtClean="0">
                                  <a:solidFill>
                                    <a:schemeClr val="dk1"/>
                                  </a:solidFill>
                                  <a:latin typeface="Cambria Math" panose="02040503050406030204" pitchFamily="18" charset="0"/>
                                  <a:cs typeface="Times New Roman"/>
                                  <a:sym typeface="Times New Roman"/>
                                </a:rPr>
                                <m:t>24−5×3+8</m:t>
                              </m:r>
                            </m:oMath>
                          </a14:m>
                          <a:r>
                            <a:rPr lang="en-GB" sz="2300" baseline="30000" dirty="0">
                              <a:solidFill>
                                <a:schemeClr val="dk1"/>
                              </a:solidFill>
                              <a:latin typeface="Times New Roman"/>
                              <a:ea typeface="Times New Roman"/>
                              <a:cs typeface="Times New Roman"/>
                              <a:sym typeface="Times New Roman"/>
                            </a:rPr>
                            <a:t> </a:t>
                          </a: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105" name="Google Shape;105;p20"/>
              <p:cNvGraphicFramePr/>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855" r="-139" b="-128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106" name="Google Shape;106;p20"/>
              <p:cNvGraphicFramePr/>
              <p:nvPr>
                <p:extLst>
                  <p:ext uri="{D42A27DB-BD31-4B8C-83A1-F6EECF244321}">
                    <p14:modId xmlns:p14="http://schemas.microsoft.com/office/powerpoint/2010/main" val="938191"/>
                  </p:ext>
                </p:extLst>
              </p:nvPr>
            </p:nvGraphicFramePr>
            <p:xfrm>
              <a:off x="952500" y="2190750"/>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17</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209</m:t>
                              </m:r>
                            </m:oMath>
                          </a14:m>
                          <a:endParaRPr lang="en-GB"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65</m:t>
                              </m:r>
                            </m:oMath>
                          </a14:m>
                          <a:endParaRPr lang="en-GB"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81</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106" name="Google Shape;106;p20"/>
              <p:cNvGraphicFramePr/>
              <p:nvPr>
                <p:extLst>
                  <p:ext uri="{D42A27DB-BD31-4B8C-83A1-F6EECF244321}">
                    <p14:modId xmlns:p14="http://schemas.microsoft.com/office/powerpoint/2010/main" val="938191"/>
                  </p:ext>
                </p:extLst>
              </p:nvPr>
            </p:nvGraphicFramePr>
            <p:xfrm>
              <a:off x="952500" y="2190750"/>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617" r="-337" b="-100617"/>
                          </a:stretch>
                        </a:blipFill>
                      </a:tcPr>
                    </a:tc>
                    <a:extLst>
                      <a:ext uri="{0D108BD9-81ED-4DB2-BD59-A6C34878D82A}">
                        <a16:rowId xmlns:a16="http://schemas.microsoft.com/office/drawing/2014/main" val="10000"/>
                      </a:ext>
                    </a:extLst>
                  </a:tr>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1242" r="-100337" b="-124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1242" r="-337" b="-1242"/>
                          </a:stretch>
                        </a:blipFill>
                      </a:tcPr>
                    </a:tc>
                    <a:extLst>
                      <a:ext uri="{0D108BD9-81ED-4DB2-BD59-A6C34878D82A}">
                        <a16:rowId xmlns:a16="http://schemas.microsoft.com/office/drawing/2014/main" val="10001"/>
                      </a:ext>
                    </a:extLst>
                  </a:tr>
                </a:tbl>
              </a:graphicData>
            </a:graphic>
          </p:graphicFrame>
        </mc:Fallback>
      </mc:AlternateContent>
      <p:sp>
        <p:nvSpPr>
          <p:cNvPr id="3" name="Google Shape;104;p20">
            <a:extLst>
              <a:ext uri="{FF2B5EF4-FFF2-40B4-BE49-F238E27FC236}">
                <a16:creationId xmlns:a16="http://schemas.microsoft.com/office/drawing/2014/main" id="{6E3C1FA2-2FD1-2052-730E-EA2CE4523E24}"/>
              </a:ext>
            </a:extLst>
          </p:cNvPr>
          <p:cNvSpPr txBox="1"/>
          <p:nvPr/>
        </p:nvSpPr>
        <p:spPr>
          <a:xfrm>
            <a:off x="169850" y="378100"/>
            <a:ext cx="4814526"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BIDMAS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9997070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105" name="Google Shape;105;p20"/>
              <p:cNvGraphicFramePr/>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4) Calculate: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Para xmlns:m="http://schemas.openxmlformats.org/officeDocument/2006/math">
                              <m:oMathParaPr>
                                <m:jc m:val="left"/>
                              </m:oMathParaPr>
                              <m:oMath xmlns:m="http://schemas.openxmlformats.org/officeDocument/2006/math">
                                <m:r>
                                  <a:rPr lang="en-GB" sz="2300" b="0" i="1" smtClean="0">
                                    <a:solidFill>
                                      <a:schemeClr val="dk1"/>
                                    </a:solidFill>
                                    <a:latin typeface="Cambria Math" panose="02040503050406030204" pitchFamily="18" charset="0"/>
                                    <a:cs typeface="Times New Roman"/>
                                    <a:sym typeface="Times New Roman"/>
                                  </a:rPr>
                                  <m:t>27−12÷3</m:t>
                                </m:r>
                              </m:oMath>
                            </m:oMathPara>
                          </a14:m>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105" name="Google Shape;105;p20"/>
              <p:cNvGraphicFramePr/>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855" r="-139" b="-128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106" name="Google Shape;106;p20"/>
              <p:cNvGraphicFramePr/>
              <p:nvPr>
                <p:extLst>
                  <p:ext uri="{D42A27DB-BD31-4B8C-83A1-F6EECF244321}">
                    <p14:modId xmlns:p14="http://schemas.microsoft.com/office/powerpoint/2010/main" val="4205355710"/>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−3</m:t>
                              </m:r>
                            </m:oMath>
                          </a14:m>
                          <a:endParaRPr lang="en-GB"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13</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23</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5</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106" name="Google Shape;106;p20"/>
              <p:cNvGraphicFramePr/>
              <p:nvPr>
                <p:extLst>
                  <p:ext uri="{D42A27DB-BD31-4B8C-83A1-F6EECF244321}">
                    <p14:modId xmlns:p14="http://schemas.microsoft.com/office/powerpoint/2010/main" val="4205355710"/>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617" r="-337" b="-100617"/>
                          </a:stretch>
                        </a:blipFill>
                      </a:tcPr>
                    </a:tc>
                    <a:extLst>
                      <a:ext uri="{0D108BD9-81ED-4DB2-BD59-A6C34878D82A}">
                        <a16:rowId xmlns:a16="http://schemas.microsoft.com/office/drawing/2014/main" val="10000"/>
                      </a:ext>
                    </a:extLst>
                  </a:tr>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0617" r="-100337" b="-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0617" r="-337" b="-617"/>
                          </a:stretch>
                        </a:blipFill>
                      </a:tcPr>
                    </a:tc>
                    <a:extLst>
                      <a:ext uri="{0D108BD9-81ED-4DB2-BD59-A6C34878D82A}">
                        <a16:rowId xmlns:a16="http://schemas.microsoft.com/office/drawing/2014/main" val="10001"/>
                      </a:ext>
                    </a:extLst>
                  </a:tr>
                </a:tbl>
              </a:graphicData>
            </a:graphic>
          </p:graphicFrame>
        </mc:Fallback>
      </mc:AlternateContent>
      <p:sp>
        <p:nvSpPr>
          <p:cNvPr id="3" name="Google Shape;104;p20">
            <a:extLst>
              <a:ext uri="{FF2B5EF4-FFF2-40B4-BE49-F238E27FC236}">
                <a16:creationId xmlns:a16="http://schemas.microsoft.com/office/drawing/2014/main" id="{F319BA10-083B-A9DA-5A70-CB8EA4971AC5}"/>
              </a:ext>
            </a:extLst>
          </p:cNvPr>
          <p:cNvSpPr txBox="1"/>
          <p:nvPr/>
        </p:nvSpPr>
        <p:spPr>
          <a:xfrm>
            <a:off x="169849" y="378100"/>
            <a:ext cx="4948997"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BIDMAS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6974564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105" name="Google Shape;105;p20"/>
              <p:cNvGraphicFramePr/>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5) Calculate: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smtClean="0">
                                  <a:solidFill>
                                    <a:schemeClr val="dk1"/>
                                  </a:solidFill>
                                  <a:latin typeface="Cambria Math" panose="02040503050406030204" pitchFamily="18" charset="0"/>
                                  <a:cs typeface="Times New Roman"/>
                                  <a:sym typeface="Times New Roman"/>
                                </a:rPr>
                                <m:t>18÷6+4×3</m:t>
                              </m:r>
                            </m:oMath>
                          </a14:m>
                          <a:r>
                            <a:rPr lang="en-US" sz="2300" b="0" dirty="0">
                              <a:solidFill>
                                <a:schemeClr val="dk1"/>
                              </a:solidFill>
                              <a:latin typeface="Times New Roman"/>
                              <a:ea typeface="Times New Roman"/>
                              <a:cs typeface="Times New Roman"/>
                              <a:sym typeface="Times New Roman"/>
                            </a:rPr>
                            <a:t> </a:t>
                          </a:r>
                        </a:p>
                        <a:p>
                          <a:pPr marL="457200" lvl="0" indent="0" algn="l" rtl="0">
                            <a:spcBef>
                              <a:spcPts val="0"/>
                            </a:spcBef>
                            <a:spcAft>
                              <a:spcPts val="0"/>
                            </a:spcAft>
                            <a:buNone/>
                          </a:pP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105" name="Google Shape;105;p20"/>
              <p:cNvGraphicFramePr/>
              <p:nvPr/>
            </p:nvGraphicFramePr>
            <p:xfrm>
              <a:off x="108044" y="862525"/>
              <a:ext cx="8750206" cy="1423150"/>
            </p:xfrm>
            <a:graphic>
              <a:graphicData uri="http://schemas.openxmlformats.org/drawingml/2006/table">
                <a:tbl>
                  <a:tblPr firstRow="1" bandRow="1">
                    <a:noFill/>
                    <a:tableStyleId>{F0405E19-DBF8-4350-A6E9-593C9D7815B3}</a:tableStyleId>
                  </a:tblPr>
                  <a:tblGrid>
                    <a:gridCol w="8750206">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855" r="-139" b="-128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106" name="Google Shape;106;p20"/>
              <p:cNvGraphicFramePr/>
              <p:nvPr>
                <p:extLst>
                  <p:ext uri="{D42A27DB-BD31-4B8C-83A1-F6EECF244321}">
                    <p14:modId xmlns:p14="http://schemas.microsoft.com/office/powerpoint/2010/main" val="1706948049"/>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21</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15</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3474">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5.4</m:t>
                              </m:r>
                            </m:oMath>
                          </a14:m>
                          <a:endParaRPr lang="en-US" sz="14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US" sz="1600" b="0" i="1" u="none" strike="noStrike" cap="none" dirty="0" smtClean="0">
                                  <a:solidFill>
                                    <a:schemeClr val="tx1"/>
                                  </a:solidFill>
                                  <a:latin typeface="Cambria Math" panose="02040503050406030204" pitchFamily="18" charset="0"/>
                                  <a:ea typeface="Nunito Sans"/>
                                  <a:cs typeface="Nunito Sans"/>
                                  <a:sym typeface="Nunito Sans"/>
                                </a:rPr>
                                <m:t>36</m:t>
                              </m:r>
                            </m:oMath>
                          </a14:m>
                          <a:endParaRPr lang="en-US" sz="1600" b="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106" name="Google Shape;106;p20"/>
              <p:cNvGraphicFramePr/>
              <p:nvPr>
                <p:extLst>
                  <p:ext uri="{D42A27DB-BD31-4B8C-83A1-F6EECF244321}">
                    <p14:modId xmlns:p14="http://schemas.microsoft.com/office/powerpoint/2010/main" val="1706948049"/>
                  </p:ext>
                </p:extLst>
              </p:nvPr>
            </p:nvGraphicFramePr>
            <p:xfrm>
              <a:off x="952500" y="2190750"/>
              <a:ext cx="7239000" cy="196694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617" r="-337" b="-100617"/>
                          </a:stretch>
                        </a:blipFill>
                      </a:tcPr>
                    </a:tc>
                    <a:extLst>
                      <a:ext uri="{0D108BD9-81ED-4DB2-BD59-A6C34878D82A}">
                        <a16:rowId xmlns:a16="http://schemas.microsoft.com/office/drawing/2014/main" val="10000"/>
                      </a:ext>
                    </a:extLst>
                  </a:tr>
                  <a:tr h="983474">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0617" r="-100337" b="-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0617" r="-337" b="-617"/>
                          </a:stretch>
                        </a:blipFill>
                      </a:tcPr>
                    </a:tc>
                    <a:extLst>
                      <a:ext uri="{0D108BD9-81ED-4DB2-BD59-A6C34878D82A}">
                        <a16:rowId xmlns:a16="http://schemas.microsoft.com/office/drawing/2014/main" val="10001"/>
                      </a:ext>
                    </a:extLst>
                  </a:tr>
                </a:tbl>
              </a:graphicData>
            </a:graphic>
          </p:graphicFrame>
        </mc:Fallback>
      </mc:AlternateContent>
      <p:sp>
        <p:nvSpPr>
          <p:cNvPr id="4" name="Google Shape;104;p20">
            <a:extLst>
              <a:ext uri="{FF2B5EF4-FFF2-40B4-BE49-F238E27FC236}">
                <a16:creationId xmlns:a16="http://schemas.microsoft.com/office/drawing/2014/main" id="{2E1281DC-2FF3-D042-09AF-72EE92F9EFB8}"/>
              </a:ext>
            </a:extLst>
          </p:cNvPr>
          <p:cNvSpPr txBox="1"/>
          <p:nvPr/>
        </p:nvSpPr>
        <p:spPr>
          <a:xfrm>
            <a:off x="169850" y="378100"/>
            <a:ext cx="5083468"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BIDMAS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36335312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105" name="Google Shape;105;p20"/>
              <p:cNvGraphicFramePr/>
              <p:nvPr/>
            </p:nvGraphicFramePr>
            <p:xfrm>
              <a:off x="108044" y="862525"/>
              <a:ext cx="8693056" cy="1423150"/>
            </p:xfrm>
            <a:graphic>
              <a:graphicData uri="http://schemas.openxmlformats.org/drawingml/2006/table">
                <a:tbl>
                  <a:tblPr firstRow="1" bandRow="1">
                    <a:noFill/>
                    <a:tableStyleId>{F0405E19-DBF8-4350-A6E9-593C9D7815B3}</a:tableStyleId>
                  </a:tblPr>
                  <a:tblGrid>
                    <a:gridCol w="8693056">
                      <a:extLst>
                        <a:ext uri="{9D8B030D-6E8A-4147-A177-3AD203B41FA5}">
                          <a16:colId xmlns:a16="http://schemas.microsoft.com/office/drawing/2014/main" val="20000"/>
                        </a:ext>
                      </a:extLst>
                    </a:gridCol>
                  </a:tblGrid>
                  <a:tr h="1423150">
                    <a:tc>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6) Calculate: </a:t>
                          </a:r>
                        </a:p>
                        <a:p>
                          <a:pPr marL="457200" lvl="0" indent="0" algn="l" rtl="0">
                            <a:spcBef>
                              <a:spcPts val="0"/>
                            </a:spcBef>
                            <a:spcAft>
                              <a:spcPts val="0"/>
                            </a:spcAft>
                            <a:buNone/>
                          </a:pPr>
                          <a:endParaRPr lang="en-GB" sz="105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14:m>
                            <m:oMath xmlns:m="http://schemas.openxmlformats.org/officeDocument/2006/math">
                              <m:r>
                                <a:rPr lang="en-GB" sz="2300" b="0" i="1" smtClean="0">
                                  <a:solidFill>
                                    <a:schemeClr val="dk1"/>
                                  </a:solidFill>
                                  <a:latin typeface="Cambria Math" panose="02040503050406030204" pitchFamily="18" charset="0"/>
                                  <a:cs typeface="Times New Roman"/>
                                  <a:sym typeface="Times New Roman"/>
                                </a:rPr>
                                <m:t>11−</m:t>
                              </m:r>
                              <m:sSup>
                                <m:sSupPr>
                                  <m:ctrlPr>
                                    <a:rPr lang="en-GB" sz="2300" b="0" i="1" smtClean="0">
                                      <a:solidFill>
                                        <a:schemeClr val="dk1"/>
                                      </a:solidFill>
                                      <a:latin typeface="Cambria Math" panose="02040503050406030204" pitchFamily="18" charset="0"/>
                                      <a:cs typeface="Times New Roman"/>
                                      <a:sym typeface="Times New Roman"/>
                                    </a:rPr>
                                  </m:ctrlPr>
                                </m:sSupPr>
                                <m:e>
                                  <m:r>
                                    <a:rPr lang="en-GB" sz="2300" b="0" i="1" smtClean="0">
                                      <a:solidFill>
                                        <a:schemeClr val="dk1"/>
                                      </a:solidFill>
                                      <a:latin typeface="Cambria Math" panose="02040503050406030204" pitchFamily="18" charset="0"/>
                                      <a:cs typeface="Times New Roman"/>
                                      <a:sym typeface="Times New Roman"/>
                                    </a:rPr>
                                    <m:t>3</m:t>
                                  </m:r>
                                </m:e>
                                <m:sup>
                                  <m:r>
                                    <a:rPr lang="en-GB" sz="2300" b="0" i="1" smtClean="0">
                                      <a:solidFill>
                                        <a:schemeClr val="dk1"/>
                                      </a:solidFill>
                                      <a:latin typeface="Cambria Math" panose="02040503050406030204" pitchFamily="18" charset="0"/>
                                      <a:cs typeface="Times New Roman"/>
                                      <a:sym typeface="Times New Roman"/>
                                    </a:rPr>
                                    <m:t>2</m:t>
                                  </m:r>
                                </m:sup>
                              </m:sSup>
                            </m:oMath>
                          </a14:m>
                          <a:r>
                            <a:rPr lang="en-GB" sz="2300" baseline="30000" dirty="0">
                              <a:solidFill>
                                <a:schemeClr val="dk1"/>
                              </a:solidFill>
                              <a:latin typeface="Times New Roman"/>
                              <a:ea typeface="Times New Roman"/>
                              <a:cs typeface="Times New Roman"/>
                              <a:sym typeface="Times New Roman"/>
                            </a:rPr>
                            <a:t> </a:t>
                          </a:r>
                          <a:endParaRPr sz="230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p:graphicFrame>
            <p:nvGraphicFramePr>
              <p:cNvPr id="105" name="Google Shape;105;p20"/>
              <p:cNvGraphicFramePr/>
              <p:nvPr/>
            </p:nvGraphicFramePr>
            <p:xfrm>
              <a:off x="108044" y="862525"/>
              <a:ext cx="8693056" cy="1423150"/>
            </p:xfrm>
            <a:graphic>
              <a:graphicData uri="http://schemas.openxmlformats.org/drawingml/2006/table">
                <a:tbl>
                  <a:tblPr firstRow="1" bandRow="1">
                    <a:noFill/>
                    <a:tableStyleId>{F0405E19-DBF8-4350-A6E9-593C9D7815B3}</a:tableStyleId>
                  </a:tblPr>
                  <a:tblGrid>
                    <a:gridCol w="8693056">
                      <a:extLst>
                        <a:ext uri="{9D8B030D-6E8A-4147-A177-3AD203B41FA5}">
                          <a16:colId xmlns:a16="http://schemas.microsoft.com/office/drawing/2014/main" val="20000"/>
                        </a:ext>
                      </a:extLst>
                    </a:gridCol>
                  </a:tblGrid>
                  <a:tr h="1423150">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3"/>
                          <a:stretch>
                            <a:fillRect l="-70" t="-855" r="-140" b="-1282"/>
                          </a:stretch>
                        </a:blipFill>
                      </a:tcPr>
                    </a:tc>
                    <a:extLst>
                      <a:ext uri="{0D108BD9-81ED-4DB2-BD59-A6C34878D82A}">
                        <a16:rowId xmlns:a16="http://schemas.microsoft.com/office/drawing/2014/main" val="10000"/>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106" name="Google Shape;106;p20"/>
              <p:cNvGraphicFramePr/>
              <p:nvPr>
                <p:extLst>
                  <p:ext uri="{D42A27DB-BD31-4B8C-83A1-F6EECF244321}">
                    <p14:modId xmlns:p14="http://schemas.microsoft.com/office/powerpoint/2010/main" val="1158868523"/>
                  </p:ext>
                </p:extLst>
              </p:nvPr>
            </p:nvGraphicFramePr>
            <p:xfrm>
              <a:off x="952500" y="2190750"/>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A)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64</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B)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2</m:t>
                              </m:r>
                            </m:oMath>
                          </a14:m>
                          <a:endParaRPr lang="en-US" sz="160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982800">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C)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5</m:t>
                              </m:r>
                            </m:oMath>
                          </a14:m>
                          <a:r>
                            <a:rPr lang="en-US" sz="1600" u="none" strike="noStrike" cap="none" dirty="0">
                              <a:solidFill>
                                <a:schemeClr val="tx1"/>
                              </a:solidFill>
                              <a:latin typeface="Nunito Sans"/>
                              <a:ea typeface="Nunito Sans"/>
                              <a:cs typeface="Nunito Sans"/>
                              <a:sym typeface="Nunito Sans"/>
                            </a:rPr>
                            <a:t> </a:t>
                          </a:r>
                        </a:p>
                        <a:p>
                          <a:pPr marL="0" marR="0" lvl="0" indent="0" algn="l" rtl="0">
                            <a:lnSpc>
                              <a:spcPct val="115000"/>
                            </a:lnSpc>
                            <a:spcBef>
                              <a:spcPts val="0"/>
                            </a:spcBef>
                            <a:spcAft>
                              <a:spcPts val="0"/>
                            </a:spcAft>
                            <a:buClr>
                              <a:srgbClr val="000000"/>
                            </a:buClr>
                            <a:buSzPts val="1600"/>
                            <a:buFont typeface="Arial"/>
                            <a:buNone/>
                          </a:pPr>
                          <a:r>
                            <a:rPr lang="en-US" sz="1400" u="none" strike="noStrike" cap="none" dirty="0">
                              <a:solidFill>
                                <a:schemeClr val="tx1"/>
                              </a:solidFill>
                              <a:latin typeface="Nunito Sans"/>
                              <a:ea typeface="Nunito Sans"/>
                              <a:cs typeface="Nunito Sans"/>
                              <a:sym typeface="Nunito Sans"/>
                            </a:rPr>
                            <a:t> </a:t>
                          </a: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US" sz="1600" u="none" strike="noStrike" cap="none" dirty="0">
                              <a:solidFill>
                                <a:schemeClr val="tx1"/>
                              </a:solidFill>
                              <a:latin typeface="Nunito Sans"/>
                              <a:ea typeface="Nunito Sans"/>
                              <a:cs typeface="Nunito Sans"/>
                              <a:sym typeface="Nunito Sans"/>
                            </a:rPr>
                            <a:t>D) </a:t>
                          </a:r>
                          <a14:m>
                            <m:oMath xmlns:m="http://schemas.openxmlformats.org/officeDocument/2006/math">
                              <m:r>
                                <a:rPr lang="en-GB" sz="1600" b="0" i="1" u="none" strike="noStrike" cap="none" dirty="0" smtClean="0">
                                  <a:solidFill>
                                    <a:schemeClr val="tx1"/>
                                  </a:solidFill>
                                  <a:latin typeface="Cambria Math" panose="02040503050406030204" pitchFamily="18" charset="0"/>
                                  <a:ea typeface="Nunito Sans"/>
                                  <a:cs typeface="Nunito Sans"/>
                                  <a:sym typeface="Nunito Sans"/>
                                </a:rPr>
                                <m:t>16</m:t>
                              </m:r>
                            </m:oMath>
                          </a14:m>
                          <a:endParaRPr lang="en-US" sz="1600" b="0" u="none" strike="noStrike" cap="none" dirty="0">
                            <a:solidFill>
                              <a:schemeClr val="tx1"/>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600"/>
                            <a:buFont typeface="Arial"/>
                            <a:buNone/>
                          </a:pPr>
                          <a:r>
                            <a:rPr lang="en-GB" sz="1400" u="none" strike="noStrike" cap="none" dirty="0">
                              <a:solidFill>
                                <a:schemeClr val="tx1"/>
                              </a:solidFill>
                              <a:latin typeface="Nunito Sans"/>
                              <a:ea typeface="Nunito Sans"/>
                              <a:cs typeface="Nunito Sans"/>
                              <a:sym typeface="Nunito Sans"/>
                            </a:rPr>
                            <a:t> </a:t>
                          </a:r>
                          <a:endParaRPr lang="en-US" sz="1400" u="none" strike="noStrike" cap="none" dirty="0">
                            <a:solidFill>
                              <a:schemeClr val="tx1"/>
                            </a:solidFill>
                            <a:latin typeface="Nunito Sans"/>
                            <a:ea typeface="Nunito Sans"/>
                            <a:cs typeface="Nunito Sans"/>
                            <a:sym typeface="Nunito Sans"/>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mc:Choice>
        <mc:Fallback>
          <p:graphicFrame>
            <p:nvGraphicFramePr>
              <p:cNvPr id="106" name="Google Shape;106;p20"/>
              <p:cNvGraphicFramePr/>
              <p:nvPr>
                <p:extLst>
                  <p:ext uri="{D42A27DB-BD31-4B8C-83A1-F6EECF244321}">
                    <p14:modId xmlns:p14="http://schemas.microsoft.com/office/powerpoint/2010/main" val="1158868523"/>
                  </p:ext>
                </p:extLst>
              </p:nvPr>
            </p:nvGraphicFramePr>
            <p:xfrm>
              <a:off x="952500" y="2190750"/>
              <a:ext cx="7239000" cy="196560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617" r="-100337" b="-100617"/>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617" r="-337" b="-100617"/>
                          </a:stretch>
                        </a:blipFill>
                      </a:tcPr>
                    </a:tc>
                    <a:extLst>
                      <a:ext uri="{0D108BD9-81ED-4DB2-BD59-A6C34878D82A}">
                        <a16:rowId xmlns:a16="http://schemas.microsoft.com/office/drawing/2014/main" val="10000"/>
                      </a:ext>
                    </a:extLst>
                  </a:tr>
                  <a:tr h="982800">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68" t="-101242" r="-100337" b="-1242"/>
                          </a:stretch>
                        </a:blipFill>
                      </a:tcPr>
                    </a:tc>
                    <a:tc>
                      <a:txBody>
                        <a:bodyPr/>
                        <a:lstStyle/>
                        <a:p>
                          <a:endParaRPr lang="en-US"/>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blipFill>
                          <a:blip r:embed="rId4"/>
                          <a:stretch>
                            <a:fillRect l="-100168" t="-101242" r="-337" b="-1242"/>
                          </a:stretch>
                        </a:blipFill>
                      </a:tcPr>
                    </a:tc>
                    <a:extLst>
                      <a:ext uri="{0D108BD9-81ED-4DB2-BD59-A6C34878D82A}">
                        <a16:rowId xmlns:a16="http://schemas.microsoft.com/office/drawing/2014/main" val="10001"/>
                      </a:ext>
                    </a:extLst>
                  </a:tr>
                </a:tbl>
              </a:graphicData>
            </a:graphic>
          </p:graphicFrame>
        </mc:Fallback>
      </mc:AlternateContent>
      <p:sp>
        <p:nvSpPr>
          <p:cNvPr id="4" name="Google Shape;104;p20">
            <a:extLst>
              <a:ext uri="{FF2B5EF4-FFF2-40B4-BE49-F238E27FC236}">
                <a16:creationId xmlns:a16="http://schemas.microsoft.com/office/drawing/2014/main" id="{528B716C-F3BD-CEBC-63FC-60C2D1584433}"/>
              </a:ext>
            </a:extLst>
          </p:cNvPr>
          <p:cNvSpPr txBox="1"/>
          <p:nvPr/>
        </p:nvSpPr>
        <p:spPr>
          <a:xfrm>
            <a:off x="169850" y="378100"/>
            <a:ext cx="501175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BIDMAS</a:t>
            </a:r>
            <a:endParaRPr b="1" dirty="0">
              <a:solidFill>
                <a:srgbClr val="FFFFFF"/>
              </a:solidFill>
              <a:latin typeface="Nunito Sans"/>
              <a:ea typeface="Nunito Sans"/>
              <a:cs typeface="Nunito Sans"/>
              <a:sym typeface="Nunito Sans"/>
            </a:endParaRPr>
          </a:p>
        </p:txBody>
      </p:sp>
    </p:spTree>
    <p:extLst>
      <p:ext uri="{BB962C8B-B14F-4D97-AF65-F5344CB8AC3E}">
        <p14:creationId xmlns:p14="http://schemas.microsoft.com/office/powerpoint/2010/main" val="2670149027"/>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693</TotalTime>
  <Words>1862</Words>
  <Application>Microsoft Office PowerPoint</Application>
  <PresentationFormat>On-screen Show (16:9)</PresentationFormat>
  <Paragraphs>496</Paragraphs>
  <Slides>45</Slides>
  <Notes>42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45</vt:i4>
      </vt:variant>
    </vt:vector>
  </HeadingPairs>
  <TitlesOfParts>
    <vt:vector size="51" baseType="lpstr">
      <vt:lpstr>Calibri</vt:lpstr>
      <vt:lpstr>Times New Roman</vt:lpstr>
      <vt:lpstr>Nunito Sans</vt:lpstr>
      <vt:lpstr>Arial</vt:lpstr>
      <vt:lpstr>Cambria Math</vt:lpstr>
      <vt:lpstr>Simple Light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Janette Warburton</dc:creator>
  <cp:lastModifiedBy>Janette Warburton</cp:lastModifiedBy>
  <cp:revision>36</cp:revision>
  <dcterms:modified xsi:type="dcterms:W3CDTF">2023-06-23T15:18:21Z</dcterms:modified>
</cp:coreProperties>
</file>