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7"/>
  </p:notesMasterIdLst>
  <p:sldIdLst>
    <p:sldId id="256" r:id="rId2"/>
    <p:sldId id="257" r:id="rId3"/>
    <p:sldId id="258" r:id="rId4"/>
    <p:sldId id="302" r:id="rId5"/>
    <p:sldId id="304" r:id="rId6"/>
    <p:sldId id="306" r:id="rId7"/>
    <p:sldId id="308" r:id="rId8"/>
    <p:sldId id="310" r:id="rId9"/>
    <p:sldId id="312" r:id="rId10"/>
    <p:sldId id="314" r:id="rId11"/>
    <p:sldId id="316" r:id="rId12"/>
    <p:sldId id="318" r:id="rId13"/>
    <p:sldId id="320" r:id="rId14"/>
    <p:sldId id="322" r:id="rId15"/>
    <p:sldId id="324" r:id="rId16"/>
    <p:sldId id="325" r:id="rId17"/>
    <p:sldId id="327" r:id="rId18"/>
    <p:sldId id="329" r:id="rId19"/>
    <p:sldId id="331" r:id="rId20"/>
    <p:sldId id="333" r:id="rId21"/>
    <p:sldId id="336" r:id="rId22"/>
    <p:sldId id="338" r:id="rId23"/>
    <p:sldId id="340" r:id="rId24"/>
    <p:sldId id="279" r:id="rId25"/>
    <p:sldId id="301" r:id="rId26"/>
    <p:sldId id="303" r:id="rId27"/>
    <p:sldId id="305" r:id="rId28"/>
    <p:sldId id="307" r:id="rId29"/>
    <p:sldId id="309" r:id="rId30"/>
    <p:sldId id="311" r:id="rId31"/>
    <p:sldId id="313" r:id="rId32"/>
    <p:sldId id="315" r:id="rId33"/>
    <p:sldId id="317" r:id="rId34"/>
    <p:sldId id="319" r:id="rId35"/>
    <p:sldId id="321" r:id="rId36"/>
    <p:sldId id="341" r:id="rId37"/>
    <p:sldId id="323" r:id="rId38"/>
    <p:sldId id="326" r:id="rId39"/>
    <p:sldId id="328" r:id="rId40"/>
    <p:sldId id="330" r:id="rId41"/>
    <p:sldId id="332" r:id="rId42"/>
    <p:sldId id="334" r:id="rId43"/>
    <p:sldId id="337" r:id="rId44"/>
    <p:sldId id="339" r:id="rId45"/>
    <p:sldId id="300"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Cambria Math" panose="02040503050406030204" pitchFamily="18" charset="0"/>
      <p:regular r:id="rId52"/>
    </p:embeddedFont>
    <p:embeddedFont>
      <p:font typeface="Nunito" pitchFamily="2" charset="0"/>
      <p:regular r:id="rId53"/>
      <p:bold r:id="rId54"/>
      <p:italic r:id="rId55"/>
      <p:boldItalic r:id="rId56"/>
    </p:embeddedFont>
    <p:embeddedFont>
      <p:font typeface="Nunito Sans"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1" roundtripDataSignature="AMtx7miopCsFRL5ITQ+Sw0DXLJ3aySMxy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A4A4"/>
    <a:srgbClr val="00B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1F29D1-894A-4377-B723-B4D9B91E0D33}" v="1919" dt="2023-06-27T09:08:23.763"/>
    <p1510:client id="{506302ED-242A-4EA8-A6FC-96CDFD768C58}" v="334" dt="2023-06-27T14:19:25.394"/>
  </p1510:revLst>
</p1510:revInfo>
</file>

<file path=ppt/tableStyles.xml><?xml version="1.0" encoding="utf-8"?>
<a:tblStyleLst xmlns:a="http://schemas.openxmlformats.org/drawingml/2006/main" def="{AC6F4E37-9273-47AE-8071-A6909A8A5743}">
  <a:tblStyle styleId="{AC6F4E37-9273-47AE-8071-A6909A8A5743}"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0E87D864-1952-46A8-BDBF-DA085AF3DD8E}"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86"/>
    <p:restoredTop sz="94656"/>
  </p:normalViewPr>
  <p:slideViewPr>
    <p:cSldViewPr snapToGrid="0">
      <p:cViewPr varScale="1">
        <p:scale>
          <a:sx n="63" d="100"/>
          <a:sy n="63" d="100"/>
        </p:scale>
        <p:origin x="32" y="124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microsoft.com/office/2016/11/relationships/changesInfo" Target="changesInfos/changesInfo1.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506302ED-242A-4EA8-A6FC-96CDFD768C58}"/>
    <pc:docChg chg="undo redo custSel addSld modSld">
      <pc:chgData name="Janette Warburton" userId="3e27661f259abf4c" providerId="LiveId" clId="{506302ED-242A-4EA8-A6FC-96CDFD768C58}" dt="2023-06-27T14:20:26.304" v="660" actId="478"/>
      <pc:docMkLst>
        <pc:docMk/>
      </pc:docMkLst>
      <pc:sldChg chg="modSp">
        <pc:chgData name="Janette Warburton" userId="3e27661f259abf4c" providerId="LiveId" clId="{506302ED-242A-4EA8-A6FC-96CDFD768C58}" dt="2023-06-27T10:12:52.966" v="456" actId="20577"/>
        <pc:sldMkLst>
          <pc:docMk/>
          <pc:sldMk cId="641722068" sldId="306"/>
        </pc:sldMkLst>
        <pc:graphicFrameChg chg="mod">
          <ac:chgData name="Janette Warburton" userId="3e27661f259abf4c" providerId="LiveId" clId="{506302ED-242A-4EA8-A6FC-96CDFD768C58}" dt="2023-06-27T10:12:52.966" v="456" actId="20577"/>
          <ac:graphicFrameMkLst>
            <pc:docMk/>
            <pc:sldMk cId="641722068" sldId="306"/>
            <ac:graphicFrameMk id="3" creationId="{7595350F-301F-3627-DC03-542FB96E90B2}"/>
          </ac:graphicFrameMkLst>
        </pc:graphicFrameChg>
      </pc:sldChg>
      <pc:sldChg chg="modSp">
        <pc:chgData name="Janette Warburton" userId="3e27661f259abf4c" providerId="LiveId" clId="{506302ED-242A-4EA8-A6FC-96CDFD768C58}" dt="2023-06-27T14:11:45.894" v="489" actId="20577"/>
        <pc:sldMkLst>
          <pc:docMk/>
          <pc:sldMk cId="4293198994" sldId="311"/>
        </pc:sldMkLst>
        <pc:graphicFrameChg chg="mod">
          <ac:chgData name="Janette Warburton" userId="3e27661f259abf4c" providerId="LiveId" clId="{506302ED-242A-4EA8-A6FC-96CDFD768C58}" dt="2023-06-27T14:11:45.894" v="489" actId="20577"/>
          <ac:graphicFrameMkLst>
            <pc:docMk/>
            <pc:sldMk cId="4293198994" sldId="311"/>
            <ac:graphicFrameMk id="2" creationId="{B33F34EE-4FA6-1C62-9F3B-8288971B5053}"/>
          </ac:graphicFrameMkLst>
        </pc:graphicFrameChg>
      </pc:sldChg>
      <pc:sldChg chg="modSp mod">
        <pc:chgData name="Janette Warburton" userId="3e27661f259abf4c" providerId="LiveId" clId="{506302ED-242A-4EA8-A6FC-96CDFD768C58}" dt="2023-06-27T14:16:56.957" v="498" actId="20577"/>
        <pc:sldMkLst>
          <pc:docMk/>
          <pc:sldMk cId="728305907" sldId="313"/>
        </pc:sldMkLst>
        <pc:graphicFrameChg chg="modGraphic">
          <ac:chgData name="Janette Warburton" userId="3e27661f259abf4c" providerId="LiveId" clId="{506302ED-242A-4EA8-A6FC-96CDFD768C58}" dt="2023-06-27T14:16:56.957" v="498" actId="20577"/>
          <ac:graphicFrameMkLst>
            <pc:docMk/>
            <pc:sldMk cId="728305907" sldId="313"/>
            <ac:graphicFrameMk id="3" creationId="{7595350F-301F-3627-DC03-542FB96E90B2}"/>
          </ac:graphicFrameMkLst>
        </pc:graphicFrameChg>
      </pc:sldChg>
      <pc:sldChg chg="modSp mod">
        <pc:chgData name="Janette Warburton" userId="3e27661f259abf4c" providerId="LiveId" clId="{506302ED-242A-4EA8-A6FC-96CDFD768C58}" dt="2023-06-27T14:16:57.584" v="499" actId="20577"/>
        <pc:sldMkLst>
          <pc:docMk/>
          <pc:sldMk cId="3967032244" sldId="314"/>
        </pc:sldMkLst>
        <pc:graphicFrameChg chg="modGraphic">
          <ac:chgData name="Janette Warburton" userId="3e27661f259abf4c" providerId="LiveId" clId="{506302ED-242A-4EA8-A6FC-96CDFD768C58}" dt="2023-06-27T14:16:57.584" v="499" actId="20577"/>
          <ac:graphicFrameMkLst>
            <pc:docMk/>
            <pc:sldMk cId="3967032244" sldId="314"/>
            <ac:graphicFrameMk id="3" creationId="{7595350F-301F-3627-DC03-542FB96E90B2}"/>
          </ac:graphicFrameMkLst>
        </pc:graphicFrameChg>
      </pc:sldChg>
      <pc:sldChg chg="addSp delSp modSp mod">
        <pc:chgData name="Janette Warburton" userId="3e27661f259abf4c" providerId="LiveId" clId="{506302ED-242A-4EA8-A6FC-96CDFD768C58}" dt="2023-06-27T09:27:28.006" v="430" actId="1037"/>
        <pc:sldMkLst>
          <pc:docMk/>
          <pc:sldMk cId="3604826403" sldId="321"/>
        </pc:sldMkLst>
        <pc:spChg chg="add mod">
          <ac:chgData name="Janette Warburton" userId="3e27661f259abf4c" providerId="LiveId" clId="{506302ED-242A-4EA8-A6FC-96CDFD768C58}" dt="2023-06-27T09:27:28.006" v="430" actId="1037"/>
          <ac:spMkLst>
            <pc:docMk/>
            <pc:sldMk cId="3604826403" sldId="321"/>
            <ac:spMk id="5" creationId="{5C53D0F6-55BC-8F1B-A4BB-FD9AC19FB05F}"/>
          </ac:spMkLst>
        </pc:spChg>
        <pc:spChg chg="del mod">
          <ac:chgData name="Janette Warburton" userId="3e27661f259abf4c" providerId="LiveId" clId="{506302ED-242A-4EA8-A6FC-96CDFD768C58}" dt="2023-06-27T09:26:54.551" v="395" actId="478"/>
          <ac:spMkLst>
            <pc:docMk/>
            <pc:sldMk cId="3604826403" sldId="321"/>
            <ac:spMk id="7" creationId="{CDACD2D0-BD86-74C6-17C3-DEF8852692A0}"/>
          </ac:spMkLst>
        </pc:spChg>
        <pc:grpChg chg="del mod">
          <ac:chgData name="Janette Warburton" userId="3e27661f259abf4c" providerId="LiveId" clId="{506302ED-242A-4EA8-A6FC-96CDFD768C58}" dt="2023-06-27T09:27:24.473" v="425" actId="478"/>
          <ac:grpSpMkLst>
            <pc:docMk/>
            <pc:sldMk cId="3604826403" sldId="321"/>
            <ac:grpSpMk id="6" creationId="{F5B1FF64-DE25-8337-9C89-F39721DC9F3B}"/>
          </ac:grpSpMkLst>
        </pc:grpChg>
        <pc:graphicFrameChg chg="mod">
          <ac:chgData name="Janette Warburton" userId="3e27661f259abf4c" providerId="LiveId" clId="{506302ED-242A-4EA8-A6FC-96CDFD768C58}" dt="2023-06-27T09:26:47.762" v="393" actId="20577"/>
          <ac:graphicFrameMkLst>
            <pc:docMk/>
            <pc:sldMk cId="3604826403" sldId="321"/>
            <ac:graphicFrameMk id="3" creationId="{7595350F-301F-3627-DC03-542FB96E90B2}"/>
          </ac:graphicFrameMkLst>
        </pc:graphicFrameChg>
      </pc:sldChg>
      <pc:sldChg chg="addSp delSp modSp mod">
        <pc:chgData name="Janette Warburton" userId="3e27661f259abf4c" providerId="LiveId" clId="{506302ED-242A-4EA8-A6FC-96CDFD768C58}" dt="2023-06-27T09:27:50.740" v="437" actId="207"/>
        <pc:sldMkLst>
          <pc:docMk/>
          <pc:sldMk cId="3032943309" sldId="322"/>
        </pc:sldMkLst>
        <pc:spChg chg="add mod">
          <ac:chgData name="Janette Warburton" userId="3e27661f259abf4c" providerId="LiveId" clId="{506302ED-242A-4EA8-A6FC-96CDFD768C58}" dt="2023-06-27T09:27:43.058" v="432"/>
          <ac:spMkLst>
            <pc:docMk/>
            <pc:sldMk cId="3032943309" sldId="322"/>
            <ac:spMk id="15" creationId="{C0D70D00-E60C-7087-1FAD-CCF832725AA0}"/>
          </ac:spMkLst>
        </pc:spChg>
        <pc:grpChg chg="del mod">
          <ac:chgData name="Janette Warburton" userId="3e27661f259abf4c" providerId="LiveId" clId="{506302ED-242A-4EA8-A6FC-96CDFD768C58}" dt="2023-06-27T09:25:04.920" v="302" actId="478"/>
          <ac:grpSpMkLst>
            <pc:docMk/>
            <pc:sldMk cId="3032943309" sldId="322"/>
            <ac:grpSpMk id="6" creationId="{F5B1FF64-DE25-8337-9C89-F39721DC9F3B}"/>
          </ac:grpSpMkLst>
        </pc:grpChg>
        <pc:graphicFrameChg chg="del mod modGraphic">
          <ac:chgData name="Janette Warburton" userId="3e27661f259abf4c" providerId="LiveId" clId="{506302ED-242A-4EA8-A6FC-96CDFD768C58}" dt="2023-06-27T09:23:44.570" v="209" actId="21"/>
          <ac:graphicFrameMkLst>
            <pc:docMk/>
            <pc:sldMk cId="3032943309" sldId="322"/>
            <ac:graphicFrameMk id="2" creationId="{B33F34EE-4FA6-1C62-9F3B-8288971B5053}"/>
          </ac:graphicFrameMkLst>
        </pc:graphicFrameChg>
        <pc:graphicFrameChg chg="del mod modGraphic">
          <ac:chgData name="Janette Warburton" userId="3e27661f259abf4c" providerId="LiveId" clId="{506302ED-242A-4EA8-A6FC-96CDFD768C58}" dt="2023-06-27T09:27:42.953" v="431" actId="478"/>
          <ac:graphicFrameMkLst>
            <pc:docMk/>
            <pc:sldMk cId="3032943309" sldId="322"/>
            <ac:graphicFrameMk id="3" creationId="{7595350F-301F-3627-DC03-542FB96E90B2}"/>
          </ac:graphicFrameMkLst>
        </pc:graphicFrameChg>
        <pc:graphicFrameChg chg="add del mod">
          <ac:chgData name="Janette Warburton" userId="3e27661f259abf4c" providerId="LiveId" clId="{506302ED-242A-4EA8-A6FC-96CDFD768C58}" dt="2023-06-27T09:23:46.223" v="210" actId="478"/>
          <ac:graphicFrameMkLst>
            <pc:docMk/>
            <pc:sldMk cId="3032943309" sldId="322"/>
            <ac:graphicFrameMk id="5" creationId="{43B0854D-154D-EAEA-D8A1-253DFAE4451D}"/>
          </ac:graphicFrameMkLst>
        </pc:graphicFrameChg>
        <pc:graphicFrameChg chg="add del mod">
          <ac:chgData name="Janette Warburton" userId="3e27661f259abf4c" providerId="LiveId" clId="{506302ED-242A-4EA8-A6FC-96CDFD768C58}" dt="2023-06-27T09:23:59.673" v="214" actId="478"/>
          <ac:graphicFrameMkLst>
            <pc:docMk/>
            <pc:sldMk cId="3032943309" sldId="322"/>
            <ac:graphicFrameMk id="11" creationId="{47FC8733-6D46-BBE2-F4BC-CF3905EB7427}"/>
          </ac:graphicFrameMkLst>
        </pc:graphicFrameChg>
        <pc:graphicFrameChg chg="add del mod">
          <ac:chgData name="Janette Warburton" userId="3e27661f259abf4c" providerId="LiveId" clId="{506302ED-242A-4EA8-A6FC-96CDFD768C58}" dt="2023-06-27T09:27:42.953" v="431" actId="478"/>
          <ac:graphicFrameMkLst>
            <pc:docMk/>
            <pc:sldMk cId="3032943309" sldId="322"/>
            <ac:graphicFrameMk id="12" creationId="{E98C73A0-84F2-86A0-AD9B-3226800493E2}"/>
          </ac:graphicFrameMkLst>
        </pc:graphicFrameChg>
        <pc:graphicFrameChg chg="add mod modGraphic">
          <ac:chgData name="Janette Warburton" userId="3e27661f259abf4c" providerId="LiveId" clId="{506302ED-242A-4EA8-A6FC-96CDFD768C58}" dt="2023-06-27T09:27:50.740" v="437" actId="207"/>
          <ac:graphicFrameMkLst>
            <pc:docMk/>
            <pc:sldMk cId="3032943309" sldId="322"/>
            <ac:graphicFrameMk id="13" creationId="{319CFEB6-4224-22D7-4ED8-0436EFC25439}"/>
          </ac:graphicFrameMkLst>
        </pc:graphicFrameChg>
        <pc:graphicFrameChg chg="add mod">
          <ac:chgData name="Janette Warburton" userId="3e27661f259abf4c" providerId="LiveId" clId="{506302ED-242A-4EA8-A6FC-96CDFD768C58}" dt="2023-06-27T09:27:43.058" v="432"/>
          <ac:graphicFrameMkLst>
            <pc:docMk/>
            <pc:sldMk cId="3032943309" sldId="322"/>
            <ac:graphicFrameMk id="14" creationId="{8989B601-5486-4DAA-1684-94B921A1F250}"/>
          </ac:graphicFrameMkLst>
        </pc:graphicFrameChg>
      </pc:sldChg>
      <pc:sldChg chg="modSp">
        <pc:chgData name="Janette Warburton" userId="3e27661f259abf4c" providerId="LiveId" clId="{506302ED-242A-4EA8-A6FC-96CDFD768C58}" dt="2023-06-27T14:06:43.174" v="482" actId="20577"/>
        <pc:sldMkLst>
          <pc:docMk/>
          <pc:sldMk cId="2638643547" sldId="326"/>
        </pc:sldMkLst>
        <pc:graphicFrameChg chg="mod">
          <ac:chgData name="Janette Warburton" userId="3e27661f259abf4c" providerId="LiveId" clId="{506302ED-242A-4EA8-A6FC-96CDFD768C58}" dt="2023-06-27T14:06:43.174" v="482" actId="20577"/>
          <ac:graphicFrameMkLst>
            <pc:docMk/>
            <pc:sldMk cId="2638643547" sldId="326"/>
            <ac:graphicFrameMk id="2" creationId="{B33F34EE-4FA6-1C62-9F3B-8288971B5053}"/>
          </ac:graphicFrameMkLst>
        </pc:graphicFrameChg>
      </pc:sldChg>
      <pc:sldChg chg="modSp">
        <pc:chgData name="Janette Warburton" userId="3e27661f259abf4c" providerId="LiveId" clId="{506302ED-242A-4EA8-A6FC-96CDFD768C58}" dt="2023-06-27T14:06:34.328" v="479" actId="20577"/>
        <pc:sldMkLst>
          <pc:docMk/>
          <pc:sldMk cId="2941331895" sldId="327"/>
        </pc:sldMkLst>
        <pc:graphicFrameChg chg="mod">
          <ac:chgData name="Janette Warburton" userId="3e27661f259abf4c" providerId="LiveId" clId="{506302ED-242A-4EA8-A6FC-96CDFD768C58}" dt="2023-06-27T14:06:34.328" v="479" actId="20577"/>
          <ac:graphicFrameMkLst>
            <pc:docMk/>
            <pc:sldMk cId="2941331895" sldId="327"/>
            <ac:graphicFrameMk id="2" creationId="{B33F34EE-4FA6-1C62-9F3B-8288971B5053}"/>
          </ac:graphicFrameMkLst>
        </pc:graphicFrameChg>
      </pc:sldChg>
      <pc:sldChg chg="delSp mod">
        <pc:chgData name="Janette Warburton" userId="3e27661f259abf4c" providerId="LiveId" clId="{506302ED-242A-4EA8-A6FC-96CDFD768C58}" dt="2023-06-27T14:20:26.304" v="660" actId="478"/>
        <pc:sldMkLst>
          <pc:docMk/>
          <pc:sldMk cId="3812979261" sldId="328"/>
        </pc:sldMkLst>
        <pc:cxnChg chg="del">
          <ac:chgData name="Janette Warburton" userId="3e27661f259abf4c" providerId="LiveId" clId="{506302ED-242A-4EA8-A6FC-96CDFD768C58}" dt="2023-06-27T14:20:26.304" v="660" actId="478"/>
          <ac:cxnSpMkLst>
            <pc:docMk/>
            <pc:sldMk cId="3812979261" sldId="328"/>
            <ac:cxnSpMk id="8" creationId="{B92BCEAE-0E65-15A4-142F-12316CCE7102}"/>
          </ac:cxnSpMkLst>
        </pc:cxnChg>
      </pc:sldChg>
      <pc:sldChg chg="addSp delSp modSp mod">
        <pc:chgData name="Janette Warburton" userId="3e27661f259abf4c" providerId="LiveId" clId="{506302ED-242A-4EA8-A6FC-96CDFD768C58}" dt="2023-06-27T14:16:56.450" v="497" actId="478"/>
        <pc:sldMkLst>
          <pc:docMk/>
          <pc:sldMk cId="3987068272" sldId="329"/>
        </pc:sldMkLst>
        <pc:graphicFrameChg chg="mod">
          <ac:chgData name="Janette Warburton" userId="3e27661f259abf4c" providerId="LiveId" clId="{506302ED-242A-4EA8-A6FC-96CDFD768C58}" dt="2023-06-27T14:06:28.451" v="476" actId="20577"/>
          <ac:graphicFrameMkLst>
            <pc:docMk/>
            <pc:sldMk cId="3987068272" sldId="329"/>
            <ac:graphicFrameMk id="2" creationId="{B33F34EE-4FA6-1C62-9F3B-8288971B5053}"/>
          </ac:graphicFrameMkLst>
        </pc:graphicFrameChg>
        <pc:cxnChg chg="add del">
          <ac:chgData name="Janette Warburton" userId="3e27661f259abf4c" providerId="LiveId" clId="{506302ED-242A-4EA8-A6FC-96CDFD768C58}" dt="2023-06-27T14:16:56.450" v="497" actId="478"/>
          <ac:cxnSpMkLst>
            <pc:docMk/>
            <pc:sldMk cId="3987068272" sldId="329"/>
            <ac:cxnSpMk id="8" creationId="{B92BCEAE-0E65-15A4-142F-12316CCE7102}"/>
          </ac:cxnSpMkLst>
        </pc:cxnChg>
      </pc:sldChg>
      <pc:sldChg chg="addSp delSp modSp mod">
        <pc:chgData name="Janette Warburton" userId="3e27661f259abf4c" providerId="LiveId" clId="{506302ED-242A-4EA8-A6FC-96CDFD768C58}" dt="2023-06-27T09:22:54.468" v="197" actId="2710"/>
        <pc:sldMkLst>
          <pc:docMk/>
          <pc:sldMk cId="2757896867" sldId="330"/>
        </pc:sldMkLst>
        <pc:graphicFrameChg chg="del mod modGraphic">
          <ac:chgData name="Janette Warburton" userId="3e27661f259abf4c" providerId="LiveId" clId="{506302ED-242A-4EA8-A6FC-96CDFD768C58}" dt="2023-06-27T09:22:00.197" v="169" actId="21"/>
          <ac:graphicFrameMkLst>
            <pc:docMk/>
            <pc:sldMk cId="2757896867" sldId="330"/>
            <ac:graphicFrameMk id="2" creationId="{B33F34EE-4FA6-1C62-9F3B-8288971B5053}"/>
          </ac:graphicFrameMkLst>
        </pc:graphicFrameChg>
        <pc:graphicFrameChg chg="del modGraphic">
          <ac:chgData name="Janette Warburton" userId="3e27661f259abf4c" providerId="LiveId" clId="{506302ED-242A-4EA8-A6FC-96CDFD768C58}" dt="2023-06-27T09:22:28.972" v="173" actId="21"/>
          <ac:graphicFrameMkLst>
            <pc:docMk/>
            <pc:sldMk cId="2757896867" sldId="330"/>
            <ac:graphicFrameMk id="3" creationId="{7595350F-301F-3627-DC03-542FB96E90B2}"/>
          </ac:graphicFrameMkLst>
        </pc:graphicFrameChg>
        <pc:graphicFrameChg chg="add del mod">
          <ac:chgData name="Janette Warburton" userId="3e27661f259abf4c" providerId="LiveId" clId="{506302ED-242A-4EA8-A6FC-96CDFD768C58}" dt="2023-06-27T09:22:33.144" v="174" actId="478"/>
          <ac:graphicFrameMkLst>
            <pc:docMk/>
            <pc:sldMk cId="2757896867" sldId="330"/>
            <ac:graphicFrameMk id="5" creationId="{78ADE0FF-957D-EED8-3934-B04AAF1651D7}"/>
          </ac:graphicFrameMkLst>
        </pc:graphicFrameChg>
        <pc:graphicFrameChg chg="add del mod">
          <ac:chgData name="Janette Warburton" userId="3e27661f259abf4c" providerId="LiveId" clId="{506302ED-242A-4EA8-A6FC-96CDFD768C58}" dt="2023-06-27T09:22:07.168" v="170" actId="478"/>
          <ac:graphicFrameMkLst>
            <pc:docMk/>
            <pc:sldMk cId="2757896867" sldId="330"/>
            <ac:graphicFrameMk id="6" creationId="{FEA9C3A9-DBBA-FB0E-67B7-4493C6407B03}"/>
          </ac:graphicFrameMkLst>
        </pc:graphicFrameChg>
        <pc:graphicFrameChg chg="add mod">
          <ac:chgData name="Janette Warburton" userId="3e27661f259abf4c" providerId="LiveId" clId="{506302ED-242A-4EA8-A6FC-96CDFD768C58}" dt="2023-06-27T09:22:07.308" v="171"/>
          <ac:graphicFrameMkLst>
            <pc:docMk/>
            <pc:sldMk cId="2757896867" sldId="330"/>
            <ac:graphicFrameMk id="7" creationId="{9A61CC57-7F0D-0C99-6E77-4D4C2E10D16E}"/>
          </ac:graphicFrameMkLst>
        </pc:graphicFrameChg>
        <pc:graphicFrameChg chg="add mod modGraphic">
          <ac:chgData name="Janette Warburton" userId="3e27661f259abf4c" providerId="LiveId" clId="{506302ED-242A-4EA8-A6FC-96CDFD768C58}" dt="2023-06-27T09:22:54.468" v="197" actId="2710"/>
          <ac:graphicFrameMkLst>
            <pc:docMk/>
            <pc:sldMk cId="2757896867" sldId="330"/>
            <ac:graphicFrameMk id="8" creationId="{EB1EB490-A71B-D15B-E3E2-DF20FE1FA7AC}"/>
          </ac:graphicFrameMkLst>
        </pc:graphicFrameChg>
      </pc:sldChg>
      <pc:sldChg chg="addSp delSp modSp mod">
        <pc:chgData name="Janette Warburton" userId="3e27661f259abf4c" providerId="LiveId" clId="{506302ED-242A-4EA8-A6FC-96CDFD768C58}" dt="2023-06-27T09:23:24.216" v="205" actId="207"/>
        <pc:sldMkLst>
          <pc:docMk/>
          <pc:sldMk cId="2440081133" sldId="331"/>
        </pc:sldMkLst>
        <pc:graphicFrameChg chg="del">
          <ac:chgData name="Janette Warburton" userId="3e27661f259abf4c" providerId="LiveId" clId="{506302ED-242A-4EA8-A6FC-96CDFD768C58}" dt="2023-06-27T09:23:16.170" v="199" actId="478"/>
          <ac:graphicFrameMkLst>
            <pc:docMk/>
            <pc:sldMk cId="2440081133" sldId="331"/>
            <ac:graphicFrameMk id="2" creationId="{B33F34EE-4FA6-1C62-9F3B-8288971B5053}"/>
          </ac:graphicFrameMkLst>
        </pc:graphicFrameChg>
        <pc:graphicFrameChg chg="del">
          <ac:chgData name="Janette Warburton" userId="3e27661f259abf4c" providerId="LiveId" clId="{506302ED-242A-4EA8-A6FC-96CDFD768C58}" dt="2023-06-27T09:23:17.786" v="200" actId="478"/>
          <ac:graphicFrameMkLst>
            <pc:docMk/>
            <pc:sldMk cId="2440081133" sldId="331"/>
            <ac:graphicFrameMk id="3" creationId="{7595350F-301F-3627-DC03-542FB96E90B2}"/>
          </ac:graphicFrameMkLst>
        </pc:graphicFrameChg>
        <pc:graphicFrameChg chg="add mod modGraphic">
          <ac:chgData name="Janette Warburton" userId="3e27661f259abf4c" providerId="LiveId" clId="{506302ED-242A-4EA8-A6FC-96CDFD768C58}" dt="2023-06-27T09:23:24.216" v="205" actId="207"/>
          <ac:graphicFrameMkLst>
            <pc:docMk/>
            <pc:sldMk cId="2440081133" sldId="331"/>
            <ac:graphicFrameMk id="5" creationId="{53C76B01-3C80-A7FC-482F-6759A2ED030A}"/>
          </ac:graphicFrameMkLst>
        </pc:graphicFrameChg>
        <pc:graphicFrameChg chg="add mod">
          <ac:chgData name="Janette Warburton" userId="3e27661f259abf4c" providerId="LiveId" clId="{506302ED-242A-4EA8-A6FC-96CDFD768C58}" dt="2023-06-27T09:23:11.350" v="198"/>
          <ac:graphicFrameMkLst>
            <pc:docMk/>
            <pc:sldMk cId="2440081133" sldId="331"/>
            <ac:graphicFrameMk id="6" creationId="{AF13B114-329D-CEF9-556E-27AD307F540C}"/>
          </ac:graphicFrameMkLst>
        </pc:graphicFrameChg>
      </pc:sldChg>
      <pc:sldChg chg="addSp delSp modSp mod">
        <pc:chgData name="Janette Warburton" userId="3e27661f259abf4c" providerId="LiveId" clId="{506302ED-242A-4EA8-A6FC-96CDFD768C58}" dt="2023-06-27T09:21:17.268" v="156" actId="2710"/>
        <pc:sldMkLst>
          <pc:docMk/>
          <pc:sldMk cId="3085520634" sldId="334"/>
        </pc:sldMkLst>
        <pc:graphicFrameChg chg="del mod modGraphic">
          <ac:chgData name="Janette Warburton" userId="3e27661f259abf4c" providerId="LiveId" clId="{506302ED-242A-4EA8-A6FC-96CDFD768C58}" dt="2023-06-27T09:20:40.668" v="85" actId="21"/>
          <ac:graphicFrameMkLst>
            <pc:docMk/>
            <pc:sldMk cId="3085520634" sldId="334"/>
            <ac:graphicFrameMk id="2" creationId="{B33F34EE-4FA6-1C62-9F3B-8288971B5053}"/>
          </ac:graphicFrameMkLst>
        </pc:graphicFrameChg>
        <pc:graphicFrameChg chg="mod modGraphic">
          <ac:chgData name="Janette Warburton" userId="3e27661f259abf4c" providerId="LiveId" clId="{506302ED-242A-4EA8-A6FC-96CDFD768C58}" dt="2023-06-27T09:21:17.268" v="156" actId="2710"/>
          <ac:graphicFrameMkLst>
            <pc:docMk/>
            <pc:sldMk cId="3085520634" sldId="334"/>
            <ac:graphicFrameMk id="3" creationId="{7595350F-301F-3627-DC03-542FB96E90B2}"/>
          </ac:graphicFrameMkLst>
        </pc:graphicFrameChg>
        <pc:graphicFrameChg chg="add del mod">
          <ac:chgData name="Janette Warburton" userId="3e27661f259abf4c" providerId="LiveId" clId="{506302ED-242A-4EA8-A6FC-96CDFD768C58}" dt="2023-06-27T09:21:01.045" v="128" actId="478"/>
          <ac:graphicFrameMkLst>
            <pc:docMk/>
            <pc:sldMk cId="3085520634" sldId="334"/>
            <ac:graphicFrameMk id="5" creationId="{A6F98DA0-E163-3746-2B56-24CDD456EDF8}"/>
          </ac:graphicFrameMkLst>
        </pc:graphicFrameChg>
        <pc:graphicFrameChg chg="add del mod">
          <ac:chgData name="Janette Warburton" userId="3e27661f259abf4c" providerId="LiveId" clId="{506302ED-242A-4EA8-A6FC-96CDFD768C58}" dt="2023-06-27T09:20:42.483" v="86" actId="478"/>
          <ac:graphicFrameMkLst>
            <pc:docMk/>
            <pc:sldMk cId="3085520634" sldId="334"/>
            <ac:graphicFrameMk id="6" creationId="{C138A7B5-BDE1-943C-57A8-4440581A65D2}"/>
          </ac:graphicFrameMkLst>
        </pc:graphicFrameChg>
        <pc:graphicFrameChg chg="add mod">
          <ac:chgData name="Janette Warburton" userId="3e27661f259abf4c" providerId="LiveId" clId="{506302ED-242A-4EA8-A6FC-96CDFD768C58}" dt="2023-06-27T09:20:42.694" v="87"/>
          <ac:graphicFrameMkLst>
            <pc:docMk/>
            <pc:sldMk cId="3085520634" sldId="334"/>
            <ac:graphicFrameMk id="7" creationId="{6655A57E-46E7-E70A-753B-31EE574CA592}"/>
          </ac:graphicFrameMkLst>
        </pc:graphicFrameChg>
      </pc:sldChg>
      <pc:sldChg chg="addSp delSp modSp mod">
        <pc:chgData name="Janette Warburton" userId="3e27661f259abf4c" providerId="LiveId" clId="{506302ED-242A-4EA8-A6FC-96CDFD768C58}" dt="2023-06-27T09:21:41.205" v="164" actId="207"/>
        <pc:sldMkLst>
          <pc:docMk/>
          <pc:sldMk cId="2527653787" sldId="336"/>
        </pc:sldMkLst>
        <pc:graphicFrameChg chg="del">
          <ac:chgData name="Janette Warburton" userId="3e27661f259abf4c" providerId="LiveId" clId="{506302ED-242A-4EA8-A6FC-96CDFD768C58}" dt="2023-06-27T09:21:32.032" v="158" actId="478"/>
          <ac:graphicFrameMkLst>
            <pc:docMk/>
            <pc:sldMk cId="2527653787" sldId="336"/>
            <ac:graphicFrameMk id="2" creationId="{B33F34EE-4FA6-1C62-9F3B-8288971B5053}"/>
          </ac:graphicFrameMkLst>
        </pc:graphicFrameChg>
        <pc:graphicFrameChg chg="del">
          <ac:chgData name="Janette Warburton" userId="3e27661f259abf4c" providerId="LiveId" clId="{506302ED-242A-4EA8-A6FC-96CDFD768C58}" dt="2023-06-27T09:21:30.876" v="157" actId="478"/>
          <ac:graphicFrameMkLst>
            <pc:docMk/>
            <pc:sldMk cId="2527653787" sldId="336"/>
            <ac:graphicFrameMk id="3" creationId="{7595350F-301F-3627-DC03-542FB96E90B2}"/>
          </ac:graphicFrameMkLst>
        </pc:graphicFrameChg>
        <pc:graphicFrameChg chg="add mod">
          <ac:chgData name="Janette Warburton" userId="3e27661f259abf4c" providerId="LiveId" clId="{506302ED-242A-4EA8-A6FC-96CDFD768C58}" dt="2023-06-27T09:21:32.746" v="159"/>
          <ac:graphicFrameMkLst>
            <pc:docMk/>
            <pc:sldMk cId="2527653787" sldId="336"/>
            <ac:graphicFrameMk id="5" creationId="{E5BE5006-7E3E-81FF-0CD5-A72FA24605BE}"/>
          </ac:graphicFrameMkLst>
        </pc:graphicFrameChg>
        <pc:graphicFrameChg chg="add mod modGraphic">
          <ac:chgData name="Janette Warburton" userId="3e27661f259abf4c" providerId="LiveId" clId="{506302ED-242A-4EA8-A6FC-96CDFD768C58}" dt="2023-06-27T09:21:41.205" v="164" actId="207"/>
          <ac:graphicFrameMkLst>
            <pc:docMk/>
            <pc:sldMk cId="2527653787" sldId="336"/>
            <ac:graphicFrameMk id="6" creationId="{2F67406C-C96F-5E22-2E99-9D4BEFB0E8F9}"/>
          </ac:graphicFrameMkLst>
        </pc:graphicFrameChg>
      </pc:sldChg>
      <pc:sldChg chg="addSp delSp modSp mod">
        <pc:chgData name="Janette Warburton" userId="3e27661f259abf4c" providerId="LiveId" clId="{506302ED-242A-4EA8-A6FC-96CDFD768C58}" dt="2023-06-27T14:16:55.967" v="496"/>
        <pc:sldMkLst>
          <pc:docMk/>
          <pc:sldMk cId="2473251963" sldId="339"/>
        </pc:sldMkLst>
        <pc:spChg chg="add mod">
          <ac:chgData name="Janette Warburton" userId="3e27661f259abf4c" providerId="LiveId" clId="{506302ED-242A-4EA8-A6FC-96CDFD768C58}" dt="2023-06-27T09:19:51.010" v="77" actId="164"/>
          <ac:spMkLst>
            <pc:docMk/>
            <pc:sldMk cId="2473251963" sldId="339"/>
            <ac:spMk id="20" creationId="{62E4E3BB-F2C5-AC78-44C2-4895B17C6829}"/>
          </ac:spMkLst>
        </pc:spChg>
        <pc:spChg chg="add mod">
          <ac:chgData name="Janette Warburton" userId="3e27661f259abf4c" providerId="LiveId" clId="{506302ED-242A-4EA8-A6FC-96CDFD768C58}" dt="2023-06-27T09:19:51.010" v="77" actId="164"/>
          <ac:spMkLst>
            <pc:docMk/>
            <pc:sldMk cId="2473251963" sldId="339"/>
            <ac:spMk id="24" creationId="{B7821369-2F7E-450F-6B24-DEAF5ADBB813}"/>
          </ac:spMkLst>
        </pc:spChg>
        <pc:grpChg chg="add del mod">
          <ac:chgData name="Janette Warburton" userId="3e27661f259abf4c" providerId="LiveId" clId="{506302ED-242A-4EA8-A6FC-96CDFD768C58}" dt="2023-06-27T10:46:22.908" v="473" actId="478"/>
          <ac:grpSpMkLst>
            <pc:docMk/>
            <pc:sldMk cId="2473251963" sldId="339"/>
            <ac:grpSpMk id="25" creationId="{33CBD248-3A46-CE73-7573-28302AD76767}"/>
          </ac:grpSpMkLst>
        </pc:grpChg>
        <pc:picChg chg="add del mod">
          <ac:chgData name="Janette Warburton" userId="3e27661f259abf4c" providerId="LiveId" clId="{506302ED-242A-4EA8-A6FC-96CDFD768C58}" dt="2023-06-27T14:16:55.967" v="496"/>
          <ac:picMkLst>
            <pc:docMk/>
            <pc:sldMk cId="2473251963" sldId="339"/>
            <ac:picMk id="5" creationId="{0BD594EF-517C-F55F-54FB-F4EE90AEEFD9}"/>
          </ac:picMkLst>
        </pc:picChg>
        <pc:picChg chg="del mod">
          <ac:chgData name="Janette Warburton" userId="3e27661f259abf4c" providerId="LiveId" clId="{506302ED-242A-4EA8-A6FC-96CDFD768C58}" dt="2023-06-27T09:19:08.781" v="36" actId="478"/>
          <ac:picMkLst>
            <pc:docMk/>
            <pc:sldMk cId="2473251963" sldId="339"/>
            <ac:picMk id="6" creationId="{0DE97722-015E-D926-9C36-47B71673D86A}"/>
          </ac:picMkLst>
        </pc:picChg>
        <pc:cxnChg chg="add mod">
          <ac:chgData name="Janette Warburton" userId="3e27661f259abf4c" providerId="LiveId" clId="{506302ED-242A-4EA8-A6FC-96CDFD768C58}" dt="2023-06-27T09:19:51.010" v="77" actId="164"/>
          <ac:cxnSpMkLst>
            <pc:docMk/>
            <pc:sldMk cId="2473251963" sldId="339"/>
            <ac:cxnSpMk id="7" creationId="{18D73409-B454-F88C-235A-31912C5BF392}"/>
          </ac:cxnSpMkLst>
        </pc:cxnChg>
        <pc:cxnChg chg="add mod">
          <ac:chgData name="Janette Warburton" userId="3e27661f259abf4c" providerId="LiveId" clId="{506302ED-242A-4EA8-A6FC-96CDFD768C58}" dt="2023-06-27T09:19:51.010" v="77" actId="164"/>
          <ac:cxnSpMkLst>
            <pc:docMk/>
            <pc:sldMk cId="2473251963" sldId="339"/>
            <ac:cxnSpMk id="8" creationId="{9CBB1CEC-7FA9-0C40-490E-E1E9C35D9049}"/>
          </ac:cxnSpMkLst>
        </pc:cxnChg>
        <pc:cxnChg chg="add mod">
          <ac:chgData name="Janette Warburton" userId="3e27661f259abf4c" providerId="LiveId" clId="{506302ED-242A-4EA8-A6FC-96CDFD768C58}" dt="2023-06-27T09:19:51.010" v="77" actId="164"/>
          <ac:cxnSpMkLst>
            <pc:docMk/>
            <pc:sldMk cId="2473251963" sldId="339"/>
            <ac:cxnSpMk id="12" creationId="{E50D224F-6962-2E94-F534-BDF5CDBDCFE8}"/>
          </ac:cxnSpMkLst>
        </pc:cxnChg>
        <pc:cxnChg chg="add mod ord">
          <ac:chgData name="Janette Warburton" userId="3e27661f259abf4c" providerId="LiveId" clId="{506302ED-242A-4EA8-A6FC-96CDFD768C58}" dt="2023-06-27T09:19:51.010" v="77" actId="164"/>
          <ac:cxnSpMkLst>
            <pc:docMk/>
            <pc:sldMk cId="2473251963" sldId="339"/>
            <ac:cxnSpMk id="16" creationId="{E6BE6BCE-9E97-C34A-5A0C-E53E7E1CE7A9}"/>
          </ac:cxnSpMkLst>
        </pc:cxnChg>
        <pc:cxnChg chg="add mod">
          <ac:chgData name="Janette Warburton" userId="3e27661f259abf4c" providerId="LiveId" clId="{506302ED-242A-4EA8-A6FC-96CDFD768C58}" dt="2023-06-27T09:19:51.010" v="77" actId="164"/>
          <ac:cxnSpMkLst>
            <pc:docMk/>
            <pc:sldMk cId="2473251963" sldId="339"/>
            <ac:cxnSpMk id="22" creationId="{71785BAA-CA3F-C043-B604-717C7342C7FC}"/>
          </ac:cxnSpMkLst>
        </pc:cxnChg>
      </pc:sldChg>
      <pc:sldChg chg="addSp delSp modSp mod">
        <pc:chgData name="Janette Warburton" userId="3e27661f259abf4c" providerId="LiveId" clId="{506302ED-242A-4EA8-A6FC-96CDFD768C58}" dt="2023-06-27T10:46:17.097" v="472" actId="1076"/>
        <pc:sldMkLst>
          <pc:docMk/>
          <pc:sldMk cId="2785267138" sldId="340"/>
        </pc:sldMkLst>
        <pc:spChg chg="mod">
          <ac:chgData name="Janette Warburton" userId="3e27661f259abf4c" providerId="LiveId" clId="{506302ED-242A-4EA8-A6FC-96CDFD768C58}" dt="2023-06-27T09:19:58.182" v="79"/>
          <ac:spMkLst>
            <pc:docMk/>
            <pc:sldMk cId="2785267138" sldId="340"/>
            <ac:spMk id="10" creationId="{91C65AA5-9932-A22C-A21D-7D91550CCE24}"/>
          </ac:spMkLst>
        </pc:spChg>
        <pc:spChg chg="mod">
          <ac:chgData name="Janette Warburton" userId="3e27661f259abf4c" providerId="LiveId" clId="{506302ED-242A-4EA8-A6FC-96CDFD768C58}" dt="2023-06-27T09:19:58.182" v="79"/>
          <ac:spMkLst>
            <pc:docMk/>
            <pc:sldMk cId="2785267138" sldId="340"/>
            <ac:spMk id="13" creationId="{3734AE50-24D5-A935-C519-28238A1A9A8B}"/>
          </ac:spMkLst>
        </pc:spChg>
        <pc:spChg chg="add del">
          <ac:chgData name="Janette Warburton" userId="3e27661f259abf4c" providerId="LiveId" clId="{506302ED-242A-4EA8-A6FC-96CDFD768C58}" dt="2023-06-27T10:45:02.351" v="459" actId="478"/>
          <ac:spMkLst>
            <pc:docMk/>
            <pc:sldMk cId="2785267138" sldId="340"/>
            <ac:spMk id="14" creationId="{A3059F3C-F7BE-18CA-9EDC-718E956D018C}"/>
          </ac:spMkLst>
        </pc:spChg>
        <pc:grpChg chg="add del mod">
          <ac:chgData name="Janette Warburton" userId="3e27661f259abf4c" providerId="LiveId" clId="{506302ED-242A-4EA8-A6FC-96CDFD768C58}" dt="2023-06-27T10:44:59.267" v="457" actId="478"/>
          <ac:grpSpMkLst>
            <pc:docMk/>
            <pc:sldMk cId="2785267138" sldId="340"/>
            <ac:grpSpMk id="5" creationId="{BB6ADF11-6B6C-93AD-2484-D619C51FF704}"/>
          </ac:grpSpMkLst>
        </pc:grpChg>
        <pc:picChg chg="del">
          <ac:chgData name="Janette Warburton" userId="3e27661f259abf4c" providerId="LiveId" clId="{506302ED-242A-4EA8-A6FC-96CDFD768C58}" dt="2023-06-27T09:19:58.007" v="78" actId="478"/>
          <ac:picMkLst>
            <pc:docMk/>
            <pc:sldMk cId="2785267138" sldId="340"/>
            <ac:picMk id="6" creationId="{0DE97722-015E-D926-9C36-47B71673D86A}"/>
          </ac:picMkLst>
        </pc:picChg>
        <pc:picChg chg="add mod">
          <ac:chgData name="Janette Warburton" userId="3e27661f259abf4c" providerId="LiveId" clId="{506302ED-242A-4EA8-A6FC-96CDFD768C58}" dt="2023-06-27T10:46:17.097" v="472" actId="1076"/>
          <ac:picMkLst>
            <pc:docMk/>
            <pc:sldMk cId="2785267138" sldId="340"/>
            <ac:picMk id="16" creationId="{8C7F9F1B-A6C2-8100-D677-B3FC657EA099}"/>
          </ac:picMkLst>
        </pc:picChg>
        <pc:cxnChg chg="mod">
          <ac:chgData name="Janette Warburton" userId="3e27661f259abf4c" providerId="LiveId" clId="{506302ED-242A-4EA8-A6FC-96CDFD768C58}" dt="2023-06-27T09:19:58.182" v="79"/>
          <ac:cxnSpMkLst>
            <pc:docMk/>
            <pc:sldMk cId="2785267138" sldId="340"/>
            <ac:cxnSpMk id="7" creationId="{DA445859-33F7-6982-4D7C-90A8ED2EE424}"/>
          </ac:cxnSpMkLst>
        </pc:cxnChg>
        <pc:cxnChg chg="mod">
          <ac:chgData name="Janette Warburton" userId="3e27661f259abf4c" providerId="LiveId" clId="{506302ED-242A-4EA8-A6FC-96CDFD768C58}" dt="2023-06-27T09:19:58.182" v="79"/>
          <ac:cxnSpMkLst>
            <pc:docMk/>
            <pc:sldMk cId="2785267138" sldId="340"/>
            <ac:cxnSpMk id="8" creationId="{647EFBF7-B916-7766-A6D0-AB541B02BD9A}"/>
          </ac:cxnSpMkLst>
        </pc:cxnChg>
        <pc:cxnChg chg="mod">
          <ac:chgData name="Janette Warburton" userId="3e27661f259abf4c" providerId="LiveId" clId="{506302ED-242A-4EA8-A6FC-96CDFD768C58}" dt="2023-06-27T09:19:58.182" v="79"/>
          <ac:cxnSpMkLst>
            <pc:docMk/>
            <pc:sldMk cId="2785267138" sldId="340"/>
            <ac:cxnSpMk id="9" creationId="{F042D971-4E79-F346-3479-B475C1DB4BCE}"/>
          </ac:cxnSpMkLst>
        </pc:cxnChg>
        <pc:cxnChg chg="mod">
          <ac:chgData name="Janette Warburton" userId="3e27661f259abf4c" providerId="LiveId" clId="{506302ED-242A-4EA8-A6FC-96CDFD768C58}" dt="2023-06-27T09:19:58.182" v="79"/>
          <ac:cxnSpMkLst>
            <pc:docMk/>
            <pc:sldMk cId="2785267138" sldId="340"/>
            <ac:cxnSpMk id="11" creationId="{952D9E3C-B1B3-54EE-FAB5-7CB00DD07005}"/>
          </ac:cxnSpMkLst>
        </pc:cxnChg>
        <pc:cxnChg chg="mod">
          <ac:chgData name="Janette Warburton" userId="3e27661f259abf4c" providerId="LiveId" clId="{506302ED-242A-4EA8-A6FC-96CDFD768C58}" dt="2023-06-27T09:19:58.182" v="79"/>
          <ac:cxnSpMkLst>
            <pc:docMk/>
            <pc:sldMk cId="2785267138" sldId="340"/>
            <ac:cxnSpMk id="12" creationId="{943C9643-4E52-221E-39E8-EF901779B6BD}"/>
          </ac:cxnSpMkLst>
        </pc:cxnChg>
      </pc:sldChg>
      <pc:sldChg chg="addSp delSp modSp add mod">
        <pc:chgData name="Janette Warburton" userId="3e27661f259abf4c" providerId="LiveId" clId="{506302ED-242A-4EA8-A6FC-96CDFD768C58}" dt="2023-06-27T14:19:25.393" v="659" actId="16959"/>
        <pc:sldMkLst>
          <pc:docMk/>
          <pc:sldMk cId="1189389292" sldId="341"/>
        </pc:sldMkLst>
        <pc:spChg chg="mod">
          <ac:chgData name="Janette Warburton" userId="3e27661f259abf4c" providerId="LiveId" clId="{506302ED-242A-4EA8-A6FC-96CDFD768C58}" dt="2023-06-27T14:17:12.795" v="508" actId="20577"/>
          <ac:spMkLst>
            <pc:docMk/>
            <pc:sldMk cId="1189389292" sldId="341"/>
            <ac:spMk id="4" creationId="{F0027016-1399-03D9-BCBA-020AC90A84E5}"/>
          </ac:spMkLst>
        </pc:spChg>
        <pc:graphicFrameChg chg="del">
          <ac:chgData name="Janette Warburton" userId="3e27661f259abf4c" providerId="LiveId" clId="{506302ED-242A-4EA8-A6FC-96CDFD768C58}" dt="2023-06-27T14:17:22.075" v="509" actId="478"/>
          <ac:graphicFrameMkLst>
            <pc:docMk/>
            <pc:sldMk cId="1189389292" sldId="341"/>
            <ac:graphicFrameMk id="2" creationId="{B33F34EE-4FA6-1C62-9F3B-8288971B5053}"/>
          </ac:graphicFrameMkLst>
        </pc:graphicFrameChg>
        <pc:graphicFrameChg chg="add mod modGraphic">
          <ac:chgData name="Janette Warburton" userId="3e27661f259abf4c" providerId="LiveId" clId="{506302ED-242A-4EA8-A6FC-96CDFD768C58}" dt="2023-06-27T14:19:25.393" v="659" actId="16959"/>
          <ac:graphicFrameMkLst>
            <pc:docMk/>
            <pc:sldMk cId="1189389292" sldId="341"/>
            <ac:graphicFrameMk id="6" creationId="{29B19A1C-C7A6-F7B8-810E-23AFC38EA291}"/>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 name="Google Shape;8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0" name="Google Shape;26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6" name="Google Shape;4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0" y="2290450"/>
            <a:ext cx="52983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a:solidFill>
                  <a:schemeClr val="accent2"/>
                </a:solidFill>
                <a:latin typeface="Nunito Sans"/>
                <a:ea typeface="Nunito Sans"/>
                <a:cs typeface="Nunito Sans"/>
                <a:sym typeface="Nunito Sans"/>
              </a:rPr>
              <a:t>Angle</a:t>
            </a:r>
            <a:r>
              <a:rPr lang="en-GB" sz="2000">
                <a:solidFill>
                  <a:schemeClr val="accent2"/>
                </a:solidFill>
                <a:latin typeface="Nunito Sans"/>
                <a:ea typeface="Nunito Sans"/>
                <a:cs typeface="Nunito Sans"/>
                <a:sym typeface="Nunito Sans"/>
              </a:rPr>
              <a:t>s in Polygons </a:t>
            </a:r>
            <a:r>
              <a:rPr lang="en-GB" sz="2000" b="0" i="0" u="none" strike="noStrike" cap="none">
                <a:solidFill>
                  <a:schemeClr val="accent2"/>
                </a:solidFill>
                <a:latin typeface="Nunito Sans"/>
                <a:ea typeface="Nunito Sans"/>
                <a:cs typeface="Nunito Sans"/>
                <a:sym typeface="Nunito Sans"/>
              </a:rPr>
              <a:t>| Geometry &amp; Measure</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43578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 </a:t>
            </a:r>
            <a:r>
              <a:rPr lang="en-GB" sz="1000" b="0" i="0" u="none" strike="noStrike" cap="none">
                <a:solidFill>
                  <a:srgbClr val="2779F5"/>
                </a:solidFill>
                <a:latin typeface="Nunito Sans"/>
                <a:ea typeface="Nunito Sans"/>
                <a:cs typeface="Nunito Sans"/>
                <a:sym typeface="Nunito Sans"/>
              </a:rPr>
              <a:t>| Diagnostic Questions | Angle</a:t>
            </a:r>
            <a:r>
              <a:rPr lang="en-GB" sz="1000">
                <a:solidFill>
                  <a:srgbClr val="2779F5"/>
                </a:solidFill>
                <a:latin typeface="Nunito Sans"/>
                <a:ea typeface="Nunito Sans"/>
                <a:cs typeface="Nunito Sans"/>
                <a:sym typeface="Nunito Sans"/>
              </a:rPr>
              <a:t>s in Polygons</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43452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a:t>
            </a:r>
            <a:r>
              <a:rPr lang="en-GB" sz="1000" b="0" i="0" u="none" strike="noStrike" cap="none">
                <a:solidFill>
                  <a:srgbClr val="2779F5"/>
                </a:solidFill>
                <a:latin typeface="Nunito Sans"/>
                <a:ea typeface="Nunito Sans"/>
                <a:cs typeface="Nunito Sans"/>
                <a:sym typeface="Nunito Sans"/>
              </a:rPr>
              <a:t> | Diagnostic Questions | Angle</a:t>
            </a:r>
            <a:r>
              <a:rPr lang="en-GB" sz="1000">
                <a:solidFill>
                  <a:srgbClr val="2779F5"/>
                </a:solidFill>
                <a:latin typeface="Nunito Sans"/>
                <a:ea typeface="Nunito Sans"/>
                <a:cs typeface="Nunito Sans"/>
                <a:sym typeface="Nunito Sans"/>
              </a:rPr>
              <a:t>s in Polygons</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5" y="2290450"/>
            <a:ext cx="50061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a:solidFill>
                  <a:schemeClr val="accent2"/>
                </a:solidFill>
                <a:latin typeface="Nunito Sans"/>
                <a:ea typeface="Nunito Sans"/>
                <a:cs typeface="Nunito Sans"/>
                <a:sym typeface="Nunito Sans"/>
              </a:rPr>
              <a:t>Angle</a:t>
            </a:r>
            <a:r>
              <a:rPr lang="en-GB" sz="2000">
                <a:solidFill>
                  <a:schemeClr val="accent2"/>
                </a:solidFill>
                <a:latin typeface="Nunito Sans"/>
                <a:ea typeface="Nunito Sans"/>
                <a:cs typeface="Nunito Sans"/>
                <a:sym typeface="Nunito Sans"/>
              </a:rPr>
              <a:t>s in Polygons </a:t>
            </a:r>
            <a:r>
              <a:rPr lang="en-GB" sz="2000" b="0" i="0" u="none" strike="noStrike" cap="none">
                <a:solidFill>
                  <a:schemeClr val="accent2"/>
                </a:solidFill>
                <a:latin typeface="Nunito Sans"/>
                <a:ea typeface="Nunito Sans"/>
                <a:cs typeface="Nunito Sans"/>
                <a:sym typeface="Nunito Sans"/>
              </a:rPr>
              <a:t>| Geometry &amp; Measure</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19.tiff"/></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 Id="rId4" Type="http://schemas.openxmlformats.org/officeDocument/2006/relationships/image" Target="../media/image20.tiff"/></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 Id="rId4" Type="http://schemas.openxmlformats.org/officeDocument/2006/relationships/image" Target="../media/image21.tiff"/></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 Id="rId4" Type="http://schemas.openxmlformats.org/officeDocument/2006/relationships/image" Target="../media/image22.tiff"/></Relationships>
</file>

<file path=ppt/slides/_rels/slide16.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0.png"/><Relationship Id="rId1" Type="http://schemas.openxmlformats.org/officeDocument/2006/relationships/slideLayout" Target="../slideLayouts/slideLayout3.xml"/><Relationship Id="rId4" Type="http://schemas.openxmlformats.org/officeDocument/2006/relationships/image" Target="../media/image31.tiff"/></Relationships>
</file>

<file path=ppt/slides/_rels/slide18.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3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xml"/><Relationship Id="rId4" Type="http://schemas.openxmlformats.org/officeDocument/2006/relationships/image" Target="../media/image35.tiff"/></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xml"/><Relationship Id="rId4" Type="http://schemas.openxmlformats.org/officeDocument/2006/relationships/image" Target="../media/image36.tiff"/></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5.png"/><Relationship Id="rId1" Type="http://schemas.openxmlformats.org/officeDocument/2006/relationships/slideLayout" Target="../slideLayouts/slideLayout3.xml"/><Relationship Id="rId4" Type="http://schemas.openxmlformats.org/officeDocument/2006/relationships/image" Target="../media/image11.tiff"/></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6.png"/><Relationship Id="rId1" Type="http://schemas.openxmlformats.org/officeDocument/2006/relationships/slideLayout" Target="../slideLayouts/slideLayout3.xml"/><Relationship Id="rId4" Type="http://schemas.openxmlformats.org/officeDocument/2006/relationships/image" Target="../media/image12.tiff"/></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7.png"/><Relationship Id="rId1" Type="http://schemas.openxmlformats.org/officeDocument/2006/relationships/slideLayout" Target="../slideLayouts/slideLayout3.xml"/><Relationship Id="rId4" Type="http://schemas.openxmlformats.org/officeDocument/2006/relationships/image" Target="../media/image14.tiff"/></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8.png"/><Relationship Id="rId1" Type="http://schemas.openxmlformats.org/officeDocument/2006/relationships/slideLayout" Target="../slideLayouts/slideLayout3.xml"/><Relationship Id="rId4" Type="http://schemas.openxmlformats.org/officeDocument/2006/relationships/image" Target="../media/image15.tiff"/></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9.png"/><Relationship Id="rId1" Type="http://schemas.openxmlformats.org/officeDocument/2006/relationships/slideLayout" Target="../slideLayouts/slideLayout3.xml"/><Relationship Id="rId4" Type="http://schemas.openxmlformats.org/officeDocument/2006/relationships/image" Target="../media/image16.tif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4.png"/><Relationship Id="rId1" Type="http://schemas.openxmlformats.org/officeDocument/2006/relationships/slideLayout" Target="../slideLayouts/slideLayout3.xml"/><Relationship Id="rId4" Type="http://schemas.openxmlformats.org/officeDocument/2006/relationships/image" Target="../media/image17.tiff"/></Relationships>
</file>

<file path=ppt/slides/_rels/slide3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3.xml"/><Relationship Id="rId4" Type="http://schemas.openxmlformats.org/officeDocument/2006/relationships/image" Target="../media/image19.tiff"/></Relationships>
</file>

<file path=ppt/slides/_rels/slide3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xml"/><Relationship Id="rId4" Type="http://schemas.openxmlformats.org/officeDocument/2006/relationships/image" Target="../media/image20.tiff"/></Relationships>
</file>

<file path=ppt/slides/_rels/slide3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3.xml"/><Relationship Id="rId4" Type="http://schemas.openxmlformats.org/officeDocument/2006/relationships/image" Target="../media/image21.tiff"/></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8.png"/><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22.tiff"/></Relationships>
</file>

<file path=ppt/slides/_rels/slide37.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80.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xml"/><Relationship Id="rId4" Type="http://schemas.openxmlformats.org/officeDocument/2006/relationships/image" Target="../media/image31.tiff"/></Relationships>
</file>

<file path=ppt/slides/_rels/slide39.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1.tiff"/></Relationships>
</file>

<file path=ppt/slides/_rels/slide4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40.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85.png"/><Relationship Id="rId1" Type="http://schemas.openxmlformats.org/officeDocument/2006/relationships/slideLayout" Target="../slideLayouts/slideLayout3.xml"/><Relationship Id="rId4" Type="http://schemas.openxmlformats.org/officeDocument/2006/relationships/image" Target="../media/image35.tiff"/></Relationships>
</file>

<file path=ppt/slides/_rels/slide42.xml.rels><?xml version="1.0" encoding="UTF-8" standalone="yes"?>
<Relationships xmlns="http://schemas.openxmlformats.org/package/2006/relationships"><Relationship Id="rId3" Type="http://schemas.openxmlformats.org/officeDocument/2006/relationships/image" Target="../media/image46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87.png"/><Relationship Id="rId1" Type="http://schemas.openxmlformats.org/officeDocument/2006/relationships/slideLayout" Target="../slideLayouts/slideLayout3.xml"/><Relationship Id="rId4" Type="http://schemas.openxmlformats.org/officeDocument/2006/relationships/image" Target="../media/image36.tiff"/></Relationships>
</file>

<file path=ppt/slides/_rels/slide4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88.png"/><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2.tiff"/></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4.tiff"/></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15.tiff"/></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4" Type="http://schemas.openxmlformats.org/officeDocument/2006/relationships/image" Target="../media/image16.tiff"/></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 Id="rId4" Type="http://schemas.openxmlformats.org/officeDocument/2006/relationships/image" Target="../media/image17.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45306342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10</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7</m:t>
                              </m:r>
                            </m:oMath>
                          </a14:m>
                          <a:r>
                            <a:rPr lang="en-GB" sz="1600" dirty="0">
                              <a:solidFill>
                                <a:schemeClr val="tx1"/>
                              </a:solidFill>
                              <a:latin typeface="Nunito"/>
                              <a:ea typeface="Nunito"/>
                              <a:cs typeface="Nunito"/>
                              <a:sym typeface="Nunito"/>
                            </a:rPr>
                            <a:t> </a:t>
                          </a:r>
                          <a:r>
                            <a:rPr lang="en-US" sz="16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8</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5</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45306342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457615110"/>
              </p:ext>
            </p:extLst>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US" sz="1600" b="0" dirty="0">
                          <a:solidFill>
                            <a:schemeClr val="dk1"/>
                          </a:solidFill>
                          <a:latin typeface="Nunito"/>
                          <a:ea typeface="Nunito"/>
                          <a:cs typeface="Nunito"/>
                          <a:sym typeface="Nunito"/>
                        </a:rPr>
                        <a:t>Into how many triangles can a decagon</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(pictured) be divided into?</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447C113C-0020-1F76-3A81-F24AA614ADDB}"/>
              </a:ext>
            </a:extLst>
          </p:cNvPr>
          <p:cNvPicPr>
            <a:picLocks noChangeAspect="1"/>
          </p:cNvPicPr>
          <p:nvPr/>
        </p:nvPicPr>
        <p:blipFill>
          <a:blip r:embed="rId3"/>
          <a:stretch>
            <a:fillRect/>
          </a:stretch>
        </p:blipFill>
        <p:spPr>
          <a:xfrm>
            <a:off x="965946" y="1724975"/>
            <a:ext cx="2580577" cy="2556000"/>
          </a:xfrm>
          <a:prstGeom prst="rect">
            <a:avLst/>
          </a:prstGeom>
        </p:spPr>
      </p:pic>
    </p:spTree>
    <p:extLst>
      <p:ext uri="{BB962C8B-B14F-4D97-AF65-F5344CB8AC3E}">
        <p14:creationId xmlns:p14="http://schemas.microsoft.com/office/powerpoint/2010/main" val="3967032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51161445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90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60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45</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40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51161445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Given that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𝐴𝐵𝐶𝐷𝐸𝐹</m:t>
                              </m:r>
                            </m:oMath>
                          </a14:m>
                          <a:r>
                            <a:rPr lang="en-US" sz="1600" b="0" dirty="0">
                              <a:solidFill>
                                <a:schemeClr val="dk1"/>
                              </a:solidFill>
                              <a:latin typeface="Nunito"/>
                              <a:ea typeface="Nunito"/>
                              <a:cs typeface="Nunito"/>
                              <a:sym typeface="Nunito"/>
                            </a:rPr>
                            <a:t> is a regular hexagon, </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𝐴𝐶𝐸</m:t>
                              </m:r>
                            </m:oMath>
                          </a14:m>
                          <a:r>
                            <a:rPr lang="en-US" sz="1600" b="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94489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290" r="-413" b="-690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854842E-D260-8B95-B4D4-6C1B78F61808}"/>
              </a:ext>
            </a:extLst>
          </p:cNvPr>
          <p:cNvPicPr>
            <a:picLocks noChangeAspect="1"/>
          </p:cNvPicPr>
          <p:nvPr/>
        </p:nvPicPr>
        <p:blipFill>
          <a:blip r:embed="rId4"/>
          <a:stretch>
            <a:fillRect/>
          </a:stretch>
        </p:blipFill>
        <p:spPr>
          <a:xfrm>
            <a:off x="645435" y="1705571"/>
            <a:ext cx="3120000" cy="2808000"/>
          </a:xfrm>
          <a:prstGeom prst="rect">
            <a:avLst/>
          </a:prstGeom>
        </p:spPr>
      </p:pic>
    </p:spTree>
    <p:extLst>
      <p:ext uri="{BB962C8B-B14F-4D97-AF65-F5344CB8AC3E}">
        <p14:creationId xmlns:p14="http://schemas.microsoft.com/office/powerpoint/2010/main" val="1886668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37672757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25.7</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pitchFamily="2" charset="0"/>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128.6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51.4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D)</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42.9</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37672757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94641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Pictured is a regular heptagon. Determine</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the size of exterior angle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𝑒</m:t>
                              </m:r>
                            </m:oMath>
                          </a14:m>
                          <a:r>
                            <a:rPr lang="en-US" sz="1600" b="0" dirty="0">
                              <a:solidFill>
                                <a:schemeClr val="dk1"/>
                              </a:solidFill>
                              <a:latin typeface="Nunito"/>
                              <a:ea typeface="Nunito"/>
                              <a:cs typeface="Nunito"/>
                              <a:sym typeface="Nunito"/>
                            </a:rPr>
                            <a:t> correct to one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decimal place</a:t>
                          </a:r>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94641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13106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930" r="-413" b="-49767"/>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1F040EA-F0DC-E139-F4AC-5234F56E8768}"/>
              </a:ext>
            </a:extLst>
          </p:cNvPr>
          <p:cNvPicPr>
            <a:picLocks noChangeAspect="1"/>
          </p:cNvPicPr>
          <p:nvPr/>
        </p:nvPicPr>
        <p:blipFill>
          <a:blip r:embed="rId4"/>
          <a:stretch>
            <a:fillRect/>
          </a:stretch>
        </p:blipFill>
        <p:spPr>
          <a:xfrm>
            <a:off x="400142" y="2070340"/>
            <a:ext cx="3705588" cy="2556000"/>
          </a:xfrm>
          <a:prstGeom prst="rect">
            <a:avLst/>
          </a:prstGeom>
        </p:spPr>
      </p:pic>
    </p:spTree>
    <p:extLst>
      <p:ext uri="{BB962C8B-B14F-4D97-AF65-F5344CB8AC3E}">
        <p14:creationId xmlns:p14="http://schemas.microsoft.com/office/powerpoint/2010/main" val="34553490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12761667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pitchFamily="2" charset="0"/>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D)</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12761667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94641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Three congruent regular pentagons are</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arranged as shown. Determine the size of </a:t>
                          </a:r>
                          <a:endParaRPr lang="en-US" sz="1600" b="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𝑞</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94641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13106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930" r="-413" b="-49767"/>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CD335448-D7CB-331D-65F0-5A06DCC5A18B}"/>
              </a:ext>
            </a:extLst>
          </p:cNvPr>
          <p:cNvPicPr>
            <a:picLocks noChangeAspect="1"/>
          </p:cNvPicPr>
          <p:nvPr/>
        </p:nvPicPr>
        <p:blipFill>
          <a:blip r:embed="rId4"/>
          <a:stretch>
            <a:fillRect/>
          </a:stretch>
        </p:blipFill>
        <p:spPr>
          <a:xfrm>
            <a:off x="810137" y="2070201"/>
            <a:ext cx="2892193" cy="2448000"/>
          </a:xfrm>
          <a:prstGeom prst="rect">
            <a:avLst/>
          </a:prstGeom>
        </p:spPr>
      </p:pic>
    </p:spTree>
    <p:extLst>
      <p:ext uri="{BB962C8B-B14F-4D97-AF65-F5344CB8AC3E}">
        <p14:creationId xmlns:p14="http://schemas.microsoft.com/office/powerpoint/2010/main" val="646998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13" name="Google Shape;414;g21c43135d4d_0_150">
                <a:extLst>
                  <a:ext uri="{FF2B5EF4-FFF2-40B4-BE49-F238E27FC236}">
                    <a16:creationId xmlns:a16="http://schemas.microsoft.com/office/drawing/2014/main" id="{319CFEB6-4224-22D7-4ED8-0436EFC25439}"/>
                  </a:ext>
                </a:extLst>
              </p:cNvPr>
              <p:cNvGraphicFramePr/>
              <p:nvPr>
                <p:extLst>
                  <p:ext uri="{D42A27DB-BD31-4B8C-83A1-F6EECF244321}">
                    <p14:modId xmlns:p14="http://schemas.microsoft.com/office/powerpoint/2010/main" val="424821866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168.8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pitchFamily="2" charset="0"/>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191.2</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5400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D)</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11.3</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3" name="Google Shape;414;g21c43135d4d_0_150">
                <a:extLst>
                  <a:ext uri="{FF2B5EF4-FFF2-40B4-BE49-F238E27FC236}">
                    <a16:creationId xmlns:a16="http://schemas.microsoft.com/office/drawing/2014/main" id="{319CFEB6-4224-22D7-4ED8-0436EFC25439}"/>
                  </a:ext>
                </a:extLst>
              </p:cNvPr>
              <p:cNvGraphicFramePr/>
              <p:nvPr>
                <p:extLst>
                  <p:ext uri="{D42A27DB-BD31-4B8C-83A1-F6EECF244321}">
                    <p14:modId xmlns:p14="http://schemas.microsoft.com/office/powerpoint/2010/main" val="424821866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14" name="Google Shape;255;g2191522ec10_0_108">
                <a:extLst>
                  <a:ext uri="{FF2B5EF4-FFF2-40B4-BE49-F238E27FC236}">
                    <a16:creationId xmlns:a16="http://schemas.microsoft.com/office/drawing/2014/main" id="{8989B601-5486-4DAA-1684-94B921A1F250}"/>
                  </a:ext>
                </a:extLst>
              </p:cNvPr>
              <p:cNvGraphicFramePr/>
              <p:nvPr>
                <p:extLst>
                  <p:ext uri="{D42A27DB-BD31-4B8C-83A1-F6EECF244321}">
                    <p14:modId xmlns:p14="http://schemas.microsoft.com/office/powerpoint/2010/main" val="2059149119"/>
                  </p:ext>
                </p:extLst>
              </p:nvPr>
            </p:nvGraphicFramePr>
            <p:xfrm>
              <a:off x="108044" y="862526"/>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879521">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 </a:t>
                          </a:r>
                          <a:r>
                            <a:rPr lang="en-US" sz="1600" b="0" dirty="0">
                              <a:solidFill>
                                <a:schemeClr val="dk1"/>
                              </a:solidFill>
                              <a:latin typeface="Nunito"/>
                              <a:ea typeface="Nunito"/>
                              <a:cs typeface="Nunito"/>
                              <a:sym typeface="Nunito"/>
                            </a:rPr>
                            <a:t>Use the following formula to calculate the</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size of one interior angle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𝐴</m:t>
                              </m:r>
                            </m:oMath>
                          </a14:m>
                          <a:r>
                            <a:rPr lang="en-US" sz="1600" b="0" baseline="0" dirty="0">
                              <a:solidFill>
                                <a:schemeClr val="dk1"/>
                              </a:solidFill>
                              <a:latin typeface="Nunito"/>
                              <a:ea typeface="Nunito"/>
                              <a:cs typeface="Nunito"/>
                              <a:sym typeface="Nunito"/>
                            </a:rPr>
                            <a:t> of a regular </a:t>
                          </a:r>
                          <a:endParaRPr lang="en-US" sz="1600" b="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polygon with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32</m:t>
                              </m:r>
                            </m:oMath>
                          </a14:m>
                          <a:r>
                            <a:rPr lang="en-US" sz="1600" b="0" baseline="0" dirty="0">
                              <a:solidFill>
                                <a:schemeClr val="dk1"/>
                              </a:solidFill>
                              <a:latin typeface="Nunito"/>
                              <a:ea typeface="Nunito"/>
                              <a:cs typeface="Nunito"/>
                              <a:sym typeface="Nunito"/>
                            </a:rPr>
                            <a:t> sides, correct to one</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decimal place: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14" name="Google Shape;255;g2191522ec10_0_108">
                <a:extLst>
                  <a:ext uri="{FF2B5EF4-FFF2-40B4-BE49-F238E27FC236}">
                    <a16:creationId xmlns:a16="http://schemas.microsoft.com/office/drawing/2014/main" id="{8989B601-5486-4DAA-1684-94B921A1F250}"/>
                  </a:ext>
                </a:extLst>
              </p:cNvPr>
              <p:cNvGraphicFramePr/>
              <p:nvPr>
                <p:extLst>
                  <p:ext uri="{D42A27DB-BD31-4B8C-83A1-F6EECF244321}">
                    <p14:modId xmlns:p14="http://schemas.microsoft.com/office/powerpoint/2010/main" val="2059149119"/>
                  </p:ext>
                </p:extLst>
              </p:nvPr>
            </p:nvGraphicFramePr>
            <p:xfrm>
              <a:off x="108044" y="862526"/>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209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866" r="-413" b="-5628"/>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C0D70D00-E60C-7087-1FAD-CCF832725AA0}"/>
                  </a:ext>
                </a:extLst>
              </p:cNvPr>
              <p:cNvSpPr txBox="1"/>
              <p:nvPr/>
            </p:nvSpPr>
            <p:spPr>
              <a:xfrm>
                <a:off x="800198" y="2616200"/>
                <a:ext cx="3002062" cy="77918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300" b="0" i="1" smtClean="0">
                          <a:latin typeface="Cambria Math" panose="02040503050406030204" pitchFamily="18" charset="0"/>
                        </a:rPr>
                        <m:t>𝐴</m:t>
                      </m:r>
                      <m:r>
                        <a:rPr lang="en-US" sz="2300" b="0" i="1" smtClean="0">
                          <a:latin typeface="Cambria Math" panose="02040503050406030204" pitchFamily="18" charset="0"/>
                        </a:rPr>
                        <m:t>=</m:t>
                      </m:r>
                      <m:f>
                        <m:fPr>
                          <m:ctrlPr>
                            <a:rPr lang="en-US" sz="2300" b="0" i="1" smtClean="0">
                              <a:latin typeface="Cambria Math" panose="02040503050406030204" pitchFamily="18" charset="0"/>
                            </a:rPr>
                          </m:ctrlPr>
                        </m:fPr>
                        <m:num>
                          <m:d>
                            <m:dPr>
                              <m:ctrlPr>
                                <a:rPr lang="en-US" sz="2300" b="0" i="1" smtClean="0">
                                  <a:latin typeface="Cambria Math" panose="02040503050406030204" pitchFamily="18" charset="0"/>
                                </a:rPr>
                              </m:ctrlPr>
                            </m:dPr>
                            <m:e>
                              <m:r>
                                <a:rPr lang="en-US" sz="2300" b="0" i="1" smtClean="0">
                                  <a:latin typeface="Cambria Math" panose="02040503050406030204" pitchFamily="18" charset="0"/>
                                </a:rPr>
                                <m:t>𝑛</m:t>
                              </m:r>
                              <m:r>
                                <a:rPr lang="en-US" sz="2300" b="0" i="1" smtClean="0">
                                  <a:latin typeface="Cambria Math" panose="02040503050406030204" pitchFamily="18" charset="0"/>
                                </a:rPr>
                                <m:t>−2</m:t>
                              </m:r>
                            </m:e>
                          </m:d>
                          <m:r>
                            <a:rPr lang="en-US" sz="2300" b="0" i="1" smtClean="0">
                              <a:latin typeface="Cambria Math" panose="02040503050406030204" pitchFamily="18" charset="0"/>
                            </a:rPr>
                            <m:t>×180</m:t>
                          </m:r>
                        </m:num>
                        <m:den>
                          <m:r>
                            <a:rPr lang="en-US" sz="2300" b="0" i="1" smtClean="0">
                              <a:latin typeface="Cambria Math" panose="02040503050406030204" pitchFamily="18" charset="0"/>
                            </a:rPr>
                            <m:t>𝑛</m:t>
                          </m:r>
                        </m:den>
                      </m:f>
                    </m:oMath>
                  </m:oMathPara>
                </a14:m>
                <a:endParaRPr lang="en-GB" sz="2300" dirty="0"/>
              </a:p>
            </p:txBody>
          </p:sp>
        </mc:Choice>
        <mc:Fallback xmlns="">
          <p:sp>
            <p:nvSpPr>
              <p:cNvPr id="15" name="TextBox 14">
                <a:extLst>
                  <a:ext uri="{FF2B5EF4-FFF2-40B4-BE49-F238E27FC236}">
                    <a16:creationId xmlns:a16="http://schemas.microsoft.com/office/drawing/2014/main" id="{C0D70D00-E60C-7087-1FAD-CCF832725AA0}"/>
                  </a:ext>
                </a:extLst>
              </p:cNvPr>
              <p:cNvSpPr txBox="1">
                <a:spLocks noRot="1" noChangeAspect="1" noMove="1" noResize="1" noEditPoints="1" noAdjustHandles="1" noChangeArrowheads="1" noChangeShapeType="1" noTextEdit="1"/>
              </p:cNvSpPr>
              <p:nvPr/>
            </p:nvSpPr>
            <p:spPr>
              <a:xfrm>
                <a:off x="800198" y="2616200"/>
                <a:ext cx="3002062" cy="779188"/>
              </a:xfrm>
              <a:prstGeom prst="rect">
                <a:avLst/>
              </a:prstGeom>
              <a:blipFill>
                <a:blip r:embed="rId4"/>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3032943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153350012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68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pitchFamily="2" charset="0"/>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76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71</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D)</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153350012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Use information from this irregular</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pentagon to find the size of angle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h</m:t>
                              </m:r>
                            </m:oMath>
                          </a14:m>
                          <a:r>
                            <a:rPr lang="en-US" sz="1600" b="0" dirty="0">
                              <a:solidFill>
                                <a:schemeClr val="dk1"/>
                              </a:solidFill>
                              <a:latin typeface="Nunito"/>
                              <a:ea typeface="Nunito"/>
                              <a:cs typeface="Nunito"/>
                              <a:sym typeface="Nunito"/>
                            </a:rPr>
                            <a:t>:</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500B7023-F4AD-A4B5-1A0D-88E88038C7E9}"/>
              </a:ext>
            </a:extLst>
          </p:cNvPr>
          <p:cNvPicPr>
            <a:picLocks noChangeAspect="1"/>
          </p:cNvPicPr>
          <p:nvPr/>
        </p:nvPicPr>
        <p:blipFill>
          <a:blip r:embed="rId4"/>
          <a:stretch>
            <a:fillRect/>
          </a:stretch>
        </p:blipFill>
        <p:spPr>
          <a:xfrm>
            <a:off x="587226" y="1737229"/>
            <a:ext cx="3326987" cy="2664000"/>
          </a:xfrm>
          <a:prstGeom prst="rect">
            <a:avLst/>
          </a:prstGeom>
        </p:spPr>
      </p:pic>
    </p:spTree>
    <p:extLst>
      <p:ext uri="{BB962C8B-B14F-4D97-AF65-F5344CB8AC3E}">
        <p14:creationId xmlns:p14="http://schemas.microsoft.com/office/powerpoint/2010/main" val="7441406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59562207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pitchFamily="2" charset="0"/>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31</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32</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D)</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19</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59562207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67057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US" sz="1600" b="0" dirty="0">
                          <a:solidFill>
                            <a:schemeClr val="dk1"/>
                          </a:solidFill>
                          <a:latin typeface="Nunito"/>
                          <a:ea typeface="Nunito"/>
                          <a:cs typeface="Nunito"/>
                          <a:sym typeface="Nunito"/>
                        </a:rPr>
                        <a:t>Determine the size of the smallest angle </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in this triangle</a:t>
                      </a:r>
                      <a:r>
                        <a:rPr lang="en-US" sz="1600" b="0" dirty="0">
                          <a:solidFill>
                            <a:schemeClr val="dk1"/>
                          </a:solidFill>
                          <a:latin typeface="Nunito"/>
                          <a:ea typeface="Nunito"/>
                          <a:cs typeface="Nunito"/>
                          <a:sym typeface="Nunito"/>
                        </a:rPr>
                        <a:t>:</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11" name="Picture 10">
            <a:extLst>
              <a:ext uri="{FF2B5EF4-FFF2-40B4-BE49-F238E27FC236}">
                <a16:creationId xmlns:a16="http://schemas.microsoft.com/office/drawing/2014/main" id="{467B1884-CB60-E6AE-58B4-40A27AB502AB}"/>
              </a:ext>
            </a:extLst>
          </p:cNvPr>
          <p:cNvPicPr>
            <a:picLocks noChangeAspect="1"/>
          </p:cNvPicPr>
          <p:nvPr/>
        </p:nvPicPr>
        <p:blipFill>
          <a:blip r:embed="rId3"/>
          <a:stretch>
            <a:fillRect/>
          </a:stretch>
        </p:blipFill>
        <p:spPr>
          <a:xfrm>
            <a:off x="358396" y="1713461"/>
            <a:ext cx="3926305" cy="2160000"/>
          </a:xfrm>
          <a:prstGeom prst="rect">
            <a:avLst/>
          </a:prstGeom>
        </p:spPr>
      </p:pic>
    </p:spTree>
    <p:extLst>
      <p:ext uri="{BB962C8B-B14F-4D97-AF65-F5344CB8AC3E}">
        <p14:creationId xmlns:p14="http://schemas.microsoft.com/office/powerpoint/2010/main" val="2159642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03348572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56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b="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106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D)</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124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03348572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𝑑</m:t>
                              </m:r>
                            </m:oMath>
                          </a14:m>
                          <a:r>
                            <a:rPr lang="en-US" sz="1600" b="0" baseline="0" dirty="0">
                              <a:solidFill>
                                <a:schemeClr val="dk1"/>
                              </a:solidFill>
                              <a:latin typeface="Nunito"/>
                              <a:ea typeface="Nunito"/>
                              <a:cs typeface="Nunito"/>
                              <a:sym typeface="Nunito"/>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55BBCBB2-81B6-2C82-B344-CCABB19E74C8}"/>
              </a:ext>
            </a:extLst>
          </p:cNvPr>
          <p:cNvPicPr>
            <a:picLocks noChangeAspect="1"/>
          </p:cNvPicPr>
          <p:nvPr/>
        </p:nvPicPr>
        <p:blipFill>
          <a:blip r:embed="rId4"/>
          <a:stretch>
            <a:fillRect/>
          </a:stretch>
        </p:blipFill>
        <p:spPr>
          <a:xfrm>
            <a:off x="504524" y="1486690"/>
            <a:ext cx="3419203" cy="2916000"/>
          </a:xfrm>
          <a:prstGeom prst="rect">
            <a:avLst/>
          </a:prstGeom>
        </p:spPr>
      </p:pic>
    </p:spTree>
    <p:extLst>
      <p:ext uri="{BB962C8B-B14F-4D97-AF65-F5344CB8AC3E}">
        <p14:creationId xmlns:p14="http://schemas.microsoft.com/office/powerpoint/2010/main" val="2941331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10383279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15</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6.5</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6.4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8.6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10383279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231217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15) </a:t>
                      </a:r>
                      <a:r>
                        <a:rPr lang="en-US" sz="1600" b="0" dirty="0">
                          <a:solidFill>
                            <a:schemeClr val="dk1"/>
                          </a:solidFill>
                          <a:latin typeface="Nunito"/>
                          <a:ea typeface="Nunito"/>
                          <a:cs typeface="Nunito"/>
                          <a:sym typeface="Nunito"/>
                        </a:rPr>
                        <a:t>The base of a regular heptagon sits on the</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base of a regular octagon</a:t>
                      </a:r>
                      <a:r>
                        <a:rPr lang="en-US" sz="1600" b="0" dirty="0">
                          <a:solidFill>
                            <a:schemeClr val="dk1"/>
                          </a:solidFill>
                          <a:latin typeface="Nunito"/>
                          <a:ea typeface="Nunito"/>
                          <a:cs typeface="Nunito"/>
                          <a:sym typeface="Nunito"/>
                        </a:rPr>
                        <a:t>. Determine the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size of the shaded angle, correct to one </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decimal place:</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FC13ED0-A98E-D7C9-98FC-58D979232D36}"/>
              </a:ext>
            </a:extLst>
          </p:cNvPr>
          <p:cNvPicPr>
            <a:picLocks noChangeAspect="1"/>
          </p:cNvPicPr>
          <p:nvPr/>
        </p:nvPicPr>
        <p:blipFill rotWithShape="1">
          <a:blip r:embed="rId3"/>
          <a:srcRect l="12592" t="12951" r="12821" b="13434"/>
          <a:stretch/>
        </p:blipFill>
        <p:spPr>
          <a:xfrm>
            <a:off x="1153886" y="2334280"/>
            <a:ext cx="2235200" cy="2206073"/>
          </a:xfrm>
          <a:prstGeom prst="rect">
            <a:avLst/>
          </a:prstGeom>
        </p:spPr>
      </p:pic>
    </p:spTree>
    <p:extLst>
      <p:ext uri="{BB962C8B-B14F-4D97-AF65-F5344CB8AC3E}">
        <p14:creationId xmlns:p14="http://schemas.microsoft.com/office/powerpoint/2010/main" val="3987068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5" name="Google Shape;414;g21c43135d4d_0_150">
                <a:extLst>
                  <a:ext uri="{FF2B5EF4-FFF2-40B4-BE49-F238E27FC236}">
                    <a16:creationId xmlns:a16="http://schemas.microsoft.com/office/drawing/2014/main" id="{53C76B01-3C80-A7FC-482F-6759A2ED030A}"/>
                  </a:ext>
                </a:extLst>
              </p:cNvPr>
              <p:cNvGraphicFramePr/>
              <p:nvPr>
                <p:extLst>
                  <p:ext uri="{D42A27DB-BD31-4B8C-83A1-F6EECF244321}">
                    <p14:modId xmlns:p14="http://schemas.microsoft.com/office/powerpoint/2010/main" val="1686249447"/>
                  </p:ext>
                </p:extLst>
              </p:nvPr>
            </p:nvGraphicFramePr>
            <p:xfrm>
              <a:off x="952500" y="2190750"/>
              <a:ext cx="7239000" cy="1965600"/>
            </p:xfrm>
            <a:graphic>
              <a:graphicData uri="http://schemas.openxmlformats.org/drawingml/2006/table">
                <a:tbl>
                  <a:tblPr>
                    <a:noFill/>
                    <a:tableStyleId>{0E87D864-1952-46A8-BDBF-DA085AF3DD8E}</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17</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15</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13</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9</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5" name="Google Shape;414;g21c43135d4d_0_150">
                <a:extLst>
                  <a:ext uri="{FF2B5EF4-FFF2-40B4-BE49-F238E27FC236}">
                    <a16:creationId xmlns:a16="http://schemas.microsoft.com/office/drawing/2014/main" id="{53C76B01-3C80-A7FC-482F-6759A2ED030A}"/>
                  </a:ext>
                </a:extLst>
              </p:cNvPr>
              <p:cNvGraphicFramePr/>
              <p:nvPr>
                <p:extLst>
                  <p:ext uri="{D42A27DB-BD31-4B8C-83A1-F6EECF244321}">
                    <p14:modId xmlns:p14="http://schemas.microsoft.com/office/powerpoint/2010/main" val="1686249447"/>
                  </p:ext>
                </p:extLst>
              </p:nvPr>
            </p:nvGraphicFramePr>
            <p:xfrm>
              <a:off x="952500" y="2190750"/>
              <a:ext cx="7239000" cy="1965600"/>
            </p:xfrm>
            <a:graphic>
              <a:graphicData uri="http://schemas.openxmlformats.org/drawingml/2006/table">
                <a:tbl>
                  <a:tblPr>
                    <a:noFill/>
                    <a:tableStyleId>{0E87D864-1952-46A8-BDBF-DA085AF3DD8E}</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617" r="-100337" b="-100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617" r="-337" b="-100617"/>
                          </a:stretch>
                        </a:blipFill>
                      </a:tcPr>
                    </a:tc>
                    <a:extLst>
                      <a:ext uri="{0D108BD9-81ED-4DB2-BD59-A6C34878D82A}">
                        <a16:rowId xmlns:a16="http://schemas.microsoft.com/office/drawing/2014/main" val="10000"/>
                      </a:ext>
                    </a:extLst>
                  </a:tr>
                  <a:tr h="982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101242" r="-100337" b="-124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101242" r="-337" b="-124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6" name="Google Shape;255;g2191522ec10_0_108">
                <a:extLst>
                  <a:ext uri="{FF2B5EF4-FFF2-40B4-BE49-F238E27FC236}">
                    <a16:creationId xmlns:a16="http://schemas.microsoft.com/office/drawing/2014/main" id="{AF13B114-329D-CEF9-556E-27AD307F540C}"/>
                  </a:ext>
                </a:extLst>
              </p:cNvPr>
              <p:cNvGraphicFramePr/>
              <p:nvPr>
                <p:extLst>
                  <p:ext uri="{D42A27DB-BD31-4B8C-83A1-F6EECF244321}">
                    <p14:modId xmlns:p14="http://schemas.microsoft.com/office/powerpoint/2010/main" val="1454050217"/>
                  </p:ext>
                </p:extLst>
              </p:nvPr>
            </p:nvGraphicFramePr>
            <p:xfrm>
              <a:off x="108044" y="862525"/>
              <a:ext cx="8750206" cy="670570"/>
            </p:xfrm>
            <a:graphic>
              <a:graphicData uri="http://schemas.openxmlformats.org/drawingml/2006/table">
                <a:tbl>
                  <a:tblPr firstRow="1" bandRow="1">
                    <a:noFill/>
                    <a:tableStyleId>{AC6F4E37-9273-47AE-8071-A6909A8A5743}</a:tableStyleId>
                  </a:tblPr>
                  <a:tblGrid>
                    <a:gridCol w="8750206">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16) </a:t>
                          </a:r>
                          <a:r>
                            <a:rPr lang="en-US" sz="1600" b="0" dirty="0">
                              <a:solidFill>
                                <a:schemeClr val="dk1"/>
                              </a:solidFill>
                              <a:latin typeface="Nunito"/>
                              <a:ea typeface="Nunito"/>
                              <a:cs typeface="Nunito"/>
                              <a:sym typeface="Nunito"/>
                            </a:rPr>
                            <a:t>A regular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𝑛</m:t>
                              </m:r>
                              <m:r>
                                <a:rPr lang="en-US" sz="1600" b="0" i="1" smtClean="0">
                                  <a:solidFill>
                                    <a:schemeClr val="dk1"/>
                                  </a:solidFill>
                                  <a:latin typeface="Cambria Math" panose="02040503050406030204" pitchFamily="18" charset="0"/>
                                  <a:ea typeface="Nunito"/>
                                  <a:cs typeface="Nunito"/>
                                  <a:sym typeface="Nunito"/>
                                </a:rPr>
                                <m:t>−</m:t>
                              </m:r>
                            </m:oMath>
                          </a14:m>
                          <a:r>
                            <a:rPr lang="en-US" sz="1600" b="0" baseline="0" dirty="0">
                              <a:solidFill>
                                <a:schemeClr val="dk1"/>
                              </a:solidFill>
                              <a:latin typeface="Nunito"/>
                              <a:ea typeface="Nunito"/>
                              <a:cs typeface="Nunito"/>
                              <a:sym typeface="Nunito"/>
                            </a:rPr>
                            <a:t> sided polygon has an interior angle sum of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2700</m:t>
                              </m:r>
                              <m:r>
                                <a:rPr lang="en-US" sz="1600" b="0" i="1" baseline="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600" b="0" dirty="0">
                              <a:solidFill>
                                <a:schemeClr val="dk1"/>
                              </a:solidFill>
                              <a:latin typeface="Nunito"/>
                              <a:ea typeface="Nunito"/>
                              <a:cs typeface="Nunito"/>
                              <a:sym typeface="Nunito"/>
                            </a:rPr>
                            <a:t>.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a:ea typeface="Nunito"/>
                              <a:cs typeface="Nunito"/>
                              <a:sym typeface="Nunito"/>
                            </a:rPr>
                            <a:t>       How many sides does this polygon have?</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6" name="Google Shape;255;g2191522ec10_0_108">
                <a:extLst>
                  <a:ext uri="{FF2B5EF4-FFF2-40B4-BE49-F238E27FC236}">
                    <a16:creationId xmlns:a16="http://schemas.microsoft.com/office/drawing/2014/main" id="{AF13B114-329D-CEF9-556E-27AD307F540C}"/>
                  </a:ext>
                </a:extLst>
              </p:cNvPr>
              <p:cNvGraphicFramePr/>
              <p:nvPr>
                <p:extLst>
                  <p:ext uri="{D42A27DB-BD31-4B8C-83A1-F6EECF244321}">
                    <p14:modId xmlns:p14="http://schemas.microsoft.com/office/powerpoint/2010/main" val="1454050217"/>
                  </p:ext>
                </p:extLst>
              </p:nvPr>
            </p:nvGraphicFramePr>
            <p:xfrm>
              <a:off x="108044" y="862525"/>
              <a:ext cx="8750206" cy="670570"/>
            </p:xfrm>
            <a:graphic>
              <a:graphicData uri="http://schemas.openxmlformats.org/drawingml/2006/table">
                <a:tbl>
                  <a:tblPr firstRow="1" bandRow="1">
                    <a:noFill/>
                    <a:tableStyleId>{AC6F4E37-9273-47AE-8071-A6909A8A5743}</a:tableStyleId>
                  </a:tblPr>
                  <a:tblGrid>
                    <a:gridCol w="8750206">
                      <a:extLst>
                        <a:ext uri="{9D8B030D-6E8A-4147-A177-3AD203B41FA5}">
                          <a16:colId xmlns:a16="http://schemas.microsoft.com/office/drawing/2014/main" val="20000"/>
                        </a:ext>
                      </a:extLst>
                    </a:gridCol>
                  </a:tblGrid>
                  <a:tr h="67057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0" t="-1802" r="-139" b="-1171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440081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sz="1400" b="0" i="0" u="none" strike="noStrike" cap="none">
              <a:solidFill>
                <a:srgbClr val="000000"/>
              </a:solidFill>
              <a:latin typeface="Arial"/>
              <a:ea typeface="Arial"/>
              <a:cs typeface="Arial"/>
              <a:sym typeface="Arial"/>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156997880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90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72</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84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114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156997880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17) </a:t>
                          </a:r>
                          <a:r>
                            <a:rPr lang="en-US" sz="1600" b="0" dirty="0">
                              <a:solidFill>
                                <a:schemeClr val="dk1"/>
                              </a:solidFill>
                              <a:latin typeface="Nunito"/>
                              <a:ea typeface="Nunito"/>
                              <a:cs typeface="Nunito"/>
                              <a:sym typeface="Nunito"/>
                            </a:rPr>
                            <a:t>A regular hexagon and a regular pentagon</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are placed as shown. Determine the size</a:t>
                          </a:r>
                          <a:endParaRPr lang="en-US" sz="1600" b="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𝑥</m:t>
                              </m:r>
                            </m:oMath>
                          </a14:m>
                          <a:r>
                            <a:rPr lang="en-US" sz="1600" b="0" u="none" strike="noStrike" cap="none" dirty="0">
                              <a:solidFill>
                                <a:schemeClr val="tx1"/>
                              </a:solidFill>
                              <a:latin typeface="Nunito Sans"/>
                              <a:ea typeface="Nunito Sans"/>
                              <a:cs typeface="Nunito Sans"/>
                              <a:sym typeface="Nunito Sans"/>
                            </a:rPr>
                            <a:t>:</a:t>
                          </a:r>
                          <a:endParaRPr sz="1600" b="0" u="none" strike="noStrike" cap="none" dirty="0">
                            <a:solidFill>
                              <a:schemeClr val="tx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500BC80D-EF15-F695-6ADB-D73BBCFB12A9}"/>
              </a:ext>
            </a:extLst>
          </p:cNvPr>
          <p:cNvPicPr>
            <a:picLocks noChangeAspect="1"/>
          </p:cNvPicPr>
          <p:nvPr/>
        </p:nvPicPr>
        <p:blipFill>
          <a:blip r:embed="rId4"/>
          <a:stretch>
            <a:fillRect/>
          </a:stretch>
        </p:blipFill>
        <p:spPr>
          <a:xfrm>
            <a:off x="184364" y="2133159"/>
            <a:ext cx="4320000" cy="1915682"/>
          </a:xfrm>
          <a:prstGeom prst="rect">
            <a:avLst/>
          </a:prstGeom>
        </p:spPr>
      </p:pic>
    </p:spTree>
    <p:extLst>
      <p:ext uri="{BB962C8B-B14F-4D97-AF65-F5344CB8AC3E}">
        <p14:creationId xmlns:p14="http://schemas.microsoft.com/office/powerpoint/2010/main" val="14854750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E5BE5006-7E3E-81FF-0CD5-A72FA24605BE}"/>
                  </a:ext>
                </a:extLst>
              </p:cNvPr>
              <p:cNvGraphicFramePr/>
              <p:nvPr>
                <p:extLst>
                  <p:ext uri="{D42A27DB-BD31-4B8C-83A1-F6EECF244321}">
                    <p14:modId xmlns:p14="http://schemas.microsoft.com/office/powerpoint/2010/main" val="2353516974"/>
                  </p:ext>
                </p:extLst>
              </p:nvPr>
            </p:nvGraphicFramePr>
            <p:xfrm>
              <a:off x="108044" y="862525"/>
              <a:ext cx="8750206" cy="670570"/>
            </p:xfrm>
            <a:graphic>
              <a:graphicData uri="http://schemas.openxmlformats.org/drawingml/2006/table">
                <a:tbl>
                  <a:tblPr firstRow="1" bandRow="1">
                    <a:noFill/>
                    <a:tableStyleId>{AC6F4E37-9273-47AE-8071-A6909A8A5743}</a:tableStyleId>
                  </a:tblPr>
                  <a:tblGrid>
                    <a:gridCol w="8750206">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The interior angle of a regular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𝑛</m:t>
                              </m:r>
                              <m:r>
                                <a:rPr lang="en-US" sz="1600" b="0" i="1" smtClean="0">
                                  <a:solidFill>
                                    <a:schemeClr val="dk1"/>
                                  </a:solidFill>
                                  <a:latin typeface="Cambria Math" panose="02040503050406030204" pitchFamily="18" charset="0"/>
                                  <a:ea typeface="Nunito"/>
                                  <a:cs typeface="Nunito"/>
                                  <a:sym typeface="Nunito"/>
                                </a:rPr>
                                <m:t>−</m:t>
                              </m:r>
                            </m:oMath>
                          </a14:m>
                          <a:r>
                            <a:rPr lang="en-US" sz="1600" b="0" baseline="0" dirty="0">
                              <a:solidFill>
                                <a:schemeClr val="dk1"/>
                              </a:solidFill>
                              <a:latin typeface="Nunito"/>
                              <a:ea typeface="Nunito"/>
                              <a:cs typeface="Nunito"/>
                              <a:sym typeface="Nunito"/>
                            </a:rPr>
                            <a:t> sided polygon is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157.5</m:t>
                              </m:r>
                              <m:r>
                                <a:rPr lang="en-US" sz="1600" b="0" i="1" baseline="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600" b="0" dirty="0">
                              <a:solidFill>
                                <a:schemeClr val="dk1"/>
                              </a:solidFill>
                              <a:latin typeface="Nunito"/>
                              <a:ea typeface="Nunito"/>
                              <a:cs typeface="Nunito"/>
                              <a:sym typeface="Nunito"/>
                            </a:rPr>
                            <a:t>.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How many sides does this polygon have?</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E5BE5006-7E3E-81FF-0CD5-A72FA24605BE}"/>
                  </a:ext>
                </a:extLst>
              </p:cNvPr>
              <p:cNvGraphicFramePr/>
              <p:nvPr>
                <p:extLst>
                  <p:ext uri="{D42A27DB-BD31-4B8C-83A1-F6EECF244321}">
                    <p14:modId xmlns:p14="http://schemas.microsoft.com/office/powerpoint/2010/main" val="2353516974"/>
                  </p:ext>
                </p:extLst>
              </p:nvPr>
            </p:nvGraphicFramePr>
            <p:xfrm>
              <a:off x="108044" y="862525"/>
              <a:ext cx="8750206" cy="670570"/>
            </p:xfrm>
            <a:graphic>
              <a:graphicData uri="http://schemas.openxmlformats.org/drawingml/2006/table">
                <a:tbl>
                  <a:tblPr firstRow="1" bandRow="1">
                    <a:noFill/>
                    <a:tableStyleId>{AC6F4E37-9273-47AE-8071-A6909A8A5743}</a:tableStyleId>
                  </a:tblPr>
                  <a:tblGrid>
                    <a:gridCol w="8750206">
                      <a:extLst>
                        <a:ext uri="{9D8B030D-6E8A-4147-A177-3AD203B41FA5}">
                          <a16:colId xmlns:a16="http://schemas.microsoft.com/office/drawing/2014/main" val="20000"/>
                        </a:ext>
                      </a:extLst>
                    </a:gridCol>
                  </a:tblGrid>
                  <a:tr h="67057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70" t="-1802" r="-139" b="-11712"/>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6" name="Google Shape;414;g21c43135d4d_0_150">
                <a:extLst>
                  <a:ext uri="{FF2B5EF4-FFF2-40B4-BE49-F238E27FC236}">
                    <a16:creationId xmlns:a16="http://schemas.microsoft.com/office/drawing/2014/main" id="{2F67406C-C96F-5E22-2E99-9D4BEFB0E8F9}"/>
                  </a:ext>
                </a:extLst>
              </p:cNvPr>
              <p:cNvGraphicFramePr/>
              <p:nvPr>
                <p:extLst>
                  <p:ext uri="{D42A27DB-BD31-4B8C-83A1-F6EECF244321}">
                    <p14:modId xmlns:p14="http://schemas.microsoft.com/office/powerpoint/2010/main" val="4009032316"/>
                  </p:ext>
                </p:extLst>
              </p:nvPr>
            </p:nvGraphicFramePr>
            <p:xfrm>
              <a:off x="952500" y="2190750"/>
              <a:ext cx="7239000" cy="1965600"/>
            </p:xfrm>
            <a:graphic>
              <a:graphicData uri="http://schemas.openxmlformats.org/drawingml/2006/table">
                <a:tbl>
                  <a:tblPr>
                    <a:noFill/>
                    <a:tableStyleId>{0E87D864-1952-46A8-BDBF-DA085AF3DD8E}</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8</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16</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32</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20</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6" name="Google Shape;414;g21c43135d4d_0_150">
                <a:extLst>
                  <a:ext uri="{FF2B5EF4-FFF2-40B4-BE49-F238E27FC236}">
                    <a16:creationId xmlns:a16="http://schemas.microsoft.com/office/drawing/2014/main" id="{2F67406C-C96F-5E22-2E99-9D4BEFB0E8F9}"/>
                  </a:ext>
                </a:extLst>
              </p:cNvPr>
              <p:cNvGraphicFramePr/>
              <p:nvPr>
                <p:extLst>
                  <p:ext uri="{D42A27DB-BD31-4B8C-83A1-F6EECF244321}">
                    <p14:modId xmlns:p14="http://schemas.microsoft.com/office/powerpoint/2010/main" val="4009032316"/>
                  </p:ext>
                </p:extLst>
              </p:nvPr>
            </p:nvGraphicFramePr>
            <p:xfrm>
              <a:off x="952500" y="2190750"/>
              <a:ext cx="7239000" cy="1965600"/>
            </p:xfrm>
            <a:graphic>
              <a:graphicData uri="http://schemas.openxmlformats.org/drawingml/2006/table">
                <a:tbl>
                  <a:tblPr>
                    <a:noFill/>
                    <a:tableStyleId>{0E87D864-1952-46A8-BDBF-DA085AF3DD8E}</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617" r="-100337" b="-100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617" r="-337" b="-100617"/>
                          </a:stretch>
                        </a:blipFill>
                      </a:tcPr>
                    </a:tc>
                    <a:extLst>
                      <a:ext uri="{0D108BD9-81ED-4DB2-BD59-A6C34878D82A}">
                        <a16:rowId xmlns:a16="http://schemas.microsoft.com/office/drawing/2014/main" val="10000"/>
                      </a:ext>
                    </a:extLst>
                  </a:tr>
                  <a:tr h="982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242" r="-100337" b="-124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242" r="-337" b="-1242"/>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527653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406134625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128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142</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166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206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406134625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19) </a:t>
                          </a:r>
                          <a:r>
                            <a:rPr lang="en-US" sz="1600" b="0" dirty="0">
                              <a:solidFill>
                                <a:schemeClr val="dk1"/>
                              </a:solidFill>
                              <a:latin typeface="Nunito"/>
                              <a:ea typeface="Nunito"/>
                              <a:cs typeface="Nunito"/>
                              <a:sym typeface="Nunito"/>
                            </a:rPr>
                            <a:t>This is the net of a square-based pyramid.</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Determine the size </a:t>
                          </a:r>
                          <a:r>
                            <a:rPr lang="en-US" sz="1600" b="0" dirty="0">
                              <a:solidFill>
                                <a:schemeClr val="dk1"/>
                              </a:solidFill>
                              <a:latin typeface="Nunito"/>
                              <a:ea typeface="Nunito"/>
                              <a:cs typeface="Nunito"/>
                              <a:sym typeface="Nunito"/>
                            </a:rPr>
                            <a:t>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𝑚</m:t>
                              </m:r>
                            </m:oMath>
                          </a14:m>
                          <a:r>
                            <a:rPr lang="en-US" sz="1600" b="0" u="none" strike="noStrike" cap="none" dirty="0">
                              <a:solidFill>
                                <a:schemeClr val="tx1"/>
                              </a:solidFill>
                              <a:latin typeface="Nunito Sans"/>
                              <a:ea typeface="Nunito Sans"/>
                              <a:cs typeface="Nunito Sans"/>
                              <a:sym typeface="Nunito Sans"/>
                            </a:rPr>
                            <a:t>:</a:t>
                          </a:r>
                          <a:endParaRPr sz="1600" b="0" u="none" strike="noStrike" cap="none" dirty="0">
                            <a:solidFill>
                              <a:schemeClr val="tx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66688CB3-9D7A-378D-2FA9-0C7F14D4C8AB}"/>
              </a:ext>
            </a:extLst>
          </p:cNvPr>
          <p:cNvPicPr>
            <a:picLocks noChangeAspect="1"/>
          </p:cNvPicPr>
          <p:nvPr/>
        </p:nvPicPr>
        <p:blipFill>
          <a:blip r:embed="rId4"/>
          <a:stretch>
            <a:fillRect/>
          </a:stretch>
        </p:blipFill>
        <p:spPr>
          <a:xfrm>
            <a:off x="466095" y="1572889"/>
            <a:ext cx="3414027" cy="3131999"/>
          </a:xfrm>
          <a:prstGeom prst="rect">
            <a:avLst/>
          </a:prstGeom>
        </p:spPr>
      </p:pic>
    </p:spTree>
    <p:extLst>
      <p:ext uri="{BB962C8B-B14F-4D97-AF65-F5344CB8AC3E}">
        <p14:creationId xmlns:p14="http://schemas.microsoft.com/office/powerpoint/2010/main" val="14667148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0520587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16</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4050</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32</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1125</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0520587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20) </a:t>
                          </a:r>
                          <a:r>
                            <a:rPr lang="en-US" sz="1600" b="0" dirty="0">
                              <a:solidFill>
                                <a:schemeClr val="dk1"/>
                              </a:solidFill>
                              <a:latin typeface="Nunito"/>
                              <a:ea typeface="Nunito"/>
                              <a:cs typeface="Nunito"/>
                              <a:sym typeface="Nunito"/>
                            </a:rPr>
                            <a:t>The diagram shows a section of a regular</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14:m>
                            <m:oMath xmlns:m="http://schemas.openxmlformats.org/officeDocument/2006/math">
                              <m:r>
                                <a:rPr lang="en-US" sz="1600" b="0" i="1" baseline="0" dirty="0" smtClean="0">
                                  <a:solidFill>
                                    <a:schemeClr val="dk1"/>
                                  </a:solidFill>
                                  <a:latin typeface="Cambria Math" panose="02040503050406030204" pitchFamily="18" charset="0"/>
                                  <a:ea typeface="Nunito"/>
                                  <a:cs typeface="Nunito"/>
                                  <a:sym typeface="Nunito"/>
                                </a:rPr>
                                <m:t>𝑛</m:t>
                              </m:r>
                              <m:r>
                                <a:rPr lang="en-US" sz="1600" b="0" i="1" baseline="0" dirty="0" smtClean="0">
                                  <a:solidFill>
                                    <a:schemeClr val="dk1"/>
                                  </a:solidFill>
                                  <a:latin typeface="Cambria Math" panose="02040503050406030204" pitchFamily="18" charset="0"/>
                                  <a:ea typeface="Nunito"/>
                                  <a:cs typeface="Nunito"/>
                                  <a:sym typeface="Nunito"/>
                                </a:rPr>
                                <m:t>−</m:t>
                              </m:r>
                            </m:oMath>
                          </a14:m>
                          <a:r>
                            <a:rPr lang="en-US" sz="500" b="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agon. The size of the exterior angle is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11.25</m:t>
                              </m:r>
                              <m:r>
                                <a:rPr lang="en-US" sz="1600" b="0" i="1"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600" b="0" baseline="0" dirty="0">
                              <a:solidFill>
                                <a:schemeClr val="dk1"/>
                              </a:solidFill>
                              <a:latin typeface="Nunito"/>
                              <a:ea typeface="Nunito"/>
                              <a:cs typeface="Nunito"/>
                              <a:sym typeface="Nunito"/>
                            </a:rPr>
                            <a:t>. How many sides does this </a:t>
                          </a:r>
                          <a14:m>
                            <m:oMath xmlns:m="http://schemas.openxmlformats.org/officeDocument/2006/math">
                              <m:r>
                                <a:rPr lang="en-US" sz="1600" b="0" i="1" baseline="0" dirty="0" smtClean="0">
                                  <a:solidFill>
                                    <a:schemeClr val="dk1"/>
                                  </a:solidFill>
                                  <a:latin typeface="Cambria Math" panose="02040503050406030204" pitchFamily="18" charset="0"/>
                                  <a:ea typeface="Nunito"/>
                                  <a:cs typeface="Nunito"/>
                                  <a:sym typeface="Nunito"/>
                                </a:rPr>
                                <m:t>𝑛</m:t>
                              </m:r>
                              <m:r>
                                <a:rPr lang="en-US" sz="1600" b="0" i="1" baseline="0" dirty="0" smtClean="0">
                                  <a:solidFill>
                                    <a:schemeClr val="dk1"/>
                                  </a:solidFill>
                                  <a:latin typeface="Cambria Math" panose="02040503050406030204" pitchFamily="18" charset="0"/>
                                  <a:ea typeface="Nunito"/>
                                  <a:cs typeface="Nunito"/>
                                  <a:sym typeface="Nunito"/>
                                </a:rPr>
                                <m:t>−</m:t>
                              </m:r>
                            </m:oMath>
                          </a14:m>
                          <a:r>
                            <a:rPr lang="en-US" sz="500" b="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agon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have</a:t>
                          </a:r>
                          <a:r>
                            <a:rPr lang="en-US" sz="1600" b="0" baseline="0" dirty="0">
                              <a:solidFill>
                                <a:schemeClr val="dk1"/>
                              </a:solidFill>
                              <a:latin typeface="Nunito"/>
                              <a:ea typeface="Nunito"/>
                              <a:cs typeface="Nunito"/>
                              <a:sym typeface="Nunito"/>
                            </a:rPr>
                            <a:t>?</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209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16" name="Picture 15" descr="A picture containing laser, colorfulness, darkness, line&#10;&#10;Description automatically generated">
            <a:extLst>
              <a:ext uri="{FF2B5EF4-FFF2-40B4-BE49-F238E27FC236}">
                <a16:creationId xmlns:a16="http://schemas.microsoft.com/office/drawing/2014/main" id="{8C7F9F1B-A6C2-8100-D677-B3FC657EA099}"/>
              </a:ext>
            </a:extLst>
          </p:cNvPr>
          <p:cNvPicPr>
            <a:picLocks noChangeAspect="1"/>
          </p:cNvPicPr>
          <p:nvPr/>
        </p:nvPicPr>
        <p:blipFill>
          <a:blip r:embed="rId4"/>
          <a:stretch>
            <a:fillRect/>
          </a:stretch>
        </p:blipFill>
        <p:spPr>
          <a:xfrm>
            <a:off x="845670" y="2452319"/>
            <a:ext cx="2987422" cy="1329971"/>
          </a:xfrm>
          <a:prstGeom prst="rect">
            <a:avLst/>
          </a:prstGeom>
        </p:spPr>
      </p:pic>
    </p:spTree>
    <p:extLst>
      <p:ext uri="{BB962C8B-B14F-4D97-AF65-F5344CB8AC3E}">
        <p14:creationId xmlns:p14="http://schemas.microsoft.com/office/powerpoint/2010/main" val="27852671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1"/>
        <p:cNvGrpSpPr/>
        <p:nvPr/>
      </p:nvGrpSpPr>
      <p:grpSpPr>
        <a:xfrm>
          <a:off x="0" y="0"/>
          <a:ext cx="0" cy="0"/>
          <a:chOff x="0" y="0"/>
          <a:chExt cx="0" cy="0"/>
        </a:xfrm>
      </p:grpSpPr>
    </p:spTree>
  </p:cSld>
  <p:clrMapOvr>
    <a:overrideClrMapping bg1="lt1" tx1="dk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43635106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A)</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49</m:t>
                              </m:r>
                              <m:r>
                                <a:rPr lang="en-US" sz="1600" b="0" i="1" dirty="0" smtClean="0">
                                  <a:solidFill>
                                    <a:schemeClr val="dk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dk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pitchFamily="2" charset="0"/>
                              <a:ea typeface="Nunito"/>
                              <a:cs typeface="Nunito"/>
                              <a:sym typeface="Nunito"/>
                            </a:rPr>
                            <a:t>Student used </a:t>
                          </a:r>
                          <a14:m>
                            <m:oMath xmlns:m="http://schemas.openxmlformats.org/officeDocument/2006/math">
                              <m:r>
                                <a:rPr lang="en-US" sz="1400" b="0" i="1" smtClean="0">
                                  <a:solidFill>
                                    <a:schemeClr val="dk1"/>
                                  </a:solidFill>
                                  <a:latin typeface="Cambria Math" panose="02040503050406030204" pitchFamily="18" charset="0"/>
                                  <a:ea typeface="Nunito"/>
                                  <a:cs typeface="Nunito"/>
                                  <a:sym typeface="Nunito"/>
                                </a:rPr>
                                <m:t>200</m:t>
                              </m:r>
                              <m:r>
                                <a:rPr lang="en-US" sz="1400" b="0" i="1"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400" u="none" strike="noStrike" cap="none" dirty="0">
                              <a:solidFill>
                                <a:schemeClr val="dk1"/>
                              </a:solidFill>
                              <a:latin typeface="Nunito" pitchFamily="2" charset="0"/>
                              <a:ea typeface="Times New Roman"/>
                              <a:cs typeface="Times New Roman"/>
                              <a:sym typeface="Times New Roman"/>
                            </a:rPr>
                            <a:t> as the angle sum for a triangle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25</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pitchFamily="2" charset="0"/>
                              <a:ea typeface="Nunito"/>
                              <a:cs typeface="Nunito"/>
                              <a:sym typeface="Nunito"/>
                            </a:rPr>
                            <a:t>Student found the difference of the two known angles</a:t>
                          </a:r>
                          <a:endParaRPr lang="en-US" sz="1400" u="none" strike="noStrike" cap="none" dirty="0">
                            <a:solidFill>
                              <a:schemeClr val="dk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29</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D)</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39</m:t>
                              </m:r>
                              <m:r>
                                <a:rPr lang="en-US" sz="1600" b="0" i="1"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dk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did not regroup correctly when subtracting </a:t>
                          </a:r>
                          <a14:m>
                            <m:oMath xmlns:m="http://schemas.openxmlformats.org/officeDocument/2006/math">
                              <m:r>
                                <a:rPr lang="en-US" sz="1400" b="0" i="1" smtClean="0">
                                  <a:solidFill>
                                    <a:schemeClr val="dk1"/>
                                  </a:solidFill>
                                  <a:latin typeface="Cambria Math" panose="02040503050406030204" pitchFamily="18" charset="0"/>
                                  <a:ea typeface="Nunito"/>
                                  <a:cs typeface="Nunito"/>
                                  <a:sym typeface="Nunito"/>
                                </a:rPr>
                                <m:t>(88+63)</m:t>
                              </m:r>
                            </m:oMath>
                          </a14:m>
                          <a:r>
                            <a:rPr lang="en-US" sz="1400" u="none" strike="noStrike" cap="none" dirty="0"/>
                            <a:t> from </a:t>
                          </a:r>
                          <a14:m>
                            <m:oMath xmlns:m="http://schemas.openxmlformats.org/officeDocument/2006/math">
                              <m:r>
                                <a:rPr lang="en-US" sz="1400" b="0" i="1" u="none" strike="noStrike" cap="none" smtClean="0">
                                  <a:latin typeface="Cambria Math" panose="02040503050406030204" pitchFamily="18" charset="0"/>
                                </a:rPr>
                                <m:t>180</m:t>
                              </m:r>
                            </m:oMath>
                          </a14:m>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43635106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738852693"/>
                  </p:ext>
                </p:extLst>
              </p:nvPr>
            </p:nvGraphicFramePr>
            <p:xfrm>
              <a:off x="108044" y="862525"/>
              <a:ext cx="4427010" cy="121489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US" sz="1600" b="0" dirty="0">
                              <a:solidFill>
                                <a:schemeClr val="dk1"/>
                              </a:solidFill>
                              <a:latin typeface="Nunito"/>
                              <a:ea typeface="Nunito"/>
                              <a:cs typeface="Nunito"/>
                              <a:sym typeface="Nunito"/>
                            </a:rPr>
                            <a:t>Determine the size of angle</a:t>
                          </a:r>
                          <a:r>
                            <a:rPr lang="en-US" sz="1600" b="0" baseline="0" dirty="0">
                              <a:solidFill>
                                <a:schemeClr val="dk1"/>
                              </a:solidFill>
                              <a:latin typeface="Nunito"/>
                              <a:ea typeface="Nunito"/>
                              <a:cs typeface="Nunito"/>
                              <a:sym typeface="Nunito"/>
                            </a:rPr>
                            <a:t>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𝑤</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738852693"/>
                  </p:ext>
                </p:extLst>
              </p:nvPr>
            </p:nvGraphicFramePr>
            <p:xfrm>
              <a:off x="108044" y="862525"/>
              <a:ext cx="4427010" cy="121489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57913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2105" r="-413" b="-1126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E80D60D7-D457-F440-46A0-0F04CF85DBBB}"/>
              </a:ext>
            </a:extLst>
          </p:cNvPr>
          <p:cNvPicPr>
            <a:picLocks noChangeAspect="1"/>
          </p:cNvPicPr>
          <p:nvPr/>
        </p:nvPicPr>
        <p:blipFill>
          <a:blip r:embed="rId4"/>
          <a:stretch>
            <a:fillRect/>
          </a:stretch>
        </p:blipFill>
        <p:spPr>
          <a:xfrm>
            <a:off x="325320" y="1802000"/>
            <a:ext cx="3813904" cy="2070000"/>
          </a:xfrm>
          <a:prstGeom prst="rect">
            <a:avLst/>
          </a:prstGeom>
        </p:spPr>
      </p:pic>
    </p:spTree>
    <p:extLst>
      <p:ext uri="{BB962C8B-B14F-4D97-AF65-F5344CB8AC3E}">
        <p14:creationId xmlns:p14="http://schemas.microsoft.com/office/powerpoint/2010/main" val="29758736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67545624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A)</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71</m:t>
                              </m:r>
                              <m:r>
                                <a:rPr lang="en-US" sz="1600" b="0" i="1" dirty="0" smtClean="0">
                                  <a:solidFill>
                                    <a:schemeClr val="dk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dk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pitchFamily="2" charset="0"/>
                              <a:ea typeface="Nunito"/>
                              <a:cs typeface="Nunito"/>
                              <a:sym typeface="Nunito"/>
                            </a:rPr>
                            <a:t>Student found the angle supplementary to </a:t>
                          </a:r>
                          <a14:m>
                            <m:oMath xmlns:m="http://schemas.openxmlformats.org/officeDocument/2006/math">
                              <m:r>
                                <a:rPr lang="en-US" sz="1400" b="0" i="1" smtClean="0">
                                  <a:solidFill>
                                    <a:schemeClr val="dk1"/>
                                  </a:solidFill>
                                  <a:latin typeface="Cambria Math" panose="02040503050406030204" pitchFamily="18" charset="0"/>
                                  <a:ea typeface="Nunito"/>
                                  <a:cs typeface="Nunito"/>
                                  <a:sym typeface="Nunito"/>
                                </a:rPr>
                                <m:t>109</m:t>
                              </m:r>
                              <m:r>
                                <a:rPr lang="en-US" sz="1400" b="0" i="1" smtClean="0">
                                  <a:solidFill>
                                    <a:schemeClr val="dk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dk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pitchFamily="2" charset="0"/>
                              <a:ea typeface="Nunito"/>
                              <a:cs typeface="Nunito"/>
                              <a:sym typeface="Nunito"/>
                            </a:rPr>
                            <a:t>Student subtracted the two known angles from </a:t>
                          </a:r>
                          <a14:m>
                            <m:oMath xmlns:m="http://schemas.openxmlformats.org/officeDocument/2006/math">
                              <m:r>
                                <a:rPr lang="en-US" sz="1400" b="0" i="1" smtClean="0">
                                  <a:solidFill>
                                    <a:schemeClr val="dk1"/>
                                  </a:solidFill>
                                  <a:latin typeface="Cambria Math" panose="02040503050406030204" pitchFamily="18" charset="0"/>
                                  <a:ea typeface="Nunito"/>
                                  <a:cs typeface="Nunito"/>
                                  <a:sym typeface="Nunito"/>
                                </a:rPr>
                                <m:t>180</m:t>
                              </m:r>
                              <m:r>
                                <a:rPr lang="en-US" sz="1400" b="0" i="1" smtClean="0">
                                  <a:solidFill>
                                    <a:schemeClr val="dk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dk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54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assumed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𝑑</m:t>
                              </m:r>
                            </m:oMath>
                          </a14:m>
                          <a:r>
                            <a:rPr lang="en-US" sz="1400" dirty="0">
                              <a:solidFill>
                                <a:schemeClr val="tx1"/>
                              </a:solidFill>
                              <a:latin typeface="Nunito"/>
                              <a:ea typeface="Nunito"/>
                              <a:cs typeface="Nunito"/>
                              <a:sym typeface="Nunito"/>
                            </a:rPr>
                            <a:t> was opposite the base of an isosceles triangle</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46</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US" sz="16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67545624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692702643"/>
                  </p:ext>
                </p:extLst>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US" sz="1600" b="0" dirty="0">
                              <a:solidFill>
                                <a:schemeClr val="dk1"/>
                              </a:solidFill>
                              <a:latin typeface="Nunito"/>
                              <a:ea typeface="Nunito"/>
                              <a:cs typeface="Nunito"/>
                              <a:sym typeface="Nunito"/>
                            </a:rPr>
                            <a:t>Figure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a triangle.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𝑑</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692702643"/>
                  </p:ext>
                </p:extLst>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94489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290" r="-413" b="-690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5B68DAF-FB42-D9F2-1C80-C8E5C3C59CCE}"/>
              </a:ext>
            </a:extLst>
          </p:cNvPr>
          <p:cNvPicPr>
            <a:picLocks noChangeAspect="1"/>
          </p:cNvPicPr>
          <p:nvPr/>
        </p:nvPicPr>
        <p:blipFill>
          <a:blip r:embed="rId4"/>
          <a:stretch>
            <a:fillRect/>
          </a:stretch>
        </p:blipFill>
        <p:spPr>
          <a:xfrm>
            <a:off x="144439" y="1652852"/>
            <a:ext cx="4354219" cy="2703600"/>
          </a:xfrm>
          <a:prstGeom prst="rect">
            <a:avLst/>
          </a:prstGeom>
        </p:spPr>
      </p:pic>
    </p:spTree>
    <p:extLst>
      <p:ext uri="{BB962C8B-B14F-4D97-AF65-F5344CB8AC3E}">
        <p14:creationId xmlns:p14="http://schemas.microsoft.com/office/powerpoint/2010/main" val="24987460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25444690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56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found the complement to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34</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90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restated the size of angle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𝑋𝑌𝑍</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34</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made a calculation error</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25444690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520850422"/>
                  </p:ext>
                </p:extLst>
              </p:nvPr>
            </p:nvGraphicFramePr>
            <p:xfrm>
              <a:off x="108044" y="862525"/>
              <a:ext cx="4427010" cy="194641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US" sz="1600" b="0" dirty="0">
                              <a:solidFill>
                                <a:schemeClr val="dk1"/>
                              </a:solidFill>
                              <a:latin typeface="Nunito"/>
                              <a:ea typeface="Nunito"/>
                              <a:cs typeface="Nunito"/>
                              <a:sym typeface="Nunito"/>
                            </a:rPr>
                            <a:t>Points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𝑋</m:t>
                              </m:r>
                            </m:oMath>
                          </a14:m>
                          <a:r>
                            <a:rPr lang="en-US" sz="1600" b="0" dirty="0">
                              <a:solidFill>
                                <a:schemeClr val="dk1"/>
                              </a:solidFill>
                              <a:latin typeface="Nunito"/>
                              <a:ea typeface="Nunito"/>
                              <a:cs typeface="Nunito"/>
                              <a:sym typeface="Nunito"/>
                            </a:rPr>
                            <a:t>,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𝑌</m:t>
                              </m:r>
                            </m:oMath>
                          </a14:m>
                          <a:r>
                            <a:rPr lang="en-US" sz="1600" b="0" dirty="0">
                              <a:solidFill>
                                <a:schemeClr val="dk1"/>
                              </a:solidFill>
                              <a:latin typeface="Nunito"/>
                              <a:ea typeface="Nunito"/>
                              <a:cs typeface="Nunito"/>
                              <a:sym typeface="Nunito"/>
                            </a:rPr>
                            <a:t>, and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𝑍</m:t>
                              </m:r>
                            </m:oMath>
                          </a14:m>
                          <a:r>
                            <a:rPr lang="en-US" sz="1600" b="0" dirty="0">
                              <a:solidFill>
                                <a:schemeClr val="dk1"/>
                              </a:solidFill>
                              <a:latin typeface="Nunito"/>
                              <a:ea typeface="Nunito"/>
                              <a:cs typeface="Nunito"/>
                              <a:sym typeface="Nunito"/>
                            </a:rPr>
                            <a:t> are the</a:t>
                          </a:r>
                          <a:r>
                            <a:rPr lang="en-US" sz="1600" b="0" baseline="0" dirty="0">
                              <a:solidFill>
                                <a:schemeClr val="dk1"/>
                              </a:solidFill>
                              <a:latin typeface="Nunito"/>
                              <a:ea typeface="Nunito"/>
                              <a:cs typeface="Nunito"/>
                              <a:sym typeface="Nunito"/>
                            </a:rPr>
                            <a:t> corners of a</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triangle such that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𝑋𝑌𝑍</m:t>
                              </m:r>
                            </m:oMath>
                          </a14:m>
                          <a:r>
                            <a:rPr lang="en-US" sz="1600" b="0" dirty="0">
                              <a:solidFill>
                                <a:schemeClr val="dk1"/>
                              </a:solidFill>
                              <a:latin typeface="Nunito"/>
                              <a:ea typeface="Nunito"/>
                              <a:cs typeface="Nunito"/>
                              <a:sym typeface="Nunito"/>
                            </a:rPr>
                            <a:t> is a right-angle.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𝑎</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520850422"/>
                  </p:ext>
                </p:extLst>
              </p:nvPr>
            </p:nvGraphicFramePr>
            <p:xfrm>
              <a:off x="108044" y="862525"/>
              <a:ext cx="4427010" cy="194641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13106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930" r="-413" b="-49767"/>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B8A66ABB-1235-FA69-401F-AB2CDA5BA46B}"/>
              </a:ext>
            </a:extLst>
          </p:cNvPr>
          <p:cNvPicPr>
            <a:picLocks noChangeAspect="1"/>
          </p:cNvPicPr>
          <p:nvPr/>
        </p:nvPicPr>
        <p:blipFill>
          <a:blip r:embed="rId4"/>
          <a:stretch>
            <a:fillRect/>
          </a:stretch>
        </p:blipFill>
        <p:spPr>
          <a:xfrm>
            <a:off x="169850" y="2115993"/>
            <a:ext cx="4335024" cy="2494800"/>
          </a:xfrm>
          <a:prstGeom prst="rect">
            <a:avLst/>
          </a:prstGeom>
        </p:spPr>
      </p:pic>
    </p:spTree>
    <p:extLst>
      <p:ext uri="{BB962C8B-B14F-4D97-AF65-F5344CB8AC3E}">
        <p14:creationId xmlns:p14="http://schemas.microsoft.com/office/powerpoint/2010/main" val="34710698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81660451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142</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assumed opposite angles in any quadrilateral are equal</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94</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GB" sz="16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109</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assumed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71</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tx1"/>
                              </a:solidFill>
                              <a:latin typeface="Nunito"/>
                              <a:ea typeface="Nunito"/>
                              <a:cs typeface="Nunito"/>
                              <a:sym typeface="Nunito"/>
                            </a:rPr>
                            <a:t> and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h</m:t>
                              </m:r>
                            </m:oMath>
                          </a14:m>
                          <a:r>
                            <a:rPr lang="en-US" sz="1400" dirty="0">
                              <a:solidFill>
                                <a:schemeClr val="tx1"/>
                              </a:solidFill>
                              <a:latin typeface="Nunito"/>
                              <a:ea typeface="Nunito"/>
                              <a:cs typeface="Nunito"/>
                              <a:sym typeface="Nunito"/>
                            </a:rPr>
                            <a:t> are supplementary</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104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found the sum of the three known angles but made errors subtracting from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360</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81660451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856821092"/>
                  </p:ext>
                </p:extLst>
              </p:nvPr>
            </p:nvGraphicFramePr>
            <p:xfrm>
              <a:off x="108044" y="862525"/>
              <a:ext cx="4427010" cy="121489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h</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856821092"/>
                  </p:ext>
                </p:extLst>
              </p:nvPr>
            </p:nvGraphicFramePr>
            <p:xfrm>
              <a:off x="108044" y="862525"/>
              <a:ext cx="4427010" cy="121489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57913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2105" r="-413" b="-1126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79B1C97-91CC-9BFE-E535-4B9A6298B4A7}"/>
              </a:ext>
            </a:extLst>
          </p:cNvPr>
          <p:cNvPicPr>
            <a:picLocks noChangeAspect="1"/>
          </p:cNvPicPr>
          <p:nvPr/>
        </p:nvPicPr>
        <p:blipFill>
          <a:blip r:embed="rId4"/>
          <a:stretch>
            <a:fillRect/>
          </a:stretch>
        </p:blipFill>
        <p:spPr>
          <a:xfrm>
            <a:off x="306292" y="1841000"/>
            <a:ext cx="4030514" cy="2296800"/>
          </a:xfrm>
          <a:prstGeom prst="rect">
            <a:avLst/>
          </a:prstGeom>
        </p:spPr>
      </p:pic>
    </p:spTree>
    <p:extLst>
      <p:ext uri="{BB962C8B-B14F-4D97-AF65-F5344CB8AC3E}">
        <p14:creationId xmlns:p14="http://schemas.microsoft.com/office/powerpoint/2010/main" val="34412006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51591226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47</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35</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gave the solved value for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𝑥</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94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found two lots of the value of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𝑦</m:t>
                              </m:r>
                            </m:oMath>
                          </a14:m>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22.7</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lacks understanding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(solved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7</m:t>
                              </m:r>
                              <m:r>
                                <a:rPr lang="en-US" sz="1400" b="0" i="1" smtClean="0">
                                  <a:solidFill>
                                    <a:schemeClr val="tx1"/>
                                  </a:solidFill>
                                  <a:latin typeface="Cambria Math" panose="02040503050406030204" pitchFamily="18" charset="0"/>
                                  <a:ea typeface="Nunito"/>
                                  <a:cs typeface="Nunito"/>
                                  <a:sym typeface="Nunito"/>
                                </a:rPr>
                                <m:t>𝑥</m:t>
                              </m:r>
                              <m:r>
                                <a:rPr lang="en-US" sz="1400" b="0" i="1" smtClean="0">
                                  <a:solidFill>
                                    <a:schemeClr val="tx1"/>
                                  </a:solidFill>
                                  <a:latin typeface="Cambria Math" panose="02040503050406030204" pitchFamily="18" charset="0"/>
                                  <a:ea typeface="Nunito"/>
                                  <a:cs typeface="Nunito"/>
                                  <a:sym typeface="Nunito"/>
                                </a:rPr>
                                <m:t>+21=180</m:t>
                              </m:r>
                            </m:oMath>
                          </a14:m>
                          <a:r>
                            <a:rPr lang="en-US" sz="1400" u="none" strike="noStrike" cap="none" dirty="0">
                              <a:solidFill>
                                <a:schemeClr val="tx1"/>
                              </a:solidFill>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51591226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711484380"/>
                  </p:ext>
                </p:extLst>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US" sz="1600" b="0" dirty="0">
                              <a:solidFill>
                                <a:schemeClr val="dk1"/>
                              </a:solidFill>
                              <a:latin typeface="Nunito"/>
                              <a:ea typeface="Nunito"/>
                              <a:cs typeface="Nunito"/>
                              <a:sym typeface="Nunito"/>
                            </a:rPr>
                            <a:t>Pictured is a rhombus. </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𝑦</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711484380"/>
                  </p:ext>
                </p:extLst>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94489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290" r="-413" b="-690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A652B56-E7ED-76AA-6FDE-561C34232774}"/>
              </a:ext>
            </a:extLst>
          </p:cNvPr>
          <p:cNvPicPr>
            <a:picLocks noChangeAspect="1"/>
          </p:cNvPicPr>
          <p:nvPr/>
        </p:nvPicPr>
        <p:blipFill>
          <a:blip r:embed="rId4"/>
          <a:stretch>
            <a:fillRect/>
          </a:stretch>
        </p:blipFill>
        <p:spPr>
          <a:xfrm>
            <a:off x="277751" y="1844436"/>
            <a:ext cx="4087595" cy="2340000"/>
          </a:xfrm>
          <a:prstGeom prst="rect">
            <a:avLst/>
          </a:prstGeom>
        </p:spPr>
      </p:pic>
    </p:spTree>
    <p:extLst>
      <p:ext uri="{BB962C8B-B14F-4D97-AF65-F5344CB8AC3E}">
        <p14:creationId xmlns:p14="http://schemas.microsoft.com/office/powerpoint/2010/main" val="938288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sz="1400" b="0" i="0" u="none" strike="noStrike" cap="none">
              <a:solidFill>
                <a:srgbClr val="000000"/>
              </a:solidFill>
              <a:latin typeface="Arial"/>
              <a:ea typeface="Arial"/>
              <a:cs typeface="Arial"/>
              <a:sym typeface="Arial"/>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20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angles in polygons</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Angle facts</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Forming and solving equations</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Incorrect assumptions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Substitution</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8219824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mistakenly assumed angle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𝐶𝐴𝐷</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US" sz="1400" b="0" i="1" u="none" strike="noStrike" cap="none" smtClean="0">
                                  <a:solidFill>
                                    <a:schemeClr val="tx1"/>
                                  </a:solidFill>
                                  <a:latin typeface="Cambria Math" panose="02040503050406030204" pitchFamily="18" charset="0"/>
                                  <a:ea typeface="Times New Roman"/>
                                  <a:cs typeface="Times New Roman"/>
                                  <a:sym typeface="Times New Roman"/>
                                </a:rPr>
                                <m:t>𝑘</m:t>
                              </m:r>
                            </m:oMath>
                          </a14:m>
                          <a:r>
                            <a:rPr lang="en-US" sz="1400" u="none" strike="noStrike" cap="none" dirty="0">
                              <a:solidFill>
                                <a:schemeClr val="tx1"/>
                              </a:solidFill>
                              <a:latin typeface="Nunito" pitchFamily="2" charset="0"/>
                              <a:ea typeface="Times New Roman"/>
                              <a:cs typeface="Times New Roman"/>
                              <a:sym typeface="Times New Roman"/>
                            </a:rPr>
                            <a:t> are corresponding angles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108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found the angle supplementary to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𝑘</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63</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does not understand how to solve the problem</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72</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US" sz="16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8219824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290257720"/>
                  </p:ext>
                </p:extLst>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US" sz="1600" b="0" dirty="0">
                              <a:solidFill>
                                <a:schemeClr val="dk1"/>
                              </a:solidFill>
                              <a:latin typeface="Nunito"/>
                              <a:ea typeface="Nunito"/>
                              <a:cs typeface="Nunito"/>
                              <a:sym typeface="Nunito"/>
                            </a:rPr>
                            <a:t>Given that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𝐴𝐵𝐶𝐷</m:t>
                              </m:r>
                            </m:oMath>
                          </a14:m>
                          <a:r>
                            <a:rPr lang="en-US" sz="1600" b="0" baseline="0" dirty="0">
                              <a:solidFill>
                                <a:schemeClr val="dk1"/>
                              </a:solidFill>
                              <a:latin typeface="Nunito"/>
                              <a:ea typeface="Nunito"/>
                              <a:cs typeface="Nunito"/>
                              <a:sym typeface="Nunito"/>
                            </a:rPr>
                            <a:t> is an isosceles trapezium,</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𝑘</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290257720"/>
                  </p:ext>
                </p:extLst>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94489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290" r="-413" b="-690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FEE24A4-B967-8062-07F8-2FA56D94E739}"/>
              </a:ext>
            </a:extLst>
          </p:cNvPr>
          <p:cNvPicPr>
            <a:picLocks noChangeAspect="1"/>
          </p:cNvPicPr>
          <p:nvPr/>
        </p:nvPicPr>
        <p:blipFill>
          <a:blip r:embed="rId4"/>
          <a:stretch>
            <a:fillRect/>
          </a:stretch>
        </p:blipFill>
        <p:spPr>
          <a:xfrm>
            <a:off x="312057" y="1829921"/>
            <a:ext cx="4018983" cy="2340000"/>
          </a:xfrm>
          <a:prstGeom prst="rect">
            <a:avLst/>
          </a:prstGeom>
        </p:spPr>
      </p:pic>
    </p:spTree>
    <p:extLst>
      <p:ext uri="{BB962C8B-B14F-4D97-AF65-F5344CB8AC3E}">
        <p14:creationId xmlns:p14="http://schemas.microsoft.com/office/powerpoint/2010/main" val="42931989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06104988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10</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assumed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𝑛</m:t>
                              </m:r>
                              <m:r>
                                <a:rPr lang="en-US" sz="1400" b="0" i="1" smtClean="0">
                                  <a:solidFill>
                                    <a:schemeClr val="tx1"/>
                                  </a:solidFill>
                                  <a:latin typeface="Cambria Math" panose="02040503050406030204" pitchFamily="18" charset="0"/>
                                  <a:ea typeface="Nunito"/>
                                  <a:cs typeface="Nunito"/>
                                  <a:sym typeface="Nunito"/>
                                </a:rPr>
                                <m:t>−</m:t>
                              </m:r>
                            </m:oMath>
                          </a14:m>
                          <a:r>
                            <a:rPr lang="en-US" sz="1400" u="none" strike="noStrike" cap="none" dirty="0">
                              <a:solidFill>
                                <a:schemeClr val="tx1"/>
                              </a:solidFill>
                              <a:latin typeface="Nunito" pitchFamily="2" charset="0"/>
                              <a:ea typeface="Times New Roman"/>
                              <a:cs typeface="Times New Roman"/>
                              <a:sym typeface="Times New Roman"/>
                            </a:rPr>
                            <a:t> sided polygons can be divided into </a:t>
                          </a:r>
                          <a14:m>
                            <m:oMath xmlns:m="http://schemas.openxmlformats.org/officeDocument/2006/math">
                              <m:r>
                                <a:rPr lang="en-US" sz="1400" b="0" i="1" u="none" strike="noStrike" cap="none" smtClean="0">
                                  <a:solidFill>
                                    <a:schemeClr val="tx1"/>
                                  </a:solidFill>
                                  <a:latin typeface="Cambria Math" panose="02040503050406030204" pitchFamily="18" charset="0"/>
                                  <a:ea typeface="Times New Roman"/>
                                  <a:cs typeface="Times New Roman"/>
                                  <a:sym typeface="Times New Roman"/>
                                </a:rPr>
                                <m:t>𝑛</m:t>
                              </m:r>
                            </m:oMath>
                          </a14:m>
                          <a:r>
                            <a:rPr lang="en-US" sz="1400" u="none" strike="noStrike" cap="none" dirty="0">
                              <a:solidFill>
                                <a:schemeClr val="tx1"/>
                              </a:solidFill>
                              <a:latin typeface="Nunito" pitchFamily="2" charset="0"/>
                              <a:ea typeface="Times New Roman"/>
                              <a:cs typeface="Times New Roman"/>
                              <a:sym typeface="Times New Roman"/>
                            </a:rPr>
                            <a:t> triangles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7</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subtracted the number of sides on a triangle from the number of sides on a decagon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8</m:t>
                              </m:r>
                            </m:oMath>
                          </a14:m>
                          <a:r>
                            <a:rPr lang="en-US" sz="1600" baseline="300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5</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halved the number of sides on a decagon</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06104988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207402914"/>
              </p:ext>
            </p:extLst>
          </p:nvPr>
        </p:nvGraphicFramePr>
        <p:xfrm>
          <a:off x="108044" y="862525"/>
          <a:ext cx="4427010" cy="67057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US" sz="1600" b="0" dirty="0">
                          <a:solidFill>
                            <a:schemeClr val="dk1"/>
                          </a:solidFill>
                          <a:latin typeface="Nunito"/>
                          <a:ea typeface="Nunito"/>
                          <a:cs typeface="Nunito"/>
                          <a:sym typeface="Nunito"/>
                        </a:rPr>
                        <a:t>Into how many triangles can a decagon</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(pictured) be divided into?</a:t>
                      </a: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447C113C-0020-1F76-3A81-F24AA614ADDB}"/>
              </a:ext>
            </a:extLst>
          </p:cNvPr>
          <p:cNvPicPr>
            <a:picLocks noChangeAspect="1"/>
          </p:cNvPicPr>
          <p:nvPr/>
        </p:nvPicPr>
        <p:blipFill>
          <a:blip r:embed="rId3"/>
          <a:stretch>
            <a:fillRect/>
          </a:stretch>
        </p:blipFill>
        <p:spPr>
          <a:xfrm>
            <a:off x="965946" y="1724975"/>
            <a:ext cx="2580577" cy="2556000"/>
          </a:xfrm>
          <a:prstGeom prst="rect">
            <a:avLst/>
          </a:prstGeom>
        </p:spPr>
      </p:pic>
    </p:spTree>
    <p:extLst>
      <p:ext uri="{BB962C8B-B14F-4D97-AF65-F5344CB8AC3E}">
        <p14:creationId xmlns:p14="http://schemas.microsoft.com/office/powerpoint/2010/main" val="7283059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6328349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90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worked out the size of angle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𝐶𝐴𝐹</m:t>
                              </m:r>
                            </m:oMath>
                          </a14:m>
                          <a:r>
                            <a:rPr lang="en-US" sz="1400" u="none" strike="noStrike" cap="none" dirty="0">
                              <a:solidFill>
                                <a:schemeClr val="tx1"/>
                              </a:solidFill>
                              <a:latin typeface="Nunito" pitchFamily="2" charset="0"/>
                              <a:ea typeface="Times New Roman"/>
                              <a:cs typeface="Times New Roman"/>
                              <a:sym typeface="Times New Roman"/>
                            </a:rPr>
                            <a:t> (or </a:t>
                          </a:r>
                          <a14:m>
                            <m:oMath xmlns:m="http://schemas.openxmlformats.org/officeDocument/2006/math">
                              <m:r>
                                <a:rPr lang="en-US" sz="1400" b="0" i="1" u="none" strike="noStrike" cap="none" smtClean="0">
                                  <a:solidFill>
                                    <a:schemeClr val="tx1"/>
                                  </a:solidFill>
                                  <a:latin typeface="Cambria Math" panose="02040503050406030204" pitchFamily="18" charset="0"/>
                                  <a:ea typeface="Times New Roman"/>
                                  <a:cs typeface="Times New Roman"/>
                                  <a:sym typeface="Times New Roman"/>
                                </a:rPr>
                                <m:t>𝐶𝐸𝐹</m:t>
                              </m:r>
                            </m:oMath>
                          </a14:m>
                          <a:r>
                            <a:rPr lang="en-US" sz="1400" u="none" strike="noStrike" cap="none" dirty="0">
                              <a:solidFill>
                                <a:schemeClr val="tx1"/>
                              </a:solidFill>
                              <a:latin typeface="Nunito" pitchFamily="2" charset="0"/>
                              <a:ea typeface="Times New Roman"/>
                              <a:cs typeface="Times New Roman"/>
                              <a:sym typeface="Times New Roman"/>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60</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GB" sz="16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45</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a:t>
                          </a:r>
                          <a:r>
                            <a:rPr lang="en-US" sz="1400" dirty="0">
                              <a:solidFill>
                                <a:schemeClr val="tx1"/>
                              </a:solidFill>
                              <a:latin typeface="Nunito" pitchFamily="2" charset="0"/>
                              <a:ea typeface="Nunito"/>
                              <a:cs typeface="Nunito"/>
                              <a:sym typeface="Nunito"/>
                            </a:rPr>
                            <a:t>divided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180</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u="none" strike="noStrike" cap="none" dirty="0">
                              <a:solidFill>
                                <a:schemeClr val="tx1"/>
                              </a:solidFill>
                              <a:latin typeface="Nunito" pitchFamily="2" charset="0"/>
                              <a:ea typeface="Times New Roman"/>
                              <a:cs typeface="Times New Roman"/>
                              <a:sym typeface="Times New Roman"/>
                            </a:rPr>
                            <a:t> by </a:t>
                          </a:r>
                          <a14:m>
                            <m:oMath xmlns:m="http://schemas.openxmlformats.org/officeDocument/2006/math">
                              <m:r>
                                <a:rPr lang="en-US" sz="1400" b="0" i="1" u="none" strike="noStrike" cap="none" smtClean="0">
                                  <a:solidFill>
                                    <a:schemeClr val="tx1"/>
                                  </a:solidFill>
                                  <a:latin typeface="Cambria Math" panose="02040503050406030204" pitchFamily="18" charset="0"/>
                                  <a:ea typeface="Times New Roman"/>
                                  <a:cs typeface="Times New Roman"/>
                                  <a:sym typeface="Times New Roman"/>
                                </a:rPr>
                                <m:t>4</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40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divided one interior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120</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u="none" strike="noStrike" cap="none" dirty="0">
                              <a:solidFill>
                                <a:schemeClr val="tx1"/>
                              </a:solidFill>
                            </a:rPr>
                            <a:t>) angle by </a:t>
                          </a:r>
                          <a14:m>
                            <m:oMath xmlns:m="http://schemas.openxmlformats.org/officeDocument/2006/math">
                              <m:r>
                                <a:rPr lang="en-US" sz="1400" b="0" i="1" u="none" strike="noStrike" cap="none" smtClean="0">
                                  <a:solidFill>
                                    <a:schemeClr val="tx1"/>
                                  </a:solidFill>
                                  <a:latin typeface="Cambria Math" panose="02040503050406030204" pitchFamily="18" charset="0"/>
                                </a:rPr>
                                <m:t>3</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6328349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766514297"/>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Given that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𝐴𝐵𝐶𝐷𝐸𝐹</m:t>
                              </m:r>
                            </m:oMath>
                          </a14:m>
                          <a:r>
                            <a:rPr lang="en-US" sz="1600" b="0" dirty="0">
                              <a:solidFill>
                                <a:schemeClr val="dk1"/>
                              </a:solidFill>
                              <a:latin typeface="Nunito"/>
                              <a:ea typeface="Nunito"/>
                              <a:cs typeface="Nunito"/>
                              <a:sym typeface="Nunito"/>
                            </a:rPr>
                            <a:t> is a regular hexagon, </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𝐴𝐶𝐸</m:t>
                              </m:r>
                            </m:oMath>
                          </a14:m>
                          <a:r>
                            <a:rPr lang="en-US" sz="1600" b="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766514297"/>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854842E-D260-8B95-B4D4-6C1B78F61808}"/>
              </a:ext>
            </a:extLst>
          </p:cNvPr>
          <p:cNvPicPr>
            <a:picLocks noChangeAspect="1"/>
          </p:cNvPicPr>
          <p:nvPr/>
        </p:nvPicPr>
        <p:blipFill>
          <a:blip r:embed="rId4"/>
          <a:stretch>
            <a:fillRect/>
          </a:stretch>
        </p:blipFill>
        <p:spPr>
          <a:xfrm>
            <a:off x="645435" y="1705571"/>
            <a:ext cx="3120000" cy="2808000"/>
          </a:xfrm>
          <a:prstGeom prst="rect">
            <a:avLst/>
          </a:prstGeom>
        </p:spPr>
      </p:pic>
    </p:spTree>
    <p:extLst>
      <p:ext uri="{BB962C8B-B14F-4D97-AF65-F5344CB8AC3E}">
        <p14:creationId xmlns:p14="http://schemas.microsoft.com/office/powerpoint/2010/main" val="39290217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72429799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25.7</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used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180</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u="none" strike="noStrike" cap="none" dirty="0">
                              <a:solidFill>
                                <a:schemeClr val="tx1"/>
                              </a:solidFill>
                              <a:latin typeface="Nunito" pitchFamily="2" charset="0"/>
                              <a:ea typeface="Times New Roman"/>
                              <a:cs typeface="Times New Roman"/>
                              <a:sym typeface="Times New Roman"/>
                            </a:rPr>
                            <a:t> as the sum of exterior angles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pitchFamily="2" charset="0"/>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128.6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found the size of one interior 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Nunito"/>
                              <a:cs typeface="Nunito"/>
                              <a:sym typeface="Nunito"/>
                            </a:rPr>
                            <a:t>C)</a:t>
                          </a:r>
                          <a:r>
                            <a:rPr lang="en-US" sz="1600" u="none" strike="noStrike" cap="none" dirty="0">
                              <a:solidFill>
                                <a:srgbClr val="00BC89"/>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51.4</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rgbClr val="00BC89"/>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D)</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42.9</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used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300</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u="none" strike="noStrike" cap="none" dirty="0">
                              <a:solidFill>
                                <a:schemeClr val="tx1"/>
                              </a:solidFill>
                              <a:latin typeface="Nunito" pitchFamily="2" charset="0"/>
                            </a:rPr>
                            <a:t> as the</a:t>
                          </a:r>
                          <a:r>
                            <a:rPr lang="en-US" sz="1400" u="none" strike="noStrike" cap="none" baseline="0" dirty="0">
                              <a:solidFill>
                                <a:schemeClr val="tx1"/>
                              </a:solidFill>
                              <a:latin typeface="Nunito" pitchFamily="2" charset="0"/>
                            </a:rPr>
                            <a:t> sum of exterior angles</a:t>
                          </a:r>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72429799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620910771"/>
                  </p:ext>
                </p:extLst>
              </p:nvPr>
            </p:nvGraphicFramePr>
            <p:xfrm>
              <a:off x="108044" y="862525"/>
              <a:ext cx="4427010" cy="103633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Pictured is a regular heptagon. Determine</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the size of exterior angle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𝑒</m:t>
                              </m:r>
                            </m:oMath>
                          </a14:m>
                          <a:r>
                            <a:rPr lang="en-US" sz="1600" b="0" dirty="0">
                              <a:solidFill>
                                <a:schemeClr val="dk1"/>
                              </a:solidFill>
                              <a:latin typeface="Nunito"/>
                              <a:ea typeface="Nunito"/>
                              <a:cs typeface="Nunito"/>
                              <a:sym typeface="Nunito"/>
                            </a:rPr>
                            <a:t> correct to one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decimal place</a:t>
                          </a:r>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620910771"/>
                  </p:ext>
                </p:extLst>
              </p:nvPr>
            </p:nvGraphicFramePr>
            <p:xfrm>
              <a:off x="108044" y="862525"/>
              <a:ext cx="4427010" cy="103633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1F040EA-F0DC-E139-F4AC-5234F56E8768}"/>
              </a:ext>
            </a:extLst>
          </p:cNvPr>
          <p:cNvPicPr>
            <a:picLocks noChangeAspect="1"/>
          </p:cNvPicPr>
          <p:nvPr/>
        </p:nvPicPr>
        <p:blipFill>
          <a:blip r:embed="rId4"/>
          <a:stretch>
            <a:fillRect/>
          </a:stretch>
        </p:blipFill>
        <p:spPr>
          <a:xfrm>
            <a:off x="400142" y="2070340"/>
            <a:ext cx="3705588" cy="2556000"/>
          </a:xfrm>
          <a:prstGeom prst="rect">
            <a:avLst/>
          </a:prstGeom>
        </p:spPr>
      </p:pic>
    </p:spTree>
    <p:extLst>
      <p:ext uri="{BB962C8B-B14F-4D97-AF65-F5344CB8AC3E}">
        <p14:creationId xmlns:p14="http://schemas.microsoft.com/office/powerpoint/2010/main" val="35769355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72741988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found one interior</a:t>
                          </a:r>
                          <a:r>
                            <a:rPr lang="en-US" sz="1400" baseline="0" dirty="0">
                              <a:solidFill>
                                <a:schemeClr val="tx1"/>
                              </a:solidFill>
                              <a:latin typeface="Nunito" pitchFamily="2" charset="0"/>
                              <a:ea typeface="Nunito"/>
                              <a:cs typeface="Nunito"/>
                              <a:sym typeface="Nunito"/>
                            </a:rPr>
                            <a:t> angle of a pentagon to be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110</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pitchFamily="2" charset="0"/>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divided the size of a pentagon’s exterior angle by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3</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divided the size of a pentagon’s exterior angle by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4</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Nunito"/>
                              <a:cs typeface="Nunito"/>
                              <a:sym typeface="Nunito"/>
                            </a:rPr>
                            <a:t>D)</a:t>
                          </a:r>
                          <a:r>
                            <a:rPr lang="en-US" sz="1600" u="none" strike="noStrike" cap="none" dirty="0">
                              <a:solidFill>
                                <a:srgbClr val="00BC89"/>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36</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US" sz="1600" dirty="0">
                              <a:solidFill>
                                <a:srgbClr val="00BC89"/>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72741988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513311460"/>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 </a:t>
                          </a:r>
                          <a:r>
                            <a:rPr lang="en-US" sz="1600" b="0" dirty="0">
                              <a:solidFill>
                                <a:schemeClr val="dk1"/>
                              </a:solidFill>
                              <a:latin typeface="Nunito"/>
                              <a:ea typeface="Nunito"/>
                              <a:cs typeface="Nunito"/>
                              <a:sym typeface="Nunito"/>
                            </a:rPr>
                            <a:t>Three congruent regular pentagons are</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arranged as shown. Determine the size of </a:t>
                          </a:r>
                          <a:endParaRPr lang="en-US" sz="1600" b="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𝑞</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513311460"/>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CD335448-D7CB-331D-65F0-5A06DCC5A18B}"/>
              </a:ext>
            </a:extLst>
          </p:cNvPr>
          <p:cNvPicPr>
            <a:picLocks noChangeAspect="1"/>
          </p:cNvPicPr>
          <p:nvPr/>
        </p:nvPicPr>
        <p:blipFill>
          <a:blip r:embed="rId4"/>
          <a:stretch>
            <a:fillRect/>
          </a:stretch>
        </p:blipFill>
        <p:spPr>
          <a:xfrm>
            <a:off x="810137" y="2070201"/>
            <a:ext cx="2892193" cy="2448000"/>
          </a:xfrm>
          <a:prstGeom prst="rect">
            <a:avLst/>
          </a:prstGeom>
        </p:spPr>
      </p:pic>
    </p:spTree>
    <p:extLst>
      <p:ext uri="{BB962C8B-B14F-4D97-AF65-F5344CB8AC3E}">
        <p14:creationId xmlns:p14="http://schemas.microsoft.com/office/powerpoint/2010/main" val="30006971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99740948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Nunito"/>
                              <a:cs typeface="Nunito"/>
                              <a:sym typeface="Nunito"/>
                            </a:rPr>
                            <a:t>A)</a:t>
                          </a:r>
                          <a:r>
                            <a:rPr lang="en-US" sz="1600" u="none" strike="noStrike" cap="none" dirty="0">
                              <a:solidFill>
                                <a:srgbClr val="00BC89"/>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168.8</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pitchFamily="2" charset="0"/>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191.2</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added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2</m:t>
                              </m:r>
                            </m:oMath>
                          </a14:m>
                          <a:r>
                            <a:rPr lang="en-US" sz="1400" u="none" strike="noStrike" cap="none" dirty="0">
                              <a:solidFill>
                                <a:schemeClr val="tx1"/>
                              </a:solidFill>
                              <a:latin typeface="Nunito" pitchFamily="2" charset="0"/>
                              <a:ea typeface="Times New Roman"/>
                              <a:cs typeface="Times New Roman"/>
                              <a:sym typeface="Times New Roman"/>
                            </a:rPr>
                            <a:t>, rather than subtracting </a:t>
                          </a:r>
                          <a14:m>
                            <m:oMath xmlns:m="http://schemas.openxmlformats.org/officeDocument/2006/math">
                              <m:r>
                                <a:rPr lang="en-US" sz="1400" b="0" i="1" u="none" strike="noStrike" cap="none" smtClean="0">
                                  <a:solidFill>
                                    <a:schemeClr val="tx1"/>
                                  </a:solidFill>
                                  <a:latin typeface="Cambria Math" panose="02040503050406030204" pitchFamily="18" charset="0"/>
                                  <a:ea typeface="Times New Roman"/>
                                  <a:cs typeface="Times New Roman"/>
                                  <a:sym typeface="Times New Roman"/>
                                </a:rPr>
                                <m:t>2</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5400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found the sum of interior angles (did not divide by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32</m:t>
                              </m:r>
                            </m:oMath>
                          </a14:m>
                          <a:r>
                            <a:rPr lang="en-US" sz="1400" u="none" strike="noStrike" cap="none" dirty="0">
                              <a:solidFill>
                                <a:schemeClr val="tx1"/>
                              </a:solidFill>
                              <a:latin typeface="Nunito" pitchFamily="2" charset="0"/>
                              <a:ea typeface="Times New Roman"/>
                              <a:cs typeface="Times New Roman"/>
                              <a:sym typeface="Times New Roman"/>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D)</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11.3</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found the size of one exterior angle</a:t>
                          </a:r>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99740948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295818951"/>
                  </p:ext>
                </p:extLst>
              </p:nvPr>
            </p:nvGraphicFramePr>
            <p:xfrm>
              <a:off x="108044" y="862526"/>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879521">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 </a:t>
                          </a:r>
                          <a:r>
                            <a:rPr lang="en-US" sz="1600" b="0" dirty="0">
                              <a:solidFill>
                                <a:schemeClr val="dk1"/>
                              </a:solidFill>
                              <a:latin typeface="Nunito"/>
                              <a:ea typeface="Nunito"/>
                              <a:cs typeface="Nunito"/>
                              <a:sym typeface="Nunito"/>
                            </a:rPr>
                            <a:t>Use the following formula to calculate the</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size of one interior angle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𝐴</m:t>
                              </m:r>
                            </m:oMath>
                          </a14:m>
                          <a:r>
                            <a:rPr lang="en-US" sz="1600" b="0" baseline="0" dirty="0">
                              <a:solidFill>
                                <a:schemeClr val="dk1"/>
                              </a:solidFill>
                              <a:latin typeface="Nunito"/>
                              <a:ea typeface="Nunito"/>
                              <a:cs typeface="Nunito"/>
                              <a:sym typeface="Nunito"/>
                            </a:rPr>
                            <a:t> of a regular </a:t>
                          </a:r>
                          <a:endParaRPr lang="en-US" sz="1600" b="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polygon with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32</m:t>
                              </m:r>
                            </m:oMath>
                          </a14:m>
                          <a:r>
                            <a:rPr lang="en-US" sz="1600" b="0" baseline="0" dirty="0">
                              <a:solidFill>
                                <a:schemeClr val="dk1"/>
                              </a:solidFill>
                              <a:latin typeface="Nunito"/>
                              <a:ea typeface="Nunito"/>
                              <a:cs typeface="Nunito"/>
                              <a:sym typeface="Nunito"/>
                            </a:rPr>
                            <a:t> sides, correct to one</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decimal place: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295818951"/>
                  </p:ext>
                </p:extLst>
              </p:nvPr>
            </p:nvGraphicFramePr>
            <p:xfrm>
              <a:off x="108044" y="862526"/>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209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5C53D0F6-55BC-8F1B-A4BB-FD9AC19FB05F}"/>
                  </a:ext>
                </a:extLst>
              </p:cNvPr>
              <p:cNvSpPr txBox="1"/>
              <p:nvPr/>
            </p:nvSpPr>
            <p:spPr>
              <a:xfrm>
                <a:off x="800198" y="2616200"/>
                <a:ext cx="3002062" cy="77918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300" b="0" i="1" smtClean="0">
                          <a:latin typeface="Cambria Math" panose="02040503050406030204" pitchFamily="18" charset="0"/>
                        </a:rPr>
                        <m:t>𝐴</m:t>
                      </m:r>
                      <m:r>
                        <a:rPr lang="en-US" sz="2300" b="0" i="1" smtClean="0">
                          <a:latin typeface="Cambria Math" panose="02040503050406030204" pitchFamily="18" charset="0"/>
                        </a:rPr>
                        <m:t>=</m:t>
                      </m:r>
                      <m:f>
                        <m:fPr>
                          <m:ctrlPr>
                            <a:rPr lang="en-US" sz="2300" b="0" i="1" smtClean="0">
                              <a:latin typeface="Cambria Math" panose="02040503050406030204" pitchFamily="18" charset="0"/>
                            </a:rPr>
                          </m:ctrlPr>
                        </m:fPr>
                        <m:num>
                          <m:d>
                            <m:dPr>
                              <m:ctrlPr>
                                <a:rPr lang="en-US" sz="2300" b="0" i="1" smtClean="0">
                                  <a:latin typeface="Cambria Math" panose="02040503050406030204" pitchFamily="18" charset="0"/>
                                </a:rPr>
                              </m:ctrlPr>
                            </m:dPr>
                            <m:e>
                              <m:r>
                                <a:rPr lang="en-US" sz="2300" b="0" i="1" smtClean="0">
                                  <a:latin typeface="Cambria Math" panose="02040503050406030204" pitchFamily="18" charset="0"/>
                                </a:rPr>
                                <m:t>𝑛</m:t>
                              </m:r>
                              <m:r>
                                <a:rPr lang="en-US" sz="2300" b="0" i="1" smtClean="0">
                                  <a:latin typeface="Cambria Math" panose="02040503050406030204" pitchFamily="18" charset="0"/>
                                </a:rPr>
                                <m:t>−2</m:t>
                              </m:r>
                            </m:e>
                          </m:d>
                          <m:r>
                            <a:rPr lang="en-US" sz="2300" b="0" i="1" smtClean="0">
                              <a:latin typeface="Cambria Math" panose="02040503050406030204" pitchFamily="18" charset="0"/>
                            </a:rPr>
                            <m:t>×180</m:t>
                          </m:r>
                        </m:num>
                        <m:den>
                          <m:r>
                            <a:rPr lang="en-US" sz="2300" b="0" i="1" smtClean="0">
                              <a:latin typeface="Cambria Math" panose="02040503050406030204" pitchFamily="18" charset="0"/>
                            </a:rPr>
                            <m:t>𝑛</m:t>
                          </m:r>
                        </m:den>
                      </m:f>
                    </m:oMath>
                  </m:oMathPara>
                </a14:m>
                <a:endParaRPr lang="en-GB" sz="2300" dirty="0"/>
              </a:p>
            </p:txBody>
          </p:sp>
        </mc:Choice>
        <mc:Fallback xmlns="">
          <p:sp>
            <p:nvSpPr>
              <p:cNvPr id="5" name="TextBox 4">
                <a:extLst>
                  <a:ext uri="{FF2B5EF4-FFF2-40B4-BE49-F238E27FC236}">
                    <a16:creationId xmlns:a16="http://schemas.microsoft.com/office/drawing/2014/main" id="{5C53D0F6-55BC-8F1B-A4BB-FD9AC19FB05F}"/>
                  </a:ext>
                </a:extLst>
              </p:cNvPr>
              <p:cNvSpPr txBox="1">
                <a:spLocks noRot="1" noChangeAspect="1" noMove="1" noResize="1" noEditPoints="1" noAdjustHandles="1" noChangeArrowheads="1" noChangeShapeType="1" noTextEdit="1"/>
              </p:cNvSpPr>
              <p:nvPr/>
            </p:nvSpPr>
            <p:spPr>
              <a:xfrm>
                <a:off x="800198" y="2616200"/>
                <a:ext cx="3002062" cy="779188"/>
              </a:xfrm>
              <a:prstGeom prst="rect">
                <a:avLst/>
              </a:prstGeom>
              <a:blipFill>
                <a:blip r:embed="rId4"/>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36048264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Use information from this irregular</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pentagon to find the size of angle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h</m:t>
                              </m:r>
                            </m:oMath>
                          </a14:m>
                          <a:r>
                            <a:rPr lang="en-US" sz="1600" b="0" dirty="0">
                              <a:solidFill>
                                <a:schemeClr val="dk1"/>
                              </a:solidFill>
                              <a:latin typeface="Nunito"/>
                              <a:ea typeface="Nunito"/>
                              <a:cs typeface="Nunito"/>
                              <a:sym typeface="Nunito"/>
                            </a:rPr>
                            <a:t>:</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500B7023-F4AD-A4B5-1A0D-88E88038C7E9}"/>
              </a:ext>
            </a:extLst>
          </p:cNvPr>
          <p:cNvPicPr>
            <a:picLocks noChangeAspect="1"/>
          </p:cNvPicPr>
          <p:nvPr/>
        </p:nvPicPr>
        <p:blipFill>
          <a:blip r:embed="rId4"/>
          <a:stretch>
            <a:fillRect/>
          </a:stretch>
        </p:blipFill>
        <p:spPr>
          <a:xfrm>
            <a:off x="587226" y="1737229"/>
            <a:ext cx="3326987" cy="2664000"/>
          </a:xfrm>
          <a:prstGeom prst="rect">
            <a:avLst/>
          </a:prstGeom>
        </p:spPr>
      </p:pic>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29B19A1C-C7A6-F7B8-810E-23AFC38EA291}"/>
                  </a:ext>
                </a:extLst>
              </p:cNvPr>
              <p:cNvGraphicFramePr/>
              <p:nvPr>
                <p:extLst>
                  <p:ext uri="{D42A27DB-BD31-4B8C-83A1-F6EECF244321}">
                    <p14:modId xmlns:p14="http://schemas.microsoft.com/office/powerpoint/2010/main" val="426502653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subtracted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112</m:t>
                              </m:r>
                              <m:r>
                                <a:rPr lang="en-GB"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u="none" strike="noStrike" cap="none" dirty="0">
                              <a:solidFill>
                                <a:schemeClr val="tx1"/>
                              </a:solidFill>
                              <a:latin typeface="Nunito" pitchFamily="2" charset="0"/>
                              <a:ea typeface="Times New Roman"/>
                              <a:cs typeface="Times New Roman"/>
                              <a:sym typeface="Times New Roman"/>
                            </a:rPr>
                            <a:t> from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180</m:t>
                              </m:r>
                              <m:r>
                                <a:rPr lang="en-GB" sz="14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r>
                            <a:rPr lang="en-US" sz="1400" u="none" strike="noStrike" cap="none" dirty="0">
                              <a:solidFill>
                                <a:schemeClr val="tx1"/>
                              </a:solidFill>
                              <a:latin typeface="Nunito" pitchFamily="2" charset="0"/>
                              <a:ea typeface="Times New Roman"/>
                              <a:cs typeface="Times New Roman"/>
                              <a:sym typeface="Times New Roman"/>
                            </a:rPr>
                            <a:t> (using one other angle only)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pitchFamily="2" charset="0"/>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76</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GB" sz="1600" dirty="0">
                              <a:solidFill>
                                <a:srgbClr val="00BC89"/>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71</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calculated the mean of the four known angles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D)</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used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300</m:t>
                              </m:r>
                              <m:r>
                                <a:rPr lang="en-GB"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u="none" strike="noStrike" cap="none" dirty="0">
                              <a:solidFill>
                                <a:schemeClr val="tx1"/>
                              </a:solidFill>
                              <a:latin typeface="Nunito" pitchFamily="2" charset="0"/>
                            </a:rPr>
                            <a:t> as the sum of exterior angles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29B19A1C-C7A6-F7B8-810E-23AFC38EA291}"/>
                  </a:ext>
                </a:extLst>
              </p:cNvPr>
              <p:cNvGraphicFramePr/>
              <p:nvPr>
                <p:extLst>
                  <p:ext uri="{D42A27DB-BD31-4B8C-83A1-F6EECF244321}">
                    <p14:modId xmlns:p14="http://schemas.microsoft.com/office/powerpoint/2010/main" val="426502653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1893892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03336930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forgot to check the size of both acute angles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pitchFamily="2" charset="0"/>
                              <a:ea typeface="Nunito"/>
                              <a:cs typeface="Nunito"/>
                              <a:sym typeface="Nunito"/>
                            </a:rPr>
                            <a:t>B)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31</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GB" sz="1600" dirty="0">
                              <a:solidFill>
                                <a:srgbClr val="00BC89"/>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32</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found the value of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𝑥</m:t>
                              </m:r>
                            </m:oMath>
                          </a14:m>
                          <a:r>
                            <a:rPr lang="en-US" sz="1400" u="none" strike="noStrike" cap="none" dirty="0">
                              <a:solidFill>
                                <a:schemeClr val="tx1"/>
                              </a:solidFill>
                              <a:latin typeface="Nunito" pitchFamily="2" charset="0"/>
                              <a:ea typeface="Times New Roman"/>
                              <a:cs typeface="Times New Roman"/>
                              <a:sym typeface="Times New Roman"/>
                            </a:rPr>
                            <a:t> to be </a:t>
                          </a:r>
                          <a14:m>
                            <m:oMath xmlns:m="http://schemas.openxmlformats.org/officeDocument/2006/math">
                              <m:r>
                                <a:rPr lang="en-US" sz="1400" b="0" i="1" u="none" strike="noStrike" cap="none" smtClean="0">
                                  <a:solidFill>
                                    <a:schemeClr val="tx1"/>
                                  </a:solidFill>
                                  <a:latin typeface="Cambria Math" panose="02040503050406030204" pitchFamily="18" charset="0"/>
                                  <a:ea typeface="Times New Roman"/>
                                  <a:cs typeface="Times New Roman"/>
                                  <a:sym typeface="Times New Roman"/>
                                </a:rPr>
                                <m:t>20</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D)</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19</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stated the value of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𝑥</m:t>
                              </m:r>
                            </m:oMath>
                          </a14:m>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03336930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879463626"/>
              </p:ext>
            </p:extLst>
          </p:nvPr>
        </p:nvGraphicFramePr>
        <p:xfrm>
          <a:off x="108044" y="862525"/>
          <a:ext cx="4427010" cy="67057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US" sz="1600" b="0" dirty="0">
                          <a:solidFill>
                            <a:schemeClr val="dk1"/>
                          </a:solidFill>
                          <a:latin typeface="Nunito"/>
                          <a:ea typeface="Nunito"/>
                          <a:cs typeface="Nunito"/>
                          <a:sym typeface="Nunito"/>
                        </a:rPr>
                        <a:t>Determine the size of the smallest angle </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in this triangle</a:t>
                      </a:r>
                      <a:r>
                        <a:rPr lang="en-US" sz="1600" b="0" dirty="0">
                          <a:solidFill>
                            <a:schemeClr val="dk1"/>
                          </a:solidFill>
                          <a:latin typeface="Nunito"/>
                          <a:ea typeface="Nunito"/>
                          <a:cs typeface="Nunito"/>
                          <a:sym typeface="Nunito"/>
                        </a:rPr>
                        <a:t>:</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11" name="Picture 10">
            <a:extLst>
              <a:ext uri="{FF2B5EF4-FFF2-40B4-BE49-F238E27FC236}">
                <a16:creationId xmlns:a16="http://schemas.microsoft.com/office/drawing/2014/main" id="{467B1884-CB60-E6AE-58B4-40A27AB502AB}"/>
              </a:ext>
            </a:extLst>
          </p:cNvPr>
          <p:cNvPicPr>
            <a:picLocks noChangeAspect="1"/>
          </p:cNvPicPr>
          <p:nvPr/>
        </p:nvPicPr>
        <p:blipFill>
          <a:blip r:embed="rId3"/>
          <a:stretch>
            <a:fillRect/>
          </a:stretch>
        </p:blipFill>
        <p:spPr>
          <a:xfrm>
            <a:off x="358396" y="1713461"/>
            <a:ext cx="3926305" cy="2160000"/>
          </a:xfrm>
          <a:prstGeom prst="rect">
            <a:avLst/>
          </a:prstGeom>
        </p:spPr>
      </p:pic>
    </p:spTree>
    <p:extLst>
      <p:ext uri="{BB962C8B-B14F-4D97-AF65-F5344CB8AC3E}">
        <p14:creationId xmlns:p14="http://schemas.microsoft.com/office/powerpoint/2010/main" val="22272402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42065444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56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found the angle supplementary to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𝑑</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pitchFamily="2" charset="0"/>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found the size of one </a:t>
                          </a:r>
                          <a:r>
                            <a:rPr lang="en-US" sz="1400" b="0" dirty="0">
                              <a:solidFill>
                                <a:schemeClr val="tx1"/>
                              </a:solidFill>
                              <a:latin typeface="Nunito" pitchFamily="2" charset="0"/>
                              <a:ea typeface="Nunito"/>
                              <a:cs typeface="Nunito"/>
                              <a:sym typeface="Nunito"/>
                            </a:rPr>
                            <a:t>interior angle of a regular hexagon</a:t>
                          </a:r>
                          <a:endParaRPr lang="en-US" sz="1400" b="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106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subtracted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74</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tx1"/>
                              </a:solidFill>
                              <a:latin typeface="Nunito" pitchFamily="2" charset="0"/>
                              <a:ea typeface="Nunito"/>
                              <a:cs typeface="Nunito"/>
                              <a:sym typeface="Nunito"/>
                            </a:rPr>
                            <a:t> from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180</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tx1"/>
                              </a:solidFill>
                              <a:latin typeface="Nunito" pitchFamily="2" charset="0"/>
                              <a:ea typeface="Nunito"/>
                              <a:cs typeface="Nunito"/>
                              <a:sym typeface="Nunito"/>
                            </a:rPr>
                            <a:t> (looking at the wrong 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pitchFamily="2" charset="0"/>
                              <a:ea typeface="Nunito"/>
                              <a:cs typeface="Nunito"/>
                              <a:sym typeface="Nunito"/>
                            </a:rPr>
                            <a:t>D)</a:t>
                          </a:r>
                          <a:r>
                            <a:rPr lang="en-US" sz="1600" u="none" strike="noStrike" cap="none" dirty="0">
                              <a:solidFill>
                                <a:srgbClr val="00BC89"/>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124</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US" sz="1600" dirty="0">
                              <a:solidFill>
                                <a:srgbClr val="00BC89"/>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42065444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64316502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𝑑</m:t>
                              </m:r>
                            </m:oMath>
                          </a14:m>
                          <a:r>
                            <a:rPr lang="en-US" sz="1600" b="0" baseline="0" dirty="0">
                              <a:solidFill>
                                <a:schemeClr val="dk1"/>
                              </a:solidFill>
                              <a:latin typeface="Nunito"/>
                              <a:ea typeface="Nunito"/>
                              <a:cs typeface="Nunito"/>
                              <a:sym typeface="Nunito"/>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64316502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913BCB1-5E9D-A01A-427B-6B5A58E3FCB3}"/>
              </a:ext>
            </a:extLst>
          </p:cNvPr>
          <p:cNvPicPr>
            <a:picLocks noChangeAspect="1"/>
          </p:cNvPicPr>
          <p:nvPr/>
        </p:nvPicPr>
        <p:blipFill>
          <a:blip r:embed="rId4"/>
          <a:stretch>
            <a:fillRect/>
          </a:stretch>
        </p:blipFill>
        <p:spPr>
          <a:xfrm>
            <a:off x="504524" y="1486690"/>
            <a:ext cx="3419203" cy="2916000"/>
          </a:xfrm>
          <a:prstGeom prst="rect">
            <a:avLst/>
          </a:prstGeom>
        </p:spPr>
      </p:pic>
    </p:spTree>
    <p:extLst>
      <p:ext uri="{BB962C8B-B14F-4D97-AF65-F5344CB8AC3E}">
        <p14:creationId xmlns:p14="http://schemas.microsoft.com/office/powerpoint/2010/main" val="26386435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78110049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15</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used the angle measures for a hexagon, not a heptagon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6.5</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introduced a rounding error calculating the heptagon’s interior 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6.4</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8.6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used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120</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tx1"/>
                              </a:solidFill>
                              <a:latin typeface="Nunito"/>
                              <a:ea typeface="Nunito"/>
                              <a:cs typeface="Nunito"/>
                              <a:sym typeface="Nunito"/>
                            </a:rPr>
                            <a:t> as the interior angle of an octagon</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78110049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9153193"/>
              </p:ext>
            </p:extLst>
          </p:nvPr>
        </p:nvGraphicFramePr>
        <p:xfrm>
          <a:off x="108044" y="862525"/>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15) </a:t>
                      </a:r>
                      <a:r>
                        <a:rPr lang="en-US" sz="1600" b="0" dirty="0">
                          <a:solidFill>
                            <a:schemeClr val="dk1"/>
                          </a:solidFill>
                          <a:latin typeface="Nunito"/>
                          <a:ea typeface="Nunito"/>
                          <a:cs typeface="Nunito"/>
                          <a:sym typeface="Nunito"/>
                        </a:rPr>
                        <a:t>The base of a regular heptagon sits on the</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base of a regular octagon</a:t>
                      </a:r>
                      <a:r>
                        <a:rPr lang="en-US" sz="1600" b="0" dirty="0">
                          <a:solidFill>
                            <a:schemeClr val="dk1"/>
                          </a:solidFill>
                          <a:latin typeface="Nunito"/>
                          <a:ea typeface="Nunito"/>
                          <a:cs typeface="Nunito"/>
                          <a:sym typeface="Nunito"/>
                        </a:rPr>
                        <a:t>. Determine the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size of the shaded angle, correct to one </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decimal place: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FC13ED0-A98E-D7C9-98FC-58D979232D36}"/>
              </a:ext>
            </a:extLst>
          </p:cNvPr>
          <p:cNvPicPr>
            <a:picLocks noChangeAspect="1"/>
          </p:cNvPicPr>
          <p:nvPr/>
        </p:nvPicPr>
        <p:blipFill rotWithShape="1">
          <a:blip r:embed="rId3"/>
          <a:srcRect l="12592" t="12951" r="12821" b="13434"/>
          <a:stretch/>
        </p:blipFill>
        <p:spPr>
          <a:xfrm>
            <a:off x="1153886" y="2334280"/>
            <a:ext cx="2235200" cy="2206073"/>
          </a:xfrm>
          <a:prstGeom prst="rect">
            <a:avLst/>
          </a:prstGeom>
        </p:spPr>
      </p:pic>
    </p:spTree>
    <p:extLst>
      <p:ext uri="{BB962C8B-B14F-4D97-AF65-F5344CB8AC3E}">
        <p14:creationId xmlns:p14="http://schemas.microsoft.com/office/powerpoint/2010/main" val="3812979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136945033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49</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25</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pitchFamily="2" charset="0"/>
                              <a:ea typeface="Nunito"/>
                              <a:cs typeface="Nunito"/>
                              <a:sym typeface="Nunito"/>
                            </a:rPr>
                            <a:t> </a:t>
                          </a:r>
                          <a:endParaRPr lang="en-US" sz="1400" u="none" strike="noStrike" cap="none" dirty="0">
                            <a:solidFill>
                              <a:schemeClr val="dk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29</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a:ea typeface="Nunito"/>
                              <a:cs typeface="Nunito"/>
                              <a:sym typeface="Nunito"/>
                            </a:rPr>
                            <a:t>D)</a:t>
                          </a:r>
                          <a:r>
                            <a:rPr lang="en-US"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39</m:t>
                              </m:r>
                              <m:r>
                                <a:rPr lang="en-US" sz="1600" b="0" i="1"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dk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136945033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21489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US" sz="1600" b="0" dirty="0">
                              <a:solidFill>
                                <a:schemeClr val="dk1"/>
                              </a:solidFill>
                              <a:latin typeface="Nunito"/>
                              <a:ea typeface="Nunito"/>
                              <a:cs typeface="Nunito"/>
                              <a:sym typeface="Nunito"/>
                            </a:rPr>
                            <a:t>Determine the size of angle</a:t>
                          </a:r>
                          <a:r>
                            <a:rPr lang="en-US" sz="1600" b="0" baseline="0" dirty="0">
                              <a:solidFill>
                                <a:schemeClr val="dk1"/>
                              </a:solidFill>
                              <a:latin typeface="Nunito"/>
                              <a:ea typeface="Nunito"/>
                              <a:cs typeface="Nunito"/>
                              <a:sym typeface="Nunito"/>
                            </a:rPr>
                            <a:t>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𝑤</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21489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57913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2105" r="-413" b="-1126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E80D60D7-D457-F440-46A0-0F04CF85DBBB}"/>
              </a:ext>
            </a:extLst>
          </p:cNvPr>
          <p:cNvPicPr>
            <a:picLocks noChangeAspect="1"/>
          </p:cNvPicPr>
          <p:nvPr/>
        </p:nvPicPr>
        <p:blipFill>
          <a:blip r:embed="rId4"/>
          <a:stretch>
            <a:fillRect/>
          </a:stretch>
        </p:blipFill>
        <p:spPr>
          <a:xfrm>
            <a:off x="325320" y="1802000"/>
            <a:ext cx="3813904" cy="2070000"/>
          </a:xfrm>
          <a:prstGeom prst="rect">
            <a:avLst/>
          </a:prstGeom>
        </p:spPr>
      </p:pic>
    </p:spTree>
    <p:extLst>
      <p:ext uri="{BB962C8B-B14F-4D97-AF65-F5344CB8AC3E}">
        <p14:creationId xmlns:p14="http://schemas.microsoft.com/office/powerpoint/2010/main" val="38995907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7" name="Google Shape;414;g21c43135d4d_0_150">
                <a:extLst>
                  <a:ext uri="{FF2B5EF4-FFF2-40B4-BE49-F238E27FC236}">
                    <a16:creationId xmlns:a16="http://schemas.microsoft.com/office/drawing/2014/main" id="{9A61CC57-7F0D-0C99-6E77-4D4C2E10D16E}"/>
                  </a:ext>
                </a:extLst>
              </p:cNvPr>
              <p:cNvGraphicFramePr/>
              <p:nvPr>
                <p:extLst>
                  <p:ext uri="{D42A27DB-BD31-4B8C-83A1-F6EECF244321}">
                    <p14:modId xmlns:p14="http://schemas.microsoft.com/office/powerpoint/2010/main" val="4121063254"/>
                  </p:ext>
                </p:extLst>
              </p:nvPr>
            </p:nvGraphicFramePr>
            <p:xfrm>
              <a:off x="952500" y="2190750"/>
              <a:ext cx="7239000" cy="1965600"/>
            </p:xfrm>
            <a:graphic>
              <a:graphicData uri="http://schemas.openxmlformats.org/drawingml/2006/table">
                <a:tbl>
                  <a:tblPr>
                    <a:noFill/>
                    <a:tableStyleId>{0E87D864-1952-46A8-BDBF-DA085AF3DD8E}</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17</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15</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divided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2700</m:t>
                              </m:r>
                            </m:oMath>
                          </a14:m>
                          <a:r>
                            <a:rPr lang="en-US" sz="1400" u="none" strike="noStrike" cap="none" dirty="0">
                              <a:solidFill>
                                <a:schemeClr val="tx1"/>
                              </a:solidFill>
                              <a:latin typeface="Nunito" pitchFamily="2" charset="0"/>
                              <a:ea typeface="Times New Roman"/>
                              <a:cs typeface="Times New Roman"/>
                              <a:sym typeface="Times New Roman"/>
                            </a:rPr>
                            <a:t> by </a:t>
                          </a:r>
                          <a14:m>
                            <m:oMath xmlns:m="http://schemas.openxmlformats.org/officeDocument/2006/math">
                              <m:r>
                                <a:rPr lang="en-US" sz="1400" b="0" i="1" u="none" strike="noStrike" cap="none" smtClean="0">
                                  <a:solidFill>
                                    <a:schemeClr val="tx1"/>
                                  </a:solidFill>
                                  <a:latin typeface="Cambria Math" panose="02040503050406030204" pitchFamily="18" charset="0"/>
                                  <a:ea typeface="Times New Roman"/>
                                  <a:cs typeface="Times New Roman"/>
                                  <a:sym typeface="Times New Roman"/>
                                </a:rPr>
                                <m:t>180</m:t>
                              </m:r>
                            </m:oMath>
                          </a14:m>
                          <a:r>
                            <a:rPr lang="en-US" sz="1400" u="none" strike="noStrike" cap="none" dirty="0">
                              <a:solidFill>
                                <a:schemeClr val="tx1"/>
                              </a:solidFill>
                              <a:latin typeface="Nunito" pitchFamily="2" charset="0"/>
                              <a:ea typeface="Times New Roman"/>
                              <a:cs typeface="Times New Roman"/>
                              <a:sym typeface="Times New Roman"/>
                            </a:rPr>
                            <a:t> but did not complete the solution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13</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inverted operations incorrectly when solving the problem</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9</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made incorrect assumptions about interior angle properties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414;g21c43135d4d_0_150">
                <a:extLst>
                  <a:ext uri="{FF2B5EF4-FFF2-40B4-BE49-F238E27FC236}">
                    <a16:creationId xmlns:a16="http://schemas.microsoft.com/office/drawing/2014/main" id="{9A61CC57-7F0D-0C99-6E77-4D4C2E10D16E}"/>
                  </a:ext>
                </a:extLst>
              </p:cNvPr>
              <p:cNvGraphicFramePr/>
              <p:nvPr>
                <p:extLst>
                  <p:ext uri="{D42A27DB-BD31-4B8C-83A1-F6EECF244321}">
                    <p14:modId xmlns:p14="http://schemas.microsoft.com/office/powerpoint/2010/main" val="4121063254"/>
                  </p:ext>
                </p:extLst>
              </p:nvPr>
            </p:nvGraphicFramePr>
            <p:xfrm>
              <a:off x="952500" y="2190750"/>
              <a:ext cx="7239000" cy="1965600"/>
            </p:xfrm>
            <a:graphic>
              <a:graphicData uri="http://schemas.openxmlformats.org/drawingml/2006/table">
                <a:tbl>
                  <a:tblPr>
                    <a:noFill/>
                    <a:tableStyleId>{0E87D864-1952-46A8-BDBF-DA085AF3DD8E}</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617" r="-100337" b="-100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617" r="-337" b="-100617"/>
                          </a:stretch>
                        </a:blipFill>
                      </a:tcPr>
                    </a:tc>
                    <a:extLst>
                      <a:ext uri="{0D108BD9-81ED-4DB2-BD59-A6C34878D82A}">
                        <a16:rowId xmlns:a16="http://schemas.microsoft.com/office/drawing/2014/main" val="10000"/>
                      </a:ext>
                    </a:extLst>
                  </a:tr>
                  <a:tr h="982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101242" r="-100337" b="-124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101242" r="-337" b="-1242"/>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8" name="Google Shape;255;g2191522ec10_0_108">
                <a:extLst>
                  <a:ext uri="{FF2B5EF4-FFF2-40B4-BE49-F238E27FC236}">
                    <a16:creationId xmlns:a16="http://schemas.microsoft.com/office/drawing/2014/main" id="{EB1EB490-A71B-D15B-E3E2-DF20FE1FA7AC}"/>
                  </a:ext>
                </a:extLst>
              </p:cNvPr>
              <p:cNvGraphicFramePr/>
              <p:nvPr>
                <p:extLst>
                  <p:ext uri="{D42A27DB-BD31-4B8C-83A1-F6EECF244321}">
                    <p14:modId xmlns:p14="http://schemas.microsoft.com/office/powerpoint/2010/main" val="603840299"/>
                  </p:ext>
                </p:extLst>
              </p:nvPr>
            </p:nvGraphicFramePr>
            <p:xfrm>
              <a:off x="108044" y="862525"/>
              <a:ext cx="8750206" cy="670570"/>
            </p:xfrm>
            <a:graphic>
              <a:graphicData uri="http://schemas.openxmlformats.org/drawingml/2006/table">
                <a:tbl>
                  <a:tblPr firstRow="1" bandRow="1">
                    <a:noFill/>
                    <a:tableStyleId>{AC6F4E37-9273-47AE-8071-A6909A8A5743}</a:tableStyleId>
                  </a:tblPr>
                  <a:tblGrid>
                    <a:gridCol w="8750206">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16) </a:t>
                          </a:r>
                          <a:r>
                            <a:rPr lang="en-US" sz="1600" b="0" dirty="0">
                              <a:solidFill>
                                <a:schemeClr val="dk1"/>
                              </a:solidFill>
                              <a:latin typeface="Nunito"/>
                              <a:ea typeface="Nunito"/>
                              <a:cs typeface="Nunito"/>
                              <a:sym typeface="Nunito"/>
                            </a:rPr>
                            <a:t>A regular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𝑛</m:t>
                              </m:r>
                              <m:r>
                                <a:rPr lang="en-US" sz="1600" b="0" i="1" smtClean="0">
                                  <a:solidFill>
                                    <a:schemeClr val="dk1"/>
                                  </a:solidFill>
                                  <a:latin typeface="Cambria Math" panose="02040503050406030204" pitchFamily="18" charset="0"/>
                                  <a:ea typeface="Nunito"/>
                                  <a:cs typeface="Nunito"/>
                                  <a:sym typeface="Nunito"/>
                                </a:rPr>
                                <m:t>−</m:t>
                              </m:r>
                            </m:oMath>
                          </a14:m>
                          <a:r>
                            <a:rPr lang="en-US" sz="1600" b="0" baseline="0" dirty="0">
                              <a:solidFill>
                                <a:schemeClr val="dk1"/>
                              </a:solidFill>
                              <a:latin typeface="Nunito"/>
                              <a:ea typeface="Nunito"/>
                              <a:cs typeface="Nunito"/>
                              <a:sym typeface="Nunito"/>
                            </a:rPr>
                            <a:t> sided polygon has an interior angle sum of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2700</m:t>
                              </m:r>
                              <m:r>
                                <a:rPr lang="en-US" sz="1600" b="0" i="1" baseline="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600" b="0" dirty="0">
                              <a:solidFill>
                                <a:schemeClr val="dk1"/>
                              </a:solidFill>
                              <a:latin typeface="Nunito"/>
                              <a:ea typeface="Nunito"/>
                              <a:cs typeface="Nunito"/>
                              <a:sym typeface="Nunito"/>
                            </a:rPr>
                            <a:t>.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a:ea typeface="Nunito"/>
                              <a:cs typeface="Nunito"/>
                              <a:sym typeface="Nunito"/>
                            </a:rPr>
                            <a:t>       How many sides does this polygon have?</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8" name="Google Shape;255;g2191522ec10_0_108">
                <a:extLst>
                  <a:ext uri="{FF2B5EF4-FFF2-40B4-BE49-F238E27FC236}">
                    <a16:creationId xmlns:a16="http://schemas.microsoft.com/office/drawing/2014/main" id="{EB1EB490-A71B-D15B-E3E2-DF20FE1FA7AC}"/>
                  </a:ext>
                </a:extLst>
              </p:cNvPr>
              <p:cNvGraphicFramePr/>
              <p:nvPr>
                <p:extLst>
                  <p:ext uri="{D42A27DB-BD31-4B8C-83A1-F6EECF244321}">
                    <p14:modId xmlns:p14="http://schemas.microsoft.com/office/powerpoint/2010/main" val="603840299"/>
                  </p:ext>
                </p:extLst>
              </p:nvPr>
            </p:nvGraphicFramePr>
            <p:xfrm>
              <a:off x="108044" y="862525"/>
              <a:ext cx="8750206" cy="670570"/>
            </p:xfrm>
            <a:graphic>
              <a:graphicData uri="http://schemas.openxmlformats.org/drawingml/2006/table">
                <a:tbl>
                  <a:tblPr firstRow="1" bandRow="1">
                    <a:noFill/>
                    <a:tableStyleId>{AC6F4E37-9273-47AE-8071-A6909A8A5743}</a:tableStyleId>
                  </a:tblPr>
                  <a:tblGrid>
                    <a:gridCol w="8750206">
                      <a:extLst>
                        <a:ext uri="{9D8B030D-6E8A-4147-A177-3AD203B41FA5}">
                          <a16:colId xmlns:a16="http://schemas.microsoft.com/office/drawing/2014/main" val="20000"/>
                        </a:ext>
                      </a:extLst>
                    </a:gridCol>
                  </a:tblGrid>
                  <a:tr h="67057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0" t="-1802" r="-139" b="-1171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7578968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95718085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90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assumed right angle without calculation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72</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thought the enclosed triangle was equilateral</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84</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114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made errors subtracting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276</m:t>
                              </m:r>
                            </m:oMath>
                          </a14:m>
                          <a:r>
                            <a:rPr lang="en-US" sz="1400" u="none" strike="noStrike" cap="none" dirty="0">
                              <a:solidFill>
                                <a:schemeClr val="tx1"/>
                              </a:solidFill>
                              <a:latin typeface="Nunito" pitchFamily="2" charset="0"/>
                            </a:rPr>
                            <a:t> from </a:t>
                          </a:r>
                          <a14:m>
                            <m:oMath xmlns:m="http://schemas.openxmlformats.org/officeDocument/2006/math">
                              <m:r>
                                <a:rPr lang="en-US" sz="1400" b="0" i="1" u="none" strike="noStrike" cap="none" smtClean="0">
                                  <a:solidFill>
                                    <a:schemeClr val="tx1"/>
                                  </a:solidFill>
                                  <a:latin typeface="Cambria Math" panose="02040503050406030204" pitchFamily="18" charset="0"/>
                                </a:rPr>
                                <m:t>360</m:t>
                              </m:r>
                            </m:oMath>
                          </a14:m>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95718085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883501945"/>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17) </a:t>
                          </a:r>
                          <a:r>
                            <a:rPr lang="en-US" sz="1600" b="0" dirty="0">
                              <a:solidFill>
                                <a:schemeClr val="dk1"/>
                              </a:solidFill>
                              <a:latin typeface="Nunito"/>
                              <a:ea typeface="Nunito"/>
                              <a:cs typeface="Nunito"/>
                              <a:sym typeface="Nunito"/>
                            </a:rPr>
                            <a:t>A regular hexagon and a regular pentagon</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are placed as shown. Determine the size</a:t>
                          </a:r>
                          <a:endParaRPr lang="en-US" sz="1600" b="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𝑥</m:t>
                              </m:r>
                            </m:oMath>
                          </a14:m>
                          <a:r>
                            <a:rPr lang="en-US" sz="1600" b="0" u="none" strike="noStrike" cap="none" dirty="0">
                              <a:solidFill>
                                <a:schemeClr val="tx1"/>
                              </a:solidFill>
                              <a:latin typeface="Nunito Sans"/>
                              <a:ea typeface="Nunito Sans"/>
                              <a:cs typeface="Nunito Sans"/>
                              <a:sym typeface="Nunito Sans"/>
                            </a:rPr>
                            <a:t>:</a:t>
                          </a:r>
                          <a:endParaRPr sz="1600" b="0" u="none" strike="noStrike" cap="none" dirty="0">
                            <a:solidFill>
                              <a:schemeClr val="tx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883501945"/>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500BC80D-EF15-F695-6ADB-D73BBCFB12A9}"/>
              </a:ext>
            </a:extLst>
          </p:cNvPr>
          <p:cNvPicPr>
            <a:picLocks noChangeAspect="1"/>
          </p:cNvPicPr>
          <p:nvPr/>
        </p:nvPicPr>
        <p:blipFill>
          <a:blip r:embed="rId4"/>
          <a:stretch>
            <a:fillRect/>
          </a:stretch>
        </p:blipFill>
        <p:spPr>
          <a:xfrm>
            <a:off x="184364" y="2133159"/>
            <a:ext cx="4320000" cy="1915682"/>
          </a:xfrm>
          <a:prstGeom prst="rect">
            <a:avLst/>
          </a:prstGeom>
        </p:spPr>
      </p:pic>
    </p:spTree>
    <p:extLst>
      <p:ext uri="{BB962C8B-B14F-4D97-AF65-F5344CB8AC3E}">
        <p14:creationId xmlns:p14="http://schemas.microsoft.com/office/powerpoint/2010/main" val="26517736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446811625"/>
                  </p:ext>
                </p:extLst>
              </p:nvPr>
            </p:nvGraphicFramePr>
            <p:xfrm>
              <a:off x="108044" y="862525"/>
              <a:ext cx="8750206" cy="670570"/>
            </p:xfrm>
            <a:graphic>
              <a:graphicData uri="http://schemas.openxmlformats.org/drawingml/2006/table">
                <a:tbl>
                  <a:tblPr firstRow="1" bandRow="1">
                    <a:noFill/>
                    <a:tableStyleId>{AC6F4E37-9273-47AE-8071-A6909A8A5743}</a:tableStyleId>
                  </a:tblPr>
                  <a:tblGrid>
                    <a:gridCol w="8750206">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The interior angle of a regular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𝑛</m:t>
                              </m:r>
                              <m:r>
                                <a:rPr lang="en-US" sz="1600" b="0" i="1" smtClean="0">
                                  <a:solidFill>
                                    <a:schemeClr val="dk1"/>
                                  </a:solidFill>
                                  <a:latin typeface="Cambria Math" panose="02040503050406030204" pitchFamily="18" charset="0"/>
                                  <a:ea typeface="Nunito"/>
                                  <a:cs typeface="Nunito"/>
                                  <a:sym typeface="Nunito"/>
                                </a:rPr>
                                <m:t>−</m:t>
                              </m:r>
                            </m:oMath>
                          </a14:m>
                          <a:r>
                            <a:rPr lang="en-US" sz="1600" b="0" baseline="0" dirty="0">
                              <a:solidFill>
                                <a:schemeClr val="dk1"/>
                              </a:solidFill>
                              <a:latin typeface="Nunito"/>
                              <a:ea typeface="Nunito"/>
                              <a:cs typeface="Nunito"/>
                              <a:sym typeface="Nunito"/>
                            </a:rPr>
                            <a:t> sided polygon is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157.5</m:t>
                              </m:r>
                              <m:r>
                                <a:rPr lang="en-US" sz="1600" b="0" i="1" baseline="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600" b="0" dirty="0">
                              <a:solidFill>
                                <a:schemeClr val="dk1"/>
                              </a:solidFill>
                              <a:latin typeface="Nunito"/>
                              <a:ea typeface="Nunito"/>
                              <a:cs typeface="Nunito"/>
                              <a:sym typeface="Nunito"/>
                            </a:rPr>
                            <a:t>.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How many sides does this polygon have?</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446811625"/>
                  </p:ext>
                </p:extLst>
              </p:nvPr>
            </p:nvGraphicFramePr>
            <p:xfrm>
              <a:off x="108044" y="862525"/>
              <a:ext cx="8750206" cy="670570"/>
            </p:xfrm>
            <a:graphic>
              <a:graphicData uri="http://schemas.openxmlformats.org/drawingml/2006/table">
                <a:tbl>
                  <a:tblPr firstRow="1" bandRow="1">
                    <a:noFill/>
                    <a:tableStyleId>{AC6F4E37-9273-47AE-8071-A6909A8A5743}</a:tableStyleId>
                  </a:tblPr>
                  <a:tblGrid>
                    <a:gridCol w="8750206">
                      <a:extLst>
                        <a:ext uri="{9D8B030D-6E8A-4147-A177-3AD203B41FA5}">
                          <a16:colId xmlns:a16="http://schemas.microsoft.com/office/drawing/2014/main" val="20000"/>
                        </a:ext>
                      </a:extLst>
                    </a:gridCol>
                  </a:tblGrid>
                  <a:tr h="67057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70" t="-1802" r="-139" b="-1171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7" name="Google Shape;414;g21c43135d4d_0_150">
                <a:extLst>
                  <a:ext uri="{FF2B5EF4-FFF2-40B4-BE49-F238E27FC236}">
                    <a16:creationId xmlns:a16="http://schemas.microsoft.com/office/drawing/2014/main" id="{6655A57E-46E7-E70A-753B-31EE574CA592}"/>
                  </a:ext>
                </a:extLst>
              </p:cNvPr>
              <p:cNvGraphicFramePr/>
              <p:nvPr>
                <p:extLst>
                  <p:ext uri="{D42A27DB-BD31-4B8C-83A1-F6EECF244321}">
                    <p14:modId xmlns:p14="http://schemas.microsoft.com/office/powerpoint/2010/main" val="865541797"/>
                  </p:ext>
                </p:extLst>
              </p:nvPr>
            </p:nvGraphicFramePr>
            <p:xfrm>
              <a:off x="952500" y="2190750"/>
              <a:ext cx="7239000" cy="1965600"/>
            </p:xfrm>
            <a:graphic>
              <a:graphicData uri="http://schemas.openxmlformats.org/drawingml/2006/table">
                <a:tbl>
                  <a:tblPr>
                    <a:noFill/>
                    <a:tableStyleId>{0E87D864-1952-46A8-BDBF-DA085AF3DD8E}</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8</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used correct formula but expanded bracket incorrectly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16</m:t>
                              </m:r>
                            </m:oMath>
                          </a14:m>
                          <a:r>
                            <a:rPr lang="en-GB" sz="16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32</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made a calculation error solving the problem</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20</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made several errors whilst solving</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414;g21c43135d4d_0_150">
                <a:extLst>
                  <a:ext uri="{FF2B5EF4-FFF2-40B4-BE49-F238E27FC236}">
                    <a16:creationId xmlns:a16="http://schemas.microsoft.com/office/drawing/2014/main" id="{6655A57E-46E7-E70A-753B-31EE574CA592}"/>
                  </a:ext>
                </a:extLst>
              </p:cNvPr>
              <p:cNvGraphicFramePr/>
              <p:nvPr>
                <p:extLst>
                  <p:ext uri="{D42A27DB-BD31-4B8C-83A1-F6EECF244321}">
                    <p14:modId xmlns:p14="http://schemas.microsoft.com/office/powerpoint/2010/main" val="865541797"/>
                  </p:ext>
                </p:extLst>
              </p:nvPr>
            </p:nvGraphicFramePr>
            <p:xfrm>
              <a:off x="952500" y="2190750"/>
              <a:ext cx="7239000" cy="1965600"/>
            </p:xfrm>
            <a:graphic>
              <a:graphicData uri="http://schemas.openxmlformats.org/drawingml/2006/table">
                <a:tbl>
                  <a:tblPr>
                    <a:noFill/>
                    <a:tableStyleId>{0E87D864-1952-46A8-BDBF-DA085AF3DD8E}</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617" r="-100337" b="-100617"/>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617" r="-337" b="-100617"/>
                          </a:stretch>
                        </a:blipFill>
                      </a:tcPr>
                    </a:tc>
                    <a:extLst>
                      <a:ext uri="{0D108BD9-81ED-4DB2-BD59-A6C34878D82A}">
                        <a16:rowId xmlns:a16="http://schemas.microsoft.com/office/drawing/2014/main" val="10000"/>
                      </a:ext>
                    </a:extLst>
                  </a:tr>
                  <a:tr h="982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242" r="-100337" b="-1242"/>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242" r="-337" b="-1242"/>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0855206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38027901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A)</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128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found the sum of the base angles of one triangle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142</m:t>
                              </m:r>
                              <m:r>
                                <a:rPr lang="en-US"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r>
                            <a:rPr lang="en-GB" sz="16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pitchFamily="2" charset="0"/>
                              <a:ea typeface="Nunito"/>
                              <a:cs typeface="Nunito"/>
                              <a:sym typeface="Nunito"/>
                            </a:rPr>
                            <a:t>C)</a:t>
                          </a:r>
                          <a:r>
                            <a:rPr lang="en-US" sz="1600" u="none" strike="noStrike" cap="none" dirty="0">
                              <a:solidFill>
                                <a:schemeClr val="tx1"/>
                              </a:solidFill>
                              <a:latin typeface="Nunito" pitchFamily="2" charset="0"/>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166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pitchFamily="2" charset="0"/>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used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52</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u="none" strike="noStrike" cap="none" dirty="0">
                              <a:solidFill>
                                <a:schemeClr val="tx1"/>
                              </a:solidFill>
                              <a:latin typeface="Nunito" pitchFamily="2" charset="0"/>
                              <a:ea typeface="Times New Roman"/>
                              <a:cs typeface="Times New Roman"/>
                              <a:sym typeface="Times New Roman"/>
                            </a:rPr>
                            <a:t> as the base angles of the isosceles triangles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206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did not subtract all necessary angles from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360</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latin typeface="Nunito"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38027901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4028731527"/>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19) </a:t>
                          </a:r>
                          <a:r>
                            <a:rPr lang="en-US" sz="1600" b="0" dirty="0">
                              <a:solidFill>
                                <a:schemeClr val="dk1"/>
                              </a:solidFill>
                              <a:latin typeface="Nunito"/>
                              <a:ea typeface="Nunito"/>
                              <a:cs typeface="Nunito"/>
                              <a:sym typeface="Nunito"/>
                            </a:rPr>
                            <a:t>This is the net of a square-based pyramid.</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Determine the size </a:t>
                          </a:r>
                          <a:r>
                            <a:rPr lang="en-US" sz="1600" b="0" dirty="0">
                              <a:solidFill>
                                <a:schemeClr val="dk1"/>
                              </a:solidFill>
                              <a:latin typeface="Nunito"/>
                              <a:ea typeface="Nunito"/>
                              <a:cs typeface="Nunito"/>
                              <a:sym typeface="Nunito"/>
                            </a:rPr>
                            <a:t>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𝑚</m:t>
                              </m:r>
                            </m:oMath>
                          </a14:m>
                          <a:r>
                            <a:rPr lang="en-US" sz="1600" b="0" u="none" strike="noStrike" cap="none" dirty="0">
                              <a:solidFill>
                                <a:schemeClr val="tx1"/>
                              </a:solidFill>
                              <a:latin typeface="Nunito Sans"/>
                              <a:ea typeface="Nunito Sans"/>
                              <a:cs typeface="Nunito Sans"/>
                              <a:sym typeface="Nunito Sans"/>
                            </a:rPr>
                            <a:t>:</a:t>
                          </a:r>
                          <a:endParaRPr sz="1600" b="0" u="none" strike="noStrike" cap="none" dirty="0">
                            <a:solidFill>
                              <a:schemeClr val="tx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4028731527"/>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66688CB3-9D7A-378D-2FA9-0C7F14D4C8AB}"/>
              </a:ext>
            </a:extLst>
          </p:cNvPr>
          <p:cNvPicPr>
            <a:picLocks noChangeAspect="1"/>
          </p:cNvPicPr>
          <p:nvPr/>
        </p:nvPicPr>
        <p:blipFill>
          <a:blip r:embed="rId4"/>
          <a:stretch>
            <a:fillRect/>
          </a:stretch>
        </p:blipFill>
        <p:spPr>
          <a:xfrm>
            <a:off x="466095" y="1572889"/>
            <a:ext cx="3414027" cy="3131999"/>
          </a:xfrm>
          <a:prstGeom prst="rect">
            <a:avLst/>
          </a:prstGeom>
        </p:spPr>
      </p:pic>
    </p:spTree>
    <p:extLst>
      <p:ext uri="{BB962C8B-B14F-4D97-AF65-F5344CB8AC3E}">
        <p14:creationId xmlns:p14="http://schemas.microsoft.com/office/powerpoint/2010/main" val="15351089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164542123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16</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used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180</m:t>
                              </m:r>
                              <m:r>
                                <a:rPr lang="en-US"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u="none" strike="noStrike" cap="none" dirty="0">
                              <a:solidFill>
                                <a:schemeClr val="tx1"/>
                              </a:solidFill>
                              <a:latin typeface="Nunito" pitchFamily="2" charset="0"/>
                              <a:ea typeface="Times New Roman"/>
                              <a:cs typeface="Times New Roman"/>
                              <a:sym typeface="Times New Roman"/>
                            </a:rPr>
                            <a:t> as the sum of exterior angles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4050</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multiplied (instead of divided) </a:t>
                          </a:r>
                          <a14:m>
                            <m:oMath xmlns:m="http://schemas.openxmlformats.org/officeDocument/2006/math">
                              <m:r>
                                <a:rPr lang="en-US" sz="1400" b="0" i="1" smtClean="0">
                                  <a:solidFill>
                                    <a:schemeClr val="tx1"/>
                                  </a:solidFill>
                                  <a:latin typeface="Cambria Math" panose="02040503050406030204" pitchFamily="18" charset="0"/>
                                  <a:ea typeface="Nunito"/>
                                  <a:cs typeface="Nunito"/>
                                  <a:sym typeface="Nunito"/>
                                </a:rPr>
                                <m:t>360</m:t>
                              </m:r>
                            </m:oMath>
                          </a14:m>
                          <a:r>
                            <a:rPr lang="en-US" sz="1400" u="none" strike="noStrike" cap="none" dirty="0">
                              <a:solidFill>
                                <a:schemeClr val="tx1"/>
                              </a:solidFill>
                              <a:latin typeface="Nunito" pitchFamily="2" charset="0"/>
                              <a:ea typeface="Times New Roman"/>
                              <a:cs typeface="Times New Roman"/>
                              <a:sym typeface="Times New Roman"/>
                            </a:rPr>
                            <a:t> by </a:t>
                          </a:r>
                          <a14:m>
                            <m:oMath xmlns:m="http://schemas.openxmlformats.org/officeDocument/2006/math">
                              <m:r>
                                <a:rPr lang="en-US" sz="1400" b="0" i="1" u="none" strike="noStrike" cap="none" smtClean="0">
                                  <a:solidFill>
                                    <a:schemeClr val="tx1"/>
                                  </a:solidFill>
                                  <a:latin typeface="Cambria Math" panose="02040503050406030204" pitchFamily="18" charset="0"/>
                                  <a:ea typeface="Times New Roman"/>
                                  <a:cs typeface="Times New Roman"/>
                                  <a:sym typeface="Times New Roman"/>
                                </a:rPr>
                                <m:t>11.25</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US" sz="1600" b="0" i="1" dirty="0" smtClean="0">
                                  <a:solidFill>
                                    <a:srgbClr val="00BC89"/>
                                  </a:solidFill>
                                  <a:latin typeface="Cambria Math" panose="02040503050406030204" pitchFamily="18" charset="0"/>
                                  <a:ea typeface="Nunito"/>
                                  <a:cs typeface="Nunito"/>
                                  <a:sym typeface="Nunito"/>
                                </a:rPr>
                                <m:t>32</m:t>
                              </m:r>
                            </m:oMath>
                          </a14:m>
                          <a:r>
                            <a:rPr lang="en-US" sz="1600" baseline="30000" dirty="0">
                              <a:solidFill>
                                <a:srgbClr val="00BC89"/>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1125</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lacks understanding of exterior angles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164542123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326933731"/>
                  </p:ext>
                </p:extLst>
              </p:nvPr>
            </p:nvGraphicFramePr>
            <p:xfrm>
              <a:off x="108044" y="862525"/>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20) </a:t>
                          </a:r>
                          <a:r>
                            <a:rPr lang="en-US" sz="1600" b="0" dirty="0">
                              <a:solidFill>
                                <a:schemeClr val="dk1"/>
                              </a:solidFill>
                              <a:latin typeface="Nunito"/>
                              <a:ea typeface="Nunito"/>
                              <a:cs typeface="Nunito"/>
                              <a:sym typeface="Nunito"/>
                            </a:rPr>
                            <a:t>The diagram shows a section of a regular</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14:m>
                            <m:oMath xmlns:m="http://schemas.openxmlformats.org/officeDocument/2006/math">
                              <m:r>
                                <a:rPr lang="en-US" sz="1600" b="0" i="1" baseline="0" dirty="0" smtClean="0">
                                  <a:solidFill>
                                    <a:schemeClr val="dk1"/>
                                  </a:solidFill>
                                  <a:latin typeface="Cambria Math" panose="02040503050406030204" pitchFamily="18" charset="0"/>
                                  <a:ea typeface="Nunito"/>
                                  <a:cs typeface="Nunito"/>
                                  <a:sym typeface="Nunito"/>
                                </a:rPr>
                                <m:t>𝑛</m:t>
                              </m:r>
                              <m:r>
                                <a:rPr lang="en-US" sz="1600" b="0" i="1" baseline="0" dirty="0" smtClean="0">
                                  <a:solidFill>
                                    <a:schemeClr val="dk1"/>
                                  </a:solidFill>
                                  <a:latin typeface="Cambria Math" panose="02040503050406030204" pitchFamily="18" charset="0"/>
                                  <a:ea typeface="Nunito"/>
                                  <a:cs typeface="Nunito"/>
                                  <a:sym typeface="Nunito"/>
                                </a:rPr>
                                <m:t>−</m:t>
                              </m:r>
                            </m:oMath>
                          </a14:m>
                          <a:r>
                            <a:rPr lang="en-US" sz="500" b="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agon. The size of the exterior angle is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11.25</m:t>
                              </m:r>
                              <m:r>
                                <a:rPr lang="en-US" sz="1600" b="0" i="1"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600" b="0" baseline="0" dirty="0">
                              <a:solidFill>
                                <a:schemeClr val="dk1"/>
                              </a:solidFill>
                              <a:latin typeface="Nunito"/>
                              <a:ea typeface="Nunito"/>
                              <a:cs typeface="Nunito"/>
                              <a:sym typeface="Nunito"/>
                            </a:rPr>
                            <a:t>. How many sides does this </a:t>
                          </a:r>
                          <a14:m>
                            <m:oMath xmlns:m="http://schemas.openxmlformats.org/officeDocument/2006/math">
                              <m:r>
                                <a:rPr lang="en-US" sz="1600" b="0" i="1" baseline="0" dirty="0" smtClean="0">
                                  <a:solidFill>
                                    <a:schemeClr val="dk1"/>
                                  </a:solidFill>
                                  <a:latin typeface="Cambria Math" panose="02040503050406030204" pitchFamily="18" charset="0"/>
                                  <a:ea typeface="Nunito"/>
                                  <a:cs typeface="Nunito"/>
                                  <a:sym typeface="Nunito"/>
                                </a:rPr>
                                <m:t>𝑛</m:t>
                              </m:r>
                              <m:r>
                                <a:rPr lang="en-US" sz="1600" b="0" i="1" baseline="0" dirty="0" smtClean="0">
                                  <a:solidFill>
                                    <a:schemeClr val="dk1"/>
                                  </a:solidFill>
                                  <a:latin typeface="Cambria Math" panose="02040503050406030204" pitchFamily="18" charset="0"/>
                                  <a:ea typeface="Nunito"/>
                                  <a:cs typeface="Nunito"/>
                                  <a:sym typeface="Nunito"/>
                                </a:rPr>
                                <m:t>−</m:t>
                              </m:r>
                            </m:oMath>
                          </a14:m>
                          <a:r>
                            <a:rPr lang="en-US" sz="500" b="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agon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have</a:t>
                          </a:r>
                          <a:r>
                            <a:rPr lang="en-US" sz="1600" b="0" baseline="0" dirty="0">
                              <a:solidFill>
                                <a:schemeClr val="dk1"/>
                              </a:solidFill>
                              <a:latin typeface="Nunito"/>
                              <a:ea typeface="Nunito"/>
                              <a:cs typeface="Nunito"/>
                              <a:sym typeface="Nunito"/>
                            </a:rPr>
                            <a:t>?</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326933731"/>
                  </p:ext>
                </p:extLst>
              </p:nvPr>
            </p:nvGraphicFramePr>
            <p:xfrm>
              <a:off x="108044" y="862525"/>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209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 Answers</a:t>
            </a:r>
            <a:endParaRPr sz="1400" b="1" i="0" u="none" strike="noStrike" cap="none" dirty="0">
              <a:solidFill>
                <a:srgbClr val="FFFFFF"/>
              </a:solidFill>
              <a:latin typeface="Nunito Sans"/>
              <a:ea typeface="Nunito Sans"/>
              <a:cs typeface="Nunito Sans"/>
              <a:sym typeface="Nunito Sans"/>
            </a:endParaRPr>
          </a:p>
        </p:txBody>
      </p:sp>
      <p:pic>
        <p:nvPicPr>
          <p:cNvPr id="5" name="Picture 4" descr="A picture containing laser, colorfulness, darkness, line&#10;&#10;Description automatically generated">
            <a:extLst>
              <a:ext uri="{FF2B5EF4-FFF2-40B4-BE49-F238E27FC236}">
                <a16:creationId xmlns:a16="http://schemas.microsoft.com/office/drawing/2014/main" id="{0BD594EF-517C-F55F-54FB-F4EE90AEEFD9}"/>
              </a:ext>
            </a:extLst>
          </p:cNvPr>
          <p:cNvPicPr>
            <a:picLocks noChangeAspect="1"/>
          </p:cNvPicPr>
          <p:nvPr/>
        </p:nvPicPr>
        <p:blipFill>
          <a:blip r:embed="rId4"/>
          <a:stretch>
            <a:fillRect/>
          </a:stretch>
        </p:blipFill>
        <p:spPr>
          <a:xfrm>
            <a:off x="845670" y="2452319"/>
            <a:ext cx="2987422" cy="1329971"/>
          </a:xfrm>
          <a:prstGeom prst="rect">
            <a:avLst/>
          </a:prstGeom>
        </p:spPr>
      </p:pic>
    </p:spTree>
    <p:extLst>
      <p:ext uri="{BB962C8B-B14F-4D97-AF65-F5344CB8AC3E}">
        <p14:creationId xmlns:p14="http://schemas.microsoft.com/office/powerpoint/2010/main" val="24732519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26600447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71</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54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46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26600447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US" sz="1600" b="0" dirty="0">
                              <a:solidFill>
                                <a:schemeClr val="dk1"/>
                              </a:solidFill>
                              <a:latin typeface="Nunito"/>
                              <a:ea typeface="Nunito"/>
                              <a:cs typeface="Nunito"/>
                              <a:sym typeface="Nunito"/>
                            </a:rPr>
                            <a:t>Figure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a triangle. </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𝑑</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94489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290" r="-413" b="-690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5B68DAF-FB42-D9F2-1C80-C8E5C3C59CCE}"/>
              </a:ext>
            </a:extLst>
          </p:cNvPr>
          <p:cNvPicPr>
            <a:picLocks noChangeAspect="1"/>
          </p:cNvPicPr>
          <p:nvPr/>
        </p:nvPicPr>
        <p:blipFill>
          <a:blip r:embed="rId4"/>
          <a:stretch>
            <a:fillRect/>
          </a:stretch>
        </p:blipFill>
        <p:spPr>
          <a:xfrm>
            <a:off x="144439" y="1652852"/>
            <a:ext cx="4354219" cy="2703600"/>
          </a:xfrm>
          <a:prstGeom prst="rect">
            <a:avLst/>
          </a:prstGeom>
        </p:spPr>
      </p:pic>
    </p:spTree>
    <p:extLst>
      <p:ext uri="{BB962C8B-B14F-4D97-AF65-F5344CB8AC3E}">
        <p14:creationId xmlns:p14="http://schemas.microsoft.com/office/powerpoint/2010/main" val="3898829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52497624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56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90</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52497624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261101682"/>
                  </p:ext>
                </p:extLst>
              </p:nvPr>
            </p:nvGraphicFramePr>
            <p:xfrm>
              <a:off x="108044" y="862525"/>
              <a:ext cx="4427010" cy="194641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US" sz="1600" b="0" dirty="0">
                              <a:solidFill>
                                <a:schemeClr val="dk1"/>
                              </a:solidFill>
                              <a:latin typeface="Nunito"/>
                              <a:ea typeface="Nunito"/>
                              <a:cs typeface="Nunito"/>
                              <a:sym typeface="Nunito"/>
                            </a:rPr>
                            <a:t>Points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𝑋</m:t>
                              </m:r>
                            </m:oMath>
                          </a14:m>
                          <a:r>
                            <a:rPr lang="en-US" sz="1600" b="0" dirty="0">
                              <a:solidFill>
                                <a:schemeClr val="dk1"/>
                              </a:solidFill>
                              <a:latin typeface="Nunito"/>
                              <a:ea typeface="Nunito"/>
                              <a:cs typeface="Nunito"/>
                              <a:sym typeface="Nunito"/>
                            </a:rPr>
                            <a:t>,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𝑌</m:t>
                              </m:r>
                            </m:oMath>
                          </a14:m>
                          <a:r>
                            <a:rPr lang="en-US" sz="1600" b="0" dirty="0">
                              <a:solidFill>
                                <a:schemeClr val="dk1"/>
                              </a:solidFill>
                              <a:latin typeface="Nunito"/>
                              <a:ea typeface="Nunito"/>
                              <a:cs typeface="Nunito"/>
                              <a:sym typeface="Nunito"/>
                            </a:rPr>
                            <a:t>, and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𝑍</m:t>
                              </m:r>
                            </m:oMath>
                          </a14:m>
                          <a:r>
                            <a:rPr lang="en-US" sz="1600" b="0" dirty="0">
                              <a:solidFill>
                                <a:schemeClr val="dk1"/>
                              </a:solidFill>
                              <a:latin typeface="Nunito"/>
                              <a:ea typeface="Nunito"/>
                              <a:cs typeface="Nunito"/>
                              <a:sym typeface="Nunito"/>
                            </a:rPr>
                            <a:t> are the</a:t>
                          </a:r>
                          <a:r>
                            <a:rPr lang="en-US" sz="1600" b="0" baseline="0" dirty="0">
                              <a:solidFill>
                                <a:schemeClr val="dk1"/>
                              </a:solidFill>
                              <a:latin typeface="Nunito"/>
                              <a:ea typeface="Nunito"/>
                              <a:cs typeface="Nunito"/>
                              <a:sym typeface="Nunito"/>
                            </a:rPr>
                            <a:t> corners of a</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triangle such that angle </a:t>
                          </a:r>
                          <a14:m>
                            <m:oMath xmlns:m="http://schemas.openxmlformats.org/officeDocument/2006/math">
                              <m:r>
                                <a:rPr lang="en-US" sz="1600" b="0" i="1" baseline="0" smtClean="0">
                                  <a:solidFill>
                                    <a:schemeClr val="dk1"/>
                                  </a:solidFill>
                                  <a:latin typeface="Cambria Math" panose="02040503050406030204" pitchFamily="18" charset="0"/>
                                  <a:ea typeface="Nunito"/>
                                  <a:cs typeface="Nunito"/>
                                  <a:sym typeface="Nunito"/>
                                </a:rPr>
                                <m:t>𝑋𝑌𝑍</m:t>
                              </m:r>
                            </m:oMath>
                          </a14:m>
                          <a:r>
                            <a:rPr lang="en-US" sz="1600" b="0" dirty="0">
                              <a:solidFill>
                                <a:schemeClr val="dk1"/>
                              </a:solidFill>
                              <a:latin typeface="Nunito"/>
                              <a:ea typeface="Nunito"/>
                              <a:cs typeface="Nunito"/>
                              <a:sym typeface="Nunito"/>
                            </a:rPr>
                            <a:t> is a right</a:t>
                          </a: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-angle.</a:t>
                          </a:r>
                          <a:r>
                            <a:rPr lang="en-US" sz="16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𝑎</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261101682"/>
                  </p:ext>
                </p:extLst>
              </p:nvPr>
            </p:nvGraphicFramePr>
            <p:xfrm>
              <a:off x="108044" y="862525"/>
              <a:ext cx="4427010" cy="194641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13106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930" r="-413" b="-49767"/>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B8A66ABB-1235-FA69-401F-AB2CDA5BA46B}"/>
              </a:ext>
            </a:extLst>
          </p:cNvPr>
          <p:cNvPicPr>
            <a:picLocks noChangeAspect="1"/>
          </p:cNvPicPr>
          <p:nvPr/>
        </p:nvPicPr>
        <p:blipFill>
          <a:blip r:embed="rId4"/>
          <a:stretch>
            <a:fillRect/>
          </a:stretch>
        </p:blipFill>
        <p:spPr>
          <a:xfrm>
            <a:off x="169850" y="2115993"/>
            <a:ext cx="4335024" cy="2494800"/>
          </a:xfrm>
          <a:prstGeom prst="rect">
            <a:avLst/>
          </a:prstGeom>
        </p:spPr>
      </p:pic>
    </p:spTree>
    <p:extLst>
      <p:ext uri="{BB962C8B-B14F-4D97-AF65-F5344CB8AC3E}">
        <p14:creationId xmlns:p14="http://schemas.microsoft.com/office/powerpoint/2010/main" val="641722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94545308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142</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94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109</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104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94545308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21489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h</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21489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57913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2105" r="-413" b="-1126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79B1C97-91CC-9BFE-E535-4B9A6298B4A7}"/>
              </a:ext>
            </a:extLst>
          </p:cNvPr>
          <p:cNvPicPr>
            <a:picLocks noChangeAspect="1"/>
          </p:cNvPicPr>
          <p:nvPr/>
        </p:nvPicPr>
        <p:blipFill>
          <a:blip r:embed="rId4"/>
          <a:stretch>
            <a:fillRect/>
          </a:stretch>
        </p:blipFill>
        <p:spPr>
          <a:xfrm>
            <a:off x="306292" y="1841000"/>
            <a:ext cx="4030514" cy="2296800"/>
          </a:xfrm>
          <a:prstGeom prst="rect">
            <a:avLst/>
          </a:prstGeom>
        </p:spPr>
      </p:pic>
    </p:spTree>
    <p:extLst>
      <p:ext uri="{BB962C8B-B14F-4D97-AF65-F5344CB8AC3E}">
        <p14:creationId xmlns:p14="http://schemas.microsoft.com/office/powerpoint/2010/main" val="189113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70180554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47</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35</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94</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22.7</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270180554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US" sz="1600" b="0" dirty="0">
                              <a:solidFill>
                                <a:schemeClr val="dk1"/>
                              </a:solidFill>
                              <a:latin typeface="Nunito"/>
                              <a:ea typeface="Nunito"/>
                              <a:cs typeface="Nunito"/>
                              <a:sym typeface="Nunito"/>
                            </a:rPr>
                            <a:t>Pictured is a rhombus. </a:t>
                          </a:r>
                          <a:endParaRPr lang="en-US" sz="1600" b="0" baseline="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𝑦</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94489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290" r="-413" b="-690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A652B56-E7ED-76AA-6FDE-561C34232774}"/>
              </a:ext>
            </a:extLst>
          </p:cNvPr>
          <p:cNvPicPr>
            <a:picLocks noChangeAspect="1"/>
          </p:cNvPicPr>
          <p:nvPr/>
        </p:nvPicPr>
        <p:blipFill>
          <a:blip r:embed="rId4"/>
          <a:stretch>
            <a:fillRect/>
          </a:stretch>
        </p:blipFill>
        <p:spPr>
          <a:xfrm>
            <a:off x="277751" y="1844436"/>
            <a:ext cx="4087595" cy="2340000"/>
          </a:xfrm>
          <a:prstGeom prst="rect">
            <a:avLst/>
          </a:prstGeom>
        </p:spPr>
      </p:pic>
    </p:spTree>
    <p:extLst>
      <p:ext uri="{BB962C8B-B14F-4D97-AF65-F5344CB8AC3E}">
        <p14:creationId xmlns:p14="http://schemas.microsoft.com/office/powerpoint/2010/main" val="198987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68180453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36</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108</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63</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baseline="300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US" sz="1600" b="0" i="1" dirty="0" smtClean="0">
                                  <a:solidFill>
                                    <a:schemeClr val="tx1"/>
                                  </a:solidFill>
                                  <a:latin typeface="Cambria Math" panose="02040503050406030204" pitchFamily="18" charset="0"/>
                                  <a:ea typeface="Nunito"/>
                                  <a:cs typeface="Nunito"/>
                                  <a:sym typeface="Nunito"/>
                                </a:rPr>
                                <m:t>72</m:t>
                              </m:r>
                              <m:r>
                                <a:rPr lang="en-US"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68180453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358219">
                    <a:tc gridSpan="5">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US" sz="1600" b="0" dirty="0">
                              <a:solidFill>
                                <a:schemeClr val="dk1"/>
                              </a:solidFill>
                              <a:latin typeface="Nunito"/>
                              <a:ea typeface="Nunito"/>
                              <a:cs typeface="Nunito"/>
                              <a:sym typeface="Nunito"/>
                            </a:rPr>
                            <a:t>Given that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𝐴𝐵𝐶𝐷</m:t>
                              </m:r>
                            </m:oMath>
                          </a14:m>
                          <a:r>
                            <a:rPr lang="en-US" sz="1600" b="0" baseline="0" dirty="0">
                              <a:solidFill>
                                <a:schemeClr val="dk1"/>
                              </a:solidFill>
                              <a:latin typeface="Nunito"/>
                              <a:ea typeface="Nunito"/>
                              <a:cs typeface="Nunito"/>
                              <a:sym typeface="Nunito"/>
                            </a:rPr>
                            <a:t> is an isosceles trapezium,</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Determine the size of angle </a:t>
                          </a:r>
                          <a14:m>
                            <m:oMath xmlns:m="http://schemas.openxmlformats.org/officeDocument/2006/math">
                              <m:r>
                                <a:rPr lang="en-US" sz="1600" b="0" i="1" smtClean="0">
                                  <a:solidFill>
                                    <a:schemeClr val="dk1"/>
                                  </a:solidFill>
                                  <a:latin typeface="Cambria Math" panose="02040503050406030204" pitchFamily="18" charset="0"/>
                                  <a:ea typeface="Nunito"/>
                                  <a:cs typeface="Nunito"/>
                                  <a:sym typeface="Nunito"/>
                                </a:rPr>
                                <m:t>𝑘</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rgbClr val="000000"/>
                            </a:buClr>
                            <a:buSzPts val="1600"/>
                            <a:buFont typeface="Arial"/>
                            <a:buNone/>
                          </a:pPr>
                          <a:r>
                            <a:rPr lang="en-US" sz="1600" b="0" u="none" strike="noStrike" cap="none" dirty="0">
                              <a:latin typeface="Nunito Sans"/>
                              <a:ea typeface="Nunito Sans"/>
                              <a:cs typeface="Nunito Sans"/>
                              <a:sym typeface="Nunito Sans"/>
                            </a:rPr>
                            <a:t> </a:t>
                          </a:r>
                          <a:endParaRPr sz="1600" b="0" u="none" strike="noStrike" cap="none"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580655"/>
            </p:xfrm>
            <a:graphic>
              <a:graphicData uri="http://schemas.openxmlformats.org/drawingml/2006/table">
                <a:tbl>
                  <a:tblPr firstRow="1" bandRow="1">
                    <a:noFill/>
                    <a:tableStyleId>{AC6F4E37-9273-47AE-8071-A6909A8A5743}</a:tableStyleId>
                  </a:tblPr>
                  <a:tblGrid>
                    <a:gridCol w="771032">
                      <a:extLst>
                        <a:ext uri="{9D8B030D-6E8A-4147-A177-3AD203B41FA5}">
                          <a16:colId xmlns:a16="http://schemas.microsoft.com/office/drawing/2014/main" val="20000"/>
                        </a:ext>
                      </a:extLst>
                    </a:gridCol>
                    <a:gridCol w="844935">
                      <a:extLst>
                        <a:ext uri="{9D8B030D-6E8A-4147-A177-3AD203B41FA5}">
                          <a16:colId xmlns:a16="http://schemas.microsoft.com/office/drawing/2014/main" val="20001"/>
                        </a:ext>
                      </a:extLst>
                    </a:gridCol>
                    <a:gridCol w="608958">
                      <a:extLst>
                        <a:ext uri="{9D8B030D-6E8A-4147-A177-3AD203B41FA5}">
                          <a16:colId xmlns:a16="http://schemas.microsoft.com/office/drawing/2014/main" val="20002"/>
                        </a:ext>
                      </a:extLst>
                    </a:gridCol>
                    <a:gridCol w="673005">
                      <a:extLst>
                        <a:ext uri="{9D8B030D-6E8A-4147-A177-3AD203B41FA5}">
                          <a16:colId xmlns:a16="http://schemas.microsoft.com/office/drawing/2014/main" val="20003"/>
                        </a:ext>
                      </a:extLst>
                    </a:gridCol>
                    <a:gridCol w="1529080">
                      <a:extLst>
                        <a:ext uri="{9D8B030D-6E8A-4147-A177-3AD203B41FA5}">
                          <a16:colId xmlns:a16="http://schemas.microsoft.com/office/drawing/2014/main" val="20004"/>
                        </a:ext>
                      </a:extLst>
                    </a:gridCol>
                  </a:tblGrid>
                  <a:tr h="94489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290" r="-413" b="-69032"/>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35765">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Angle</a:t>
            </a:r>
            <a:r>
              <a:rPr lang="en-GB" b="1" dirty="0">
                <a:solidFill>
                  <a:srgbClr val="FFFFFF"/>
                </a:solidFill>
                <a:latin typeface="Nunito Sans"/>
                <a:ea typeface="Nunito Sans"/>
                <a:cs typeface="Nunito Sans"/>
                <a:sym typeface="Nunito Sans"/>
              </a:rPr>
              <a:t>s in Polygons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FEE24A4-B967-8062-07F8-2FA56D94E739}"/>
              </a:ext>
            </a:extLst>
          </p:cNvPr>
          <p:cNvPicPr>
            <a:picLocks noChangeAspect="1"/>
          </p:cNvPicPr>
          <p:nvPr/>
        </p:nvPicPr>
        <p:blipFill>
          <a:blip r:embed="rId4"/>
          <a:stretch>
            <a:fillRect/>
          </a:stretch>
        </p:blipFill>
        <p:spPr>
          <a:xfrm>
            <a:off x="312057" y="1829921"/>
            <a:ext cx="4018983" cy="2340000"/>
          </a:xfrm>
          <a:prstGeom prst="rect">
            <a:avLst/>
          </a:prstGeom>
        </p:spPr>
      </p:pic>
    </p:spTree>
    <p:extLst>
      <p:ext uri="{BB962C8B-B14F-4D97-AF65-F5344CB8AC3E}">
        <p14:creationId xmlns:p14="http://schemas.microsoft.com/office/powerpoint/2010/main" val="204753048"/>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docProps/app.xml><?xml version="1.0" encoding="utf-8"?>
<Properties xmlns="http://schemas.openxmlformats.org/officeDocument/2006/extended-properties" xmlns:vt="http://schemas.openxmlformats.org/officeDocument/2006/docPropsVTypes">
  <Template/>
  <TotalTime>403</TotalTime>
  <Words>2703</Words>
  <Application>Microsoft Office PowerPoint</Application>
  <PresentationFormat>On-screen Show (16:9)</PresentationFormat>
  <Paragraphs>526</Paragraphs>
  <Slides>45</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Times New Roman</vt:lpstr>
      <vt:lpstr>Nunito</vt:lpstr>
      <vt:lpstr>Arial</vt:lpstr>
      <vt:lpstr>Cambria Math</vt:lpstr>
      <vt:lpstr>Calibri</vt:lpstr>
      <vt:lpstr>Nunito Sans</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4</cp:revision>
  <dcterms:modified xsi:type="dcterms:W3CDTF">2023-06-27T14:20:38Z</dcterms:modified>
</cp:coreProperties>
</file>