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2BB8D77-6C4C-41A4-9A5D-83430D539C0A}">
  <a:tblStyle styleId="{F2BB8D77-6C4C-41A4-9A5D-83430D539C0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412F3473-C229-493D-8208-6FE412215B45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136C6EE-5952-42D4-B9FF-C05EB1DB5A91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19da1d90f2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119da1d90f2_0_1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19da1d90f2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119da1d90f2_0_1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9da1d90f2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19da1d90f2_0_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19da1d90f2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119da1d90f2_0_7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19da1d90f2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19da1d90f2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1895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895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107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{F2BB8D77-6C4C-41A4-9A5D-83430D539C0A}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{F2BB8D77-6C4C-41A4-9A5D-83430D539C0A}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4"/>
          <p:cNvGraphicFramePr/>
          <p:nvPr/>
        </p:nvGraphicFramePr>
        <p:xfrm>
          <a:off x="130956" y="83151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{6136C6EE-5952-42D4-B9FF-C05EB1DB5A91}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9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45% of 125.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1768 ÷ 13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(8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+ 16)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2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volume of this cylinder. Give your answer to 3 decimal places.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circles to squares to triangles.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7" name="Google Shape;137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8" name="Google Shape;13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725" y="2949674"/>
            <a:ext cx="2665125" cy="148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1400" y="2706700"/>
            <a:ext cx="2857500" cy="1828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0" name="Google Shape;140;p24"/>
          <p:cNvGrpSpPr/>
          <p:nvPr/>
        </p:nvGrpSpPr>
        <p:grpSpPr>
          <a:xfrm>
            <a:off x="6328814" y="1281475"/>
            <a:ext cx="159954" cy="481300"/>
            <a:chOff x="4963775" y="5368550"/>
            <a:chExt cx="294900" cy="481300"/>
          </a:xfrm>
        </p:grpSpPr>
        <p:cxnSp>
          <p:nvCxnSpPr>
            <p:cNvPr id="141" name="Google Shape;141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2" name="Google Shape;142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3" name="Google Shape;143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5"/>
          <p:cNvGraphicFramePr/>
          <p:nvPr/>
        </p:nvGraphicFramePr>
        <p:xfrm>
          <a:off x="130956" y="83151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{6136C6EE-5952-42D4-B9FF-C05EB1DB5A91}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9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45% of 125.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56.25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1768 ÷ 13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(8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+ 16)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2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volume of this cylinder.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your answer to 3 decimal places.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66.268m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circles to squares to triangles.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: 3 :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9" name="Google Shape;149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0" name="Google Shape;15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725" y="2949674"/>
            <a:ext cx="2665125" cy="148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1400" y="2706700"/>
            <a:ext cx="2857500" cy="1828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2" name="Google Shape;152;p25"/>
          <p:cNvGrpSpPr/>
          <p:nvPr/>
        </p:nvGrpSpPr>
        <p:grpSpPr>
          <a:xfrm>
            <a:off x="6328814" y="1281475"/>
            <a:ext cx="159954" cy="481300"/>
            <a:chOff x="4963775" y="5368550"/>
            <a:chExt cx="294900" cy="481300"/>
          </a:xfrm>
        </p:grpSpPr>
        <p:cxnSp>
          <p:nvCxnSpPr>
            <p:cNvPr id="153" name="Google Shape;153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4" name="Google Shape;154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5" name="Google Shape;155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" name="Google Shape;16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{6136C6EE-5952-42D4-B9FF-C05EB1DB5A91}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1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35% of 84.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455 - 629 + 287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(5 - 2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74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volume of this cylinder is 180.8cm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 is the area of the circular cross-section?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many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circles need to be added to the diagram so that the ratio of triangles to circles is 1:1?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1" name="Google Shape;16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2" name="Google Shape;16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049" y="2859499"/>
            <a:ext cx="2530600" cy="155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2213" y="2795650"/>
            <a:ext cx="2905125" cy="18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" name="Google Shape;168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{6136C6EE-5952-42D4-B9FF-C05EB1DB5A91}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1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35% of 84.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29.4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455 - 629 + 287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(5 - 2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74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volume of this cylinder is 180.8cm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 is the area of the circular cross-section?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45.2cm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many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circles need to be added to the diagram so that the ratio of triangles to circles is 1:1?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9" name="Google Shape;169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0" name="Google Shape;17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049" y="2859499"/>
            <a:ext cx="2530600" cy="155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2213" y="2795650"/>
            <a:ext cx="2905125" cy="18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{412F3473-C229-493D-8208-6FE412215B45}</a:tableStyleId>
              </a:tblPr>
              <a:tblGrid>
                <a:gridCol w="88662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Q1 involves some quite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challenging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non-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calculator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percentage questions, so consider what support some students may need. Have a class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competition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 recalling the multiples of 13 in preparation for Q2 on d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ay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4. 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Start with some questions multiplying terms before revising expanding brackets in Q3. In Q4 remind students about the importance of writing the units and rounding correctly. 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Consider p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laying a game of articulate for 2D and 3D shapes to encourage the use of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mathematical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terminology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For Q5 introduce ratio in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context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using examples such as ‘students to teachers’, recipes, or mixing paint.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Percentage of an amount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Handwritten calculations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brackets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Volume of cylinders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a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761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{412F3473-C229-493D-8208-6FE412215B45}</a:tableStyleId>
              </a:tblPr>
              <a:tblGrid>
                <a:gridCol w="8853400"/>
              </a:tblGrid>
              <a:tr h="2901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12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Percentage of an amount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do you think is the most efficient non-calculator method of finding 90% of an amount? What about 95%, 99%, 45% and 49%?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12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Handwritten calculations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Consider the question 952 divided by 7. Calculate the answer using your preferred handwritten method. Does your method show all your calculations or are you calculating some things mentally?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841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brackets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Consider 4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(3-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≡ 12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baseline="30000" lang="en-GB" sz="1600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Have you seen this three line symbol before and what does it mean? Can you think of a way to demonstrate that these two expressions are identically equal?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12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Volume of cylinders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describe a cylinder using non-mathematical language?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describe a cylinder using as much mathematical vocabulary as possible?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12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a ratio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Simon says “the ratio 2:3 is the same as the ratio 3:2 because both ratios have 2 parts of one thing and 3 parts of another”. Do you think Simon is correct? Discuss the reasons for your answer.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{6136C6EE-5952-42D4-B9FF-C05EB1DB5A91}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15% of 70.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108 + 494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Expand: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4(2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+ 3)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02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area of this cylinder’s cross-section is 46.4cm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The height is 3cm. Calculate the volume of the cylinder.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Write the ratio of blue to red.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4075" y="3078037"/>
            <a:ext cx="2451528" cy="138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4200" y="2684126"/>
            <a:ext cx="2698475" cy="167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{6136C6EE-5952-42D4-B9FF-C05EB1DB5A91}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6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15% of 70.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108 + 494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Expand: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95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 of this cylinder’s cross-section is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46.4cm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The height is 3cm. Calculate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volume of the cylinder.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139.2cm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Write the ratio of blue to red.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: 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4075" y="3078037"/>
            <a:ext cx="2451528" cy="138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4200" y="2684126"/>
            <a:ext cx="2698475" cy="167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{6136C6EE-5952-42D4-B9FF-C05EB1DB5A91}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Find 65% of 52.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528 - 249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3(5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- 2)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9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volume of this cylinder. Give your answer to 1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circles to triangles.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04" name="Google Shape;104;p20"/>
          <p:cNvSpPr txBox="1"/>
          <p:nvPr/>
        </p:nvSpPr>
        <p:spPr>
          <a:xfrm>
            <a:off x="3211200" y="3266825"/>
            <a:ext cx="93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5" name="Google Shape;10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650" y="2676163"/>
            <a:ext cx="2209800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0125" y="2564125"/>
            <a:ext cx="293370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" name="Google Shape;111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{6136C6EE-5952-42D4-B9FF-C05EB1DB5A91}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Find 65% of 52.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33.8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528 - 249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3(5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0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volume of this cylinder. Give your answer to 1 decimal place.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75.4 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circles to triangles.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: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2" name="Google Shape;112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3" name="Google Shape;113;p21"/>
          <p:cNvSpPr txBox="1"/>
          <p:nvPr/>
        </p:nvSpPr>
        <p:spPr>
          <a:xfrm>
            <a:off x="3211200" y="3266825"/>
            <a:ext cx="93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4" name="Google Shape;11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650" y="2676163"/>
            <a:ext cx="2209800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0125" y="2564125"/>
            <a:ext cx="293370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" name="Google Shape;120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{6136C6EE-5952-42D4-B9FF-C05EB1DB5A91}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55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95% of 65.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274 x 36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2(7 -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76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volume of this cylinder.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your answer to 1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blue to green to red.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1" name="Google Shape;121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2" name="Google Shape;12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7950" y="2913849"/>
            <a:ext cx="2542775" cy="155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9275" y="2758725"/>
            <a:ext cx="2971800" cy="165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Google Shape;128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{6136C6EE-5952-42D4-B9FF-C05EB1DB5A91}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55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95% of 65.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61.75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274 x 36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9864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2(7 -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14 - 2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76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volume of this cylinder.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your answer to 1 decimal place.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2035.8mm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blue to green to red.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: 1 : 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9" name="Google Shape;129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0" name="Google Shape;13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7950" y="2913849"/>
            <a:ext cx="2542775" cy="155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9275" y="2758725"/>
            <a:ext cx="2971800" cy="165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