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4830D09-D2C0-4E7A-AFF7-50A019B8DDE6}">
  <a:tblStyle styleId="{24830D09-D2C0-4E7A-AFF7-50A019B8DD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1D810DA-0578-4EB0-8B8B-CE85F640B07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CF29357-EAEF-4AC7-9DBD-F87C925063C9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3b1e12b8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f3b1e12b89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f3b1e12b89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f3b1e12b89_0_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f3b1e12b8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f3b1e12b89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3b1e12b8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f3b1e12b89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f3b1e12b8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f3b1e12b89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22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{24830D09-D2C0-4E7A-AFF7-50A019B8DDE6}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{24830D09-D2C0-4E7A-AFF7-50A019B8DDE6}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</a:t>
            </a: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crease 350 by 20%.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How many minutes in five and a half hours?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the shape below is an isosceles trapezium, 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5600" y="2783923"/>
            <a:ext cx="2253600" cy="119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5555" y="2507512"/>
            <a:ext cx="2337519" cy="12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350 by 20%.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How many minutes in five and a half hours?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(8 + 7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the shape below is an isosceles trapezium, 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74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5600" y="2783923"/>
            <a:ext cx="2253600" cy="119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8705" y="2507500"/>
            <a:ext cx="2337495" cy="12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180 by 12.5%.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How many hours in one week?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4298" y="2505773"/>
            <a:ext cx="2612450" cy="143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9945" y="2505775"/>
            <a:ext cx="2337555" cy="12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180 by 12.5%.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202.5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How many hours in one week?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(1 - 3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4298" y="2505773"/>
            <a:ext cx="2612450" cy="143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8685" y="2505775"/>
            <a:ext cx="2337539" cy="12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{21D810DA-0578-4EB0-8B8B-CE85F640B07A}</a:tableStyleId>
              </a:tblPr>
              <a:tblGrid>
                <a:gridCol w="8866200"/>
              </a:tblGrid>
              <a:tr h="2131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Q1 is targeted at mental arithmetic but also consider discussing calculator methods. These can then be used as a check. Students will be familiar with the facts needed for Q2 and should be able to attempt these questions independently. A reminder of expanding brackets first can help to introduce factorising as the 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process in Q3. Having squared dotted paper 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available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drawing different quadrilaterals can help students to think carefully about shape properties in a more kinesthetic way for Q4. For Q5, ask students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questions about how their methods work to further their understanding.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0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Increasing/decreasing by a given percentage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9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Proportionality and time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10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0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quadrilaterals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9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Addition/subtraction (column method)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45300" y="680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{21D810DA-0578-4EB0-8B8B-CE85F640B07A}</a:tableStyleId>
              </a:tblPr>
              <a:tblGrid>
                <a:gridCol w="8853400"/>
              </a:tblGrid>
              <a:tr h="398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Increasing/decreasing by a given percentage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Consider the question “decrease 80 by 10%” and discuss how each of the following methods work. 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(a) 80 - (80 ÷ 10) = 72       (b) (80 ÷ 100) × (100 - 10) = 72       (c) 80 × (1 - 0.1) = 72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0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Proportionality and time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Challenge: Calculate how old you will be by the end of today in months, in weeks, in days, in hours, in minutes and finally in seconds.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80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+ 8 can factorise to 2(6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+ 4) or 4(3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+ 2). Using this example discuss the instruction ‘factorise fully’.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0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quadrilaterals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Task: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squared dotted paper draw 3 different squares, rectangles, trapeziums, parallelograms, kites and arrowheads. Think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carefully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about the properties of each shape as you draw them.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0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Addition/subtraction (column method)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Imagine you are a primary school teacher teaching subtraction using column method. Explain to your students how to calculate 423 - 289 &amp; 506 - 378. Now explain how the method you are using works.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60 by 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How many minutes in four hours?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 the size of the angle marked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Complete the column addition: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825" y="2616500"/>
            <a:ext cx="2647950" cy="15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7775" y="2659925"/>
            <a:ext cx="2470325" cy="149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60 by 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How many minutes in four hours?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 the size of the angle marked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Complete the column addition: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700" y="2659899"/>
            <a:ext cx="2470450" cy="149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825" y="2616500"/>
            <a:ext cx="2647950" cy="1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crease 340 by 10%.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weeks is fifty six days?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- 21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375" y="2627537"/>
            <a:ext cx="3206275" cy="169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1334" y="2764736"/>
            <a:ext cx="2346316" cy="14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340 by 10%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weeks is fifty six 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- 21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375" y="2627537"/>
            <a:ext cx="3206275" cy="169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3175" y="2737661"/>
            <a:ext cx="2435825" cy="147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24 by 25%.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hours in eight days?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14 - 35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shape below is a parallelogram, determine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9300" y="2834350"/>
            <a:ext cx="2075600" cy="94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8260" y="2347225"/>
            <a:ext cx="2176078" cy="178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{0CF29357-EAEF-4AC7-9DBD-F87C925063C9}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24 by 25%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hours in eight 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s?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14 - 35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7(2 - 5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shape below is a parallelogram, determine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9300" y="2834350"/>
            <a:ext cx="2075600" cy="94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7100" y="2346888"/>
            <a:ext cx="2178575" cy="178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