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B4D0578-8E6F-437C-9D5F-3C446F32C8DF}">
  <a:tblStyle styleId="{AB4D0578-8E6F-437C-9D5F-3C446F32C8D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7BD29AF0-D01C-4C22-95D5-536335F5EACD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0EB2723-5106-41D5-B942-EF5FA3621E3B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199acce691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1199acce691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199acce691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1199acce691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199acce6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1199acce69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199acce69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1199acce691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199acce691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199acce691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</a:t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{AB4D0578-8E6F-437C-9D5F-3C446F32C8DF}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{AB4D0578-8E6F-437C-9D5F-3C446F32C8DF}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" name="Google Shape;157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the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3.5,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14, 17.5, 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689 ÷ 13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area of this trapezium 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49cm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What is the height of this trapezium?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11?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2386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2343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2320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8" name="Google Shape;158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9" name="Google Shape;15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724" y="2932349"/>
            <a:ext cx="2716775" cy="1779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0" name="Google Shape;160;p24"/>
          <p:cNvGrpSpPr/>
          <p:nvPr/>
        </p:nvGrpSpPr>
        <p:grpSpPr>
          <a:xfrm>
            <a:off x="1238653" y="862525"/>
            <a:ext cx="235655" cy="481300"/>
            <a:chOff x="4963775" y="5368550"/>
            <a:chExt cx="294900" cy="481300"/>
          </a:xfrm>
        </p:grpSpPr>
        <p:cxnSp>
          <p:nvCxnSpPr>
            <p:cNvPr id="161" name="Google Shape;161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2" name="Google Shape;162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3" name="Google Shape;163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" name="Google Shape;168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2.28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the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3.5,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10.5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14, 17.5, 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689 ÷ 13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area of this trapezium 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49cm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What is the height of this trapezium?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11?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2386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2343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2320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9" name="Google Shape;169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0" name="Google Shape;170;p25"/>
          <p:cNvSpPr/>
          <p:nvPr/>
        </p:nvSpPr>
        <p:spPr>
          <a:xfrm>
            <a:off x="7395525" y="3364125"/>
            <a:ext cx="7506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1" name="Google Shape;17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724" y="2932349"/>
            <a:ext cx="2716775" cy="1779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2" name="Google Shape;172;p25"/>
          <p:cNvGrpSpPr/>
          <p:nvPr/>
        </p:nvGrpSpPr>
        <p:grpSpPr>
          <a:xfrm>
            <a:off x="1201228" y="862525"/>
            <a:ext cx="235655" cy="481300"/>
            <a:chOff x="4963775" y="5368550"/>
            <a:chExt cx="294900" cy="481300"/>
          </a:xfrm>
        </p:grpSpPr>
        <p:cxnSp>
          <p:nvCxnSpPr>
            <p:cNvPr id="173" name="Google Shape;17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4" name="Google Shape;174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5" name="Google Shape;175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" name="Google Shape;18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the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3, -1,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-13, 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519 - 94 + 118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shaded area is 48m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7?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589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623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643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1" name="Google Shape;18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2" name="Google Shape;18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1825" y="2800850"/>
            <a:ext cx="1994550" cy="1839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3" name="Google Shape;183;p26"/>
          <p:cNvGrpSpPr/>
          <p:nvPr/>
        </p:nvGrpSpPr>
        <p:grpSpPr>
          <a:xfrm>
            <a:off x="1212389" y="859375"/>
            <a:ext cx="159954" cy="481300"/>
            <a:chOff x="4963775" y="5368550"/>
            <a:chExt cx="294900" cy="481300"/>
          </a:xfrm>
        </p:grpSpPr>
        <p:cxnSp>
          <p:nvCxnSpPr>
            <p:cNvPr id="184" name="Google Shape;184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5" name="Google Shape;185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6" name="Google Shape;186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1" name="Google Shape;191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the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3, -1,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-9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-13, 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519 - 94 + 118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543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shaded area is 48m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7?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589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623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643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2" name="Google Shape;192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93" name="Google Shape;193;p27"/>
          <p:cNvSpPr/>
          <p:nvPr/>
        </p:nvSpPr>
        <p:spPr>
          <a:xfrm>
            <a:off x="7367725" y="3336325"/>
            <a:ext cx="6117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1825" y="2800850"/>
            <a:ext cx="1994550" cy="1839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5" name="Google Shape;195;p27"/>
          <p:cNvGrpSpPr/>
          <p:nvPr/>
        </p:nvGrpSpPr>
        <p:grpSpPr>
          <a:xfrm>
            <a:off x="1212389" y="859375"/>
            <a:ext cx="159954" cy="481300"/>
            <a:chOff x="4963775" y="5368550"/>
            <a:chExt cx="294900" cy="481300"/>
          </a:xfrm>
        </p:grpSpPr>
        <p:cxnSp>
          <p:nvCxnSpPr>
            <p:cNvPr id="196" name="Google Shape;196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7" name="Google Shape;197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8" name="Google Shape;198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{7BD29AF0-D01C-4C22-95D5-536335F5EACD}</a:tableStyleId>
              </a:tblPr>
              <a:tblGrid>
                <a:gridCol w="88662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Questions 1,2,3 and 5 do not feature any new skills. Question 4 provides a great opportunity to talk about inverses and efficient calculation methods. Emphasis on including units with the correct dimensions is a good idea at this elementary stage.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 fraction as a decimal number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Completing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sequences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Integer calculation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area to find missing lengths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Identifying multiples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45300" y="813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{7BD29AF0-D01C-4C22-95D5-536335F5EACD}</a:tableStyleId>
              </a:tblPr>
              <a:tblGrid>
                <a:gridCol w="8853400"/>
              </a:tblGrid>
              <a:tr h="363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1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 fraction as a decimal number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there any advantages of writing a number as a decimal instead of a fraction?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think of any numbers that are better represented as fractions instead of decimals?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1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Completing sequences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a term-to-term rule?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does a term-to-term rule change when you progress forwards/backwards along a sequence?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507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Integer calculation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different methods of long multiplication do you know?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method do you prefer and why?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area to find missing lengths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describe area to a student in primary school?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Could you write a definition of area using mathematical terminology?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14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Identifying multiples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rules of divisibility can you remember from last term?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35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977225"/>
                <a:gridCol w="244090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next two terms of this sequence: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5, 8, 11, 14, </a:t>
                      </a:r>
                      <a:r>
                        <a:rPr b="0" lang="en-GB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273 + 415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area of this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triangle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42cm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height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triangle?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3?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455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817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582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600" y="2924713"/>
            <a:ext cx="3067050" cy="14382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8"/>
          <p:cNvGrpSpPr/>
          <p:nvPr/>
        </p:nvGrpSpPr>
        <p:grpSpPr>
          <a:xfrm>
            <a:off x="1216662" y="862525"/>
            <a:ext cx="331261" cy="481300"/>
            <a:chOff x="4963775" y="5368550"/>
            <a:chExt cx="294900" cy="481300"/>
          </a:xfrm>
        </p:grpSpPr>
        <p:cxnSp>
          <p:nvCxnSpPr>
            <p:cNvPr id="90" name="Google Shape;90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1" name="Google Shape;91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2" name="Google Shape;92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" name="Google Shape;97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977225"/>
                <a:gridCol w="244090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next two terms of this sequence: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5, 8, 11, 14,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17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20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273 + 415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688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area of this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triangle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42cm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height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triangle?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3?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455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817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582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8" name="Google Shape;98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9" name="Google Shape;99;p19"/>
          <p:cNvSpPr/>
          <p:nvPr/>
        </p:nvSpPr>
        <p:spPr>
          <a:xfrm>
            <a:off x="6005375" y="3906275"/>
            <a:ext cx="6117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725" y="2976838"/>
            <a:ext cx="3067050" cy="14382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9"/>
          <p:cNvGrpSpPr/>
          <p:nvPr/>
        </p:nvGrpSpPr>
        <p:grpSpPr>
          <a:xfrm>
            <a:off x="1216662" y="862525"/>
            <a:ext cx="331261" cy="481300"/>
            <a:chOff x="4963775" y="5368550"/>
            <a:chExt cx="294900" cy="481300"/>
          </a:xfrm>
        </p:grpSpPr>
        <p:cxnSp>
          <p:nvCxnSpPr>
            <p:cNvPr id="102" name="Google Shape;102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3" name="Google Shape;10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4" name="Google Shape;104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" name="Google Shape;109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18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next two terms of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17, 11, 5,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628 - 336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52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area of this rectangle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112 cm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width of the rectangle?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4?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1758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1134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1352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0" name="Google Shape;110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075" y="3066825"/>
            <a:ext cx="2762250" cy="1371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2" name="Google Shape;112;p20"/>
          <p:cNvGrpSpPr/>
          <p:nvPr/>
        </p:nvGrpSpPr>
        <p:grpSpPr>
          <a:xfrm>
            <a:off x="1201253" y="862525"/>
            <a:ext cx="235655" cy="481300"/>
            <a:chOff x="4963775" y="5368550"/>
            <a:chExt cx="294900" cy="481300"/>
          </a:xfrm>
        </p:grpSpPr>
        <p:cxnSp>
          <p:nvCxnSpPr>
            <p:cNvPr id="113" name="Google Shape;113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4" name="Google Shape;114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5" name="Google Shape;115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" name="Google Shape;12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18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next two terms of this arithmetic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17, 11, 5,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-1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-7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628 - 336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292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52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area of this rectangle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112 cm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width of the rectangle?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4?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1758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1134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1352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1" name="Google Shape;12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2" name="Google Shape;122;p21"/>
          <p:cNvSpPr/>
          <p:nvPr/>
        </p:nvSpPr>
        <p:spPr>
          <a:xfrm>
            <a:off x="5992025" y="3850150"/>
            <a:ext cx="7506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625" y="3060275"/>
            <a:ext cx="2762250" cy="1371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4" name="Google Shape;124;p21"/>
          <p:cNvGrpSpPr/>
          <p:nvPr/>
        </p:nvGrpSpPr>
        <p:grpSpPr>
          <a:xfrm>
            <a:off x="1201253" y="862525"/>
            <a:ext cx="235655" cy="481300"/>
            <a:chOff x="4963775" y="5368550"/>
            <a:chExt cx="294900" cy="481300"/>
          </a:xfrm>
        </p:grpSpPr>
        <p:cxnSp>
          <p:nvCxnSpPr>
            <p:cNvPr id="125" name="Google Shape;12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6" name="Google Shape;126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7" name="Google Shape;127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Google Shape;132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the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29, 26, 23, 20, 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27 x 48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square on the left has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same area as the rectangle. What is the side length of the square?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6?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642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704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676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3" name="Google Shape;133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4" name="Google Shape;134;p22"/>
          <p:cNvSpPr txBox="1"/>
          <p:nvPr/>
        </p:nvSpPr>
        <p:spPr>
          <a:xfrm>
            <a:off x="2750875" y="3851225"/>
            <a:ext cx="106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113" y="3257350"/>
            <a:ext cx="3362325" cy="1085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6" name="Google Shape;136;p22"/>
          <p:cNvGrpSpPr/>
          <p:nvPr/>
        </p:nvGrpSpPr>
        <p:grpSpPr>
          <a:xfrm>
            <a:off x="1219928" y="862525"/>
            <a:ext cx="235655" cy="481300"/>
            <a:chOff x="4963775" y="5368550"/>
            <a:chExt cx="294900" cy="481300"/>
          </a:xfrm>
        </p:grpSpPr>
        <p:cxnSp>
          <p:nvCxnSpPr>
            <p:cNvPr id="137" name="Google Shape;13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8" name="Google Shape;138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9" name="Google Shape;139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Google Shape;144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{F0EB2723-5106-41D5-B942-EF5FA3621E3B}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the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29, 26, 23, 20, 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27 x 48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1296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square on the left has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same area as the rectangle. What is the side length of the square?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is a multiple of 6?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642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704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676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5" name="Google Shape;145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6" name="Google Shape;146;p23"/>
          <p:cNvSpPr txBox="1"/>
          <p:nvPr/>
        </p:nvSpPr>
        <p:spPr>
          <a:xfrm>
            <a:off x="2750875" y="3851225"/>
            <a:ext cx="106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3"/>
          <p:cNvSpPr/>
          <p:nvPr/>
        </p:nvSpPr>
        <p:spPr>
          <a:xfrm>
            <a:off x="5213000" y="2877575"/>
            <a:ext cx="6534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8" name="Google Shape;14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113" y="3257350"/>
            <a:ext cx="3362325" cy="1085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9" name="Google Shape;149;p23"/>
          <p:cNvGrpSpPr/>
          <p:nvPr/>
        </p:nvGrpSpPr>
        <p:grpSpPr>
          <a:xfrm>
            <a:off x="1219928" y="862525"/>
            <a:ext cx="235655" cy="481300"/>
            <a:chOff x="4963775" y="5368550"/>
            <a:chExt cx="294900" cy="481300"/>
          </a:xfrm>
        </p:grpSpPr>
        <p:cxnSp>
          <p:nvCxnSpPr>
            <p:cNvPr id="150" name="Google Shape;150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1" name="Google Shape;151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2" name="Google Shape;152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