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FD2DF7B-E99D-49B3-B775-E27356FE2318}">
  <a:tblStyle styleId="{0FD2DF7B-E99D-49B3-B775-E27356FE23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4A7DDCE-F287-40B5-AB8C-DD18FE787B9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F76F656-F708-4D05-BD0D-6D5322210FFC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6a4cd9da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6a4cd9da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6a4cd9da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6a4cd9da9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6a4cd9d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06a4cd9da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6a4cd9da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6a4cd9da9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6a4cd9da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6a4cd9da9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77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{0FD2DF7B-E99D-49B3-B775-E27356FE2318}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72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{0FD2DF7B-E99D-49B3-B775-E27356FE2318}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184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these points?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-4)    and     (0, -2)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degrees Celsius (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C) the unit for?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-1,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2275" y="2701575"/>
            <a:ext cx="1743776" cy="17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050" y="2737225"/>
            <a:ext cx="2893825" cy="167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184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horizontal distance between these points?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-4)    and     (0, -2)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degrees Celsius (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C) the unit for?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temperature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-1,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    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graph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575" y="2725004"/>
            <a:ext cx="2854325" cy="1649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724999"/>
            <a:ext cx="1744150" cy="174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31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these points?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(-1, -4)    and     (8, -7)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seconds (s) the unit for?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-3,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2 -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075" y="2702812"/>
            <a:ext cx="2253600" cy="1730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745850"/>
            <a:ext cx="1796450" cy="179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31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vertical distance between these points?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(-1, -4)    and     (8, -7)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seconds (s) the unit for?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time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-3,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2 -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650" y="2703316"/>
            <a:ext cx="2253600" cy="1730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1750" y="2781550"/>
            <a:ext cx="1730899" cy="173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{34A7DDCE-F287-40B5-AB8C-DD18FE787B91}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Student’s may benefit from looking back at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previous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weeks as they attempt questions 1 and 5. Question 2 is primarily designed to aid students in their access to upcoming topics; this could be used to inform assessment for learning or simply as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revision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tool. Discussing confidence of previously seen topics should now be deployed as this will help to develop metacognition.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59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 units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 substitution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addition/subtraction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straight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line graphs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{34A7DDCE-F287-40B5-AB8C-DD18FE787B91}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need only the horizontal or vertical distance between points?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there real life situations where these matter more than the overall distance?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think the horizontal and vertical distances relate to the overall distance?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 units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a recognised set of units useful?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else could we measure things?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 substitution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make sure our substitution is accurate?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addition/subtraction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is your confidence in addition and subtraction changing with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practice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straight line graphs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skills are you having to combine in order to plot a straight line?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9497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horizontal distance between these points?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(3, 4)    and     (8, 2)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type of measure are metres (m) the unit for?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2, find the value of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52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925" y="2571750"/>
            <a:ext cx="2505075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9450" y="2571750"/>
            <a:ext cx="1925426" cy="1925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9497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horizontal distance between these points?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(3, 4)    and     (8, 2)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type of measure are metres (m) the unit for?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length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2, find the value of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     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52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700" y="2571750"/>
            <a:ext cx="2650699" cy="153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5425" y="2571750"/>
            <a:ext cx="1895200" cy="189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116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these points?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4)    and     (-2, 2)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grams (g) the unit for?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650" y="2686925"/>
            <a:ext cx="2725050" cy="157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686925"/>
            <a:ext cx="1869125" cy="186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116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horizontal distance between these points?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4)    and     (-2, 2)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grams (g) the unit for?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mass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    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375" y="2693211"/>
            <a:ext cx="2779000" cy="1606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693201"/>
            <a:ext cx="1818375" cy="18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31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these points?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4)    and     (0, -1)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litres (l) the unit for?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0, find the value of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½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875" y="2744415"/>
            <a:ext cx="2779000" cy="1606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744424"/>
            <a:ext cx="1740625" cy="174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{0F76F656-F708-4D05-BD0D-6D5322210FFC}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2312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the vertical distance between these points?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(0, 4)    and     (0, -1)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type of measure are litres (l) the unit for?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capacity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0,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the graph of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½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325" y="2750937"/>
            <a:ext cx="2811100" cy="162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3275" y="2750950"/>
            <a:ext cx="1776825" cy="177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