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B7BA093-7F80-4807-B002-0A619DDDC4AC}">
  <a:tblStyle styleId="{EB7BA093-7F80-4807-B002-0A619DDDC4A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7F1800A-16F6-4B83-B0A3-D11F6BBD8F4E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8B48097-B288-4561-8514-470B598631A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06a9c7f2f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06a9c7f2f9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6a9c7f2f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06a9c7f2f9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6a9c7f2f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6a9c7f2f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6a9c7f2f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06a9c7f2f9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06a9c7f2f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106a9c7f2f9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 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{EB7BA093-7F80-4807-B002-0A619DDDC4AC}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{EB7BA093-7F80-4807-B002-0A619DDDC4AC}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 +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90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- 3.9 = 6.1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Label the line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-1),         (2, -2),        (3, -3)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850" y="2982450"/>
            <a:ext cx="3830724" cy="119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6" name="Google Shape;136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+ 4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 +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79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90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- 3.9 = 6.1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-1),         (2, -2),        (3, -3)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Yes,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values are proportional to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values.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607" y="2994075"/>
            <a:ext cx="2644627" cy="1817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 x 11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endParaRPr b="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4.3 +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5.5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- 1.11 = 1.49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Label the line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1),         (2, 4),        (3, 9)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375" y="3002425"/>
            <a:ext cx="3374001" cy="104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0" name="Google Shape;150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 x 11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693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10 -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endParaRPr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4.3 +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1.2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5.5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2.6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- 1.11 = 1.49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1),         (2, 4),        (3, 9)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the difference between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values is constant but the difference between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y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values is not constant.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1" name="Google Shape;15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4050" y="2918050"/>
            <a:ext cx="2329700" cy="178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{B7F1800A-16F6-4B83-B0A3-D11F6BBD8F4E}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Again,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questions 1, 2 and 3 are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present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build and maintain fluency of previously seen material. Questions 4 and 5 do rely on newly taught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material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many students so it is possible that students may need extra time and the presence of exemplar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material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or some form of scaffolding (depending on ability). For question 5 there are several methods that can be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justify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answer, these can form the basis of a class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discussion on which methods are the most efficient.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products of primes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Mental methods (+ and -)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lotting a straight line from a table of values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linearity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{B7F1800A-16F6-4B83-B0A3-D11F6BBD8F4E}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products of primes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prime numbers are important?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expressions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methods have you found that help when simplifying algebra?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Mental methods (+ and -)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your thought process when using mental methods?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a straight line from a table of values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the table of values help us plot in a systematic way?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 you think there are other ways of plotting a straight line?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linearity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think linearity means?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Could you define linearity in your own words?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 x 3 x 5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Fill in the missing numbers: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63 + </a:t>
                      </a:r>
                      <a:r>
                        <a:rPr b="0" lang="en-GB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100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- 45 = 155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Label the line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x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1),         (2, 2),        (3, 3)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475" y="2906050"/>
            <a:ext cx="3313950" cy="103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 x 3 x 5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Fill in the missing numbers: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63 +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100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200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- 45 = 155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1),         (2, 2),        (3, 3)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Yes, there is a constant difference between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values and a constant difference between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values.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650" y="2891300"/>
            <a:ext cx="2119350" cy="187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1" name="Google Shape;10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13 x 17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+1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 +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50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- 34 = 66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Label the line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3 -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2),         (2, 4),        (3, 6)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825" y="2980375"/>
            <a:ext cx="3432549" cy="106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8" name="Google Shape;108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13 x 17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+1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 +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50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- 34 = 66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2),         (2, 4),        (3, 6)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Yes, there is a constant difference between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values and a constant difference between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values.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4701" y="2885300"/>
            <a:ext cx="2485001" cy="184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5" name="Google Shape;115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 x 5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10 -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7.3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+ 14.5 = 100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Label the line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/2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1),         (2, -2),        (3, 3)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900" y="2995650"/>
            <a:ext cx="3798400" cy="11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2" name="Google Shape;122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{C8B48097-B288-4561-8514-470B598631A5}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Which composite number is represented by this product of primes?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 x 5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3x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2x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baseline="300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10 -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2.7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7.3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85.5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+ 14.5 = 100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points from this table of values and draw a straight line through them.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draw a straight line through these three points? Give a reason for your answer.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(1, 1),         (2, -2),        (3, 3)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values are not all proportional to the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values.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000" y="2964375"/>
            <a:ext cx="3222676" cy="171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