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B4BC7C1-A461-48E4-A459-9A1A97B1D41B}">
  <a:tblStyle styleId="{2B4BC7C1-A461-48E4-A459-9A1A97B1D41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2473847-B079-4F42-9FB8-9DE70792CA6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14906E1-856F-4D03-8EA2-F2348957E816}"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21945b8d0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1021945b8d0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06a953857d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106a953857d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21945b8d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21945b8d0_0_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06a953857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106a953857d_0_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21945b8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21945b8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21945b8d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21945b8d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21945b8d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21945b8d0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6a953857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6a953857d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21945b8d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21945b8d0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06a953857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g106a953857d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21945b8d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21945b8d0_0_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06a953857d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106a953857d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Spring Term  </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{2B4BC7C1-A461-48E4-A459-9A1A97B1D41B}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a:t>
            </a:r>
            <a:r>
              <a:rPr lang="en-GB" sz="1000">
                <a:solidFill>
                  <a:srgbClr val="2779F5"/>
                </a:solidFill>
                <a:latin typeface="Nunito Sans"/>
                <a:ea typeface="Nunito Sans"/>
                <a:cs typeface="Nunito Sans"/>
                <a:sym typeface="Nunito Sans"/>
              </a:rPr>
              <a:t>Spring Term </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{2B4BC7C1-A461-48E4-A459-9A1A97B1D41B}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0.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graphicFrame>
        <p:nvGraphicFramePr>
          <p:cNvPr id="141" name="Google Shape;141;p24"/>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500 x 10</a:t>
                      </a:r>
                      <a:r>
                        <a:rPr b="0" baseline="30000" lang="en-GB">
                          <a:solidFill>
                            <a:schemeClr val="dk1"/>
                          </a:solidFill>
                          <a:latin typeface="Nunito Sans"/>
                          <a:ea typeface="Nunito Sans"/>
                          <a:cs typeface="Nunito Sans"/>
                          <a:sym typeface="Nunito Sans"/>
                        </a:rPr>
                        <a:t>4</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100.</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5,     10,     15,     20,    25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y</a:t>
                      </a:r>
                      <a:r>
                        <a:rPr lang="en-GB">
                          <a:solidFill>
                            <a:schemeClr val="dk1"/>
                          </a:solidFill>
                          <a:latin typeface="Nunito Sans"/>
                          <a:ea typeface="Nunito Sans"/>
                          <a:cs typeface="Nunito Sans"/>
                          <a:sym typeface="Nunito Sans"/>
                        </a:rPr>
                        <a:t> = 3</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- 1</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7.</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287</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243</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241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2" name="Google Shape;142;p24"/>
          <p:cNvPicPr preferRelativeResize="0"/>
          <p:nvPr/>
        </p:nvPicPr>
        <p:blipFill>
          <a:blip r:embed="rId3">
            <a:alphaModFix/>
          </a:blip>
          <a:stretch>
            <a:fillRect/>
          </a:stretch>
        </p:blipFill>
        <p:spPr>
          <a:xfrm>
            <a:off x="108050" y="1365550"/>
            <a:ext cx="3174050" cy="778350"/>
          </a:xfrm>
          <a:prstGeom prst="rect">
            <a:avLst/>
          </a:prstGeom>
          <a:noFill/>
          <a:ln>
            <a:noFill/>
          </a:ln>
        </p:spPr>
      </p:pic>
      <p:pic>
        <p:nvPicPr>
          <p:cNvPr id="143" name="Google Shape;143;p24"/>
          <p:cNvPicPr preferRelativeResize="0"/>
          <p:nvPr/>
        </p:nvPicPr>
        <p:blipFill>
          <a:blip r:embed="rId4">
            <a:alphaModFix/>
          </a:blip>
          <a:stretch>
            <a:fillRect/>
          </a:stretch>
        </p:blipFill>
        <p:spPr>
          <a:xfrm>
            <a:off x="108050" y="3497850"/>
            <a:ext cx="3615200" cy="1124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4</a:t>
            </a:r>
            <a:endParaRPr b="1">
              <a:solidFill>
                <a:srgbClr val="FFFFFF"/>
              </a:solidFill>
              <a:latin typeface="Nunito Sans"/>
              <a:ea typeface="Nunito Sans"/>
              <a:cs typeface="Nunito Sans"/>
              <a:sym typeface="Nunito Sans"/>
            </a:endParaRPr>
          </a:p>
        </p:txBody>
      </p:sp>
      <p:graphicFrame>
        <p:nvGraphicFramePr>
          <p:cNvPr id="149" name="Google Shape;149;p25"/>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500 x 10</a:t>
                      </a:r>
                      <a:r>
                        <a:rPr b="0" baseline="30000" lang="en-GB">
                          <a:solidFill>
                            <a:schemeClr val="dk1"/>
                          </a:solidFill>
                          <a:latin typeface="Nunito Sans"/>
                          <a:ea typeface="Nunito Sans"/>
                          <a:cs typeface="Nunito Sans"/>
                          <a:sym typeface="Nunito Sans"/>
                        </a:rPr>
                        <a:t>4</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5 000 000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100.</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5,     10,     15,     20,    25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y</a:t>
                      </a:r>
                      <a:r>
                        <a:rPr lang="en-GB">
                          <a:solidFill>
                            <a:schemeClr val="dk1"/>
                          </a:solidFill>
                          <a:latin typeface="Nunito Sans"/>
                          <a:ea typeface="Nunito Sans"/>
                          <a:cs typeface="Nunito Sans"/>
                          <a:sym typeface="Nunito Sans"/>
                        </a:rPr>
                        <a:t> = 3</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- 1</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7.</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287</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243</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241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0" name="Google Shape;150;p25"/>
          <p:cNvSpPr/>
          <p:nvPr/>
        </p:nvSpPr>
        <p:spPr>
          <a:xfrm>
            <a:off x="6973475" y="1455975"/>
            <a:ext cx="4350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5"/>
          <p:cNvSpPr/>
          <p:nvPr/>
        </p:nvSpPr>
        <p:spPr>
          <a:xfrm>
            <a:off x="5081000" y="3026275"/>
            <a:ext cx="754800" cy="5631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2" name="Google Shape;152;p25"/>
          <p:cNvPicPr preferRelativeResize="0"/>
          <p:nvPr/>
        </p:nvPicPr>
        <p:blipFill>
          <a:blip r:embed="rId3">
            <a:alphaModFix/>
          </a:blip>
          <a:stretch>
            <a:fillRect/>
          </a:stretch>
        </p:blipFill>
        <p:spPr>
          <a:xfrm>
            <a:off x="162875" y="1321777"/>
            <a:ext cx="3132550" cy="768173"/>
          </a:xfrm>
          <a:prstGeom prst="rect">
            <a:avLst/>
          </a:prstGeom>
          <a:noFill/>
          <a:ln>
            <a:noFill/>
          </a:ln>
        </p:spPr>
      </p:pic>
      <p:pic>
        <p:nvPicPr>
          <p:cNvPr id="153" name="Google Shape;153;p25"/>
          <p:cNvPicPr preferRelativeResize="0"/>
          <p:nvPr/>
        </p:nvPicPr>
        <p:blipFill>
          <a:blip r:embed="rId4">
            <a:alphaModFix/>
          </a:blip>
          <a:stretch>
            <a:fillRect/>
          </a:stretch>
        </p:blipFill>
        <p:spPr>
          <a:xfrm>
            <a:off x="162875" y="3433275"/>
            <a:ext cx="3567775" cy="1110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159" name="Google Shape;159;p26"/>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423 ÷ 10</a:t>
                      </a:r>
                      <a:r>
                        <a:rPr b="0" baseline="30000" lang="en-GB">
                          <a:solidFill>
                            <a:schemeClr val="dk1"/>
                          </a:solidFill>
                          <a:latin typeface="Nunito Sans"/>
                          <a:ea typeface="Nunito Sans"/>
                          <a:cs typeface="Nunito Sans"/>
                          <a:sym typeface="Nunito Sans"/>
                        </a:rPr>
                        <a:t>3</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48.</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3,       6,      9,      12</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 y</a:t>
                      </a:r>
                      <a:r>
                        <a:rPr lang="en-GB">
                          <a:solidFill>
                            <a:schemeClr val="dk1"/>
                          </a:solidFill>
                          <a:latin typeface="Nunito Sans"/>
                          <a:ea typeface="Nunito Sans"/>
                          <a:cs typeface="Nunito Sans"/>
                          <a:sym typeface="Nunito Sans"/>
                        </a:rPr>
                        <a:t> = </a:t>
                      </a:r>
                      <a:r>
                        <a:rPr i="1" lang="en-GB">
                          <a:solidFill>
                            <a:schemeClr val="dk1"/>
                          </a:solidFill>
                          <a:latin typeface="Times New Roman"/>
                          <a:ea typeface="Times New Roman"/>
                          <a:cs typeface="Times New Roman"/>
                          <a:sym typeface="Times New Roman"/>
                        </a:rPr>
                        <a:t>      </a:t>
                      </a:r>
                      <a:r>
                        <a:rPr lang="en-GB">
                          <a:solidFill>
                            <a:schemeClr val="dk1"/>
                          </a:solidFill>
                          <a:latin typeface="Nunito Sans"/>
                          <a:ea typeface="Nunito Sans"/>
                          <a:cs typeface="Nunito Sans"/>
                          <a:sym typeface="Nunito Sans"/>
                        </a:rPr>
                        <a:t> - 3</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9.</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712</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345</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846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0" name="Google Shape;160;p26"/>
          <p:cNvPicPr preferRelativeResize="0"/>
          <p:nvPr/>
        </p:nvPicPr>
        <p:blipFill>
          <a:blip r:embed="rId3">
            <a:alphaModFix/>
          </a:blip>
          <a:stretch>
            <a:fillRect/>
          </a:stretch>
        </p:blipFill>
        <p:spPr>
          <a:xfrm>
            <a:off x="184387" y="1332328"/>
            <a:ext cx="3089525" cy="757622"/>
          </a:xfrm>
          <a:prstGeom prst="rect">
            <a:avLst/>
          </a:prstGeom>
          <a:noFill/>
          <a:ln>
            <a:noFill/>
          </a:ln>
        </p:spPr>
      </p:pic>
      <p:pic>
        <p:nvPicPr>
          <p:cNvPr id="161" name="Google Shape;161;p26"/>
          <p:cNvPicPr preferRelativeResize="0"/>
          <p:nvPr/>
        </p:nvPicPr>
        <p:blipFill>
          <a:blip r:embed="rId4">
            <a:alphaModFix/>
          </a:blip>
          <a:stretch>
            <a:fillRect/>
          </a:stretch>
        </p:blipFill>
        <p:spPr>
          <a:xfrm>
            <a:off x="184400" y="3297150"/>
            <a:ext cx="3560400" cy="1107925"/>
          </a:xfrm>
          <a:prstGeom prst="rect">
            <a:avLst/>
          </a:prstGeom>
          <a:noFill/>
          <a:ln>
            <a:noFill/>
          </a:ln>
        </p:spPr>
      </p:pic>
      <p:grpSp>
        <p:nvGrpSpPr>
          <p:cNvPr id="162" name="Google Shape;162;p26"/>
          <p:cNvGrpSpPr/>
          <p:nvPr/>
        </p:nvGrpSpPr>
        <p:grpSpPr>
          <a:xfrm>
            <a:off x="715421" y="2815850"/>
            <a:ext cx="235655" cy="481300"/>
            <a:chOff x="4963775" y="5368550"/>
            <a:chExt cx="294900" cy="481300"/>
          </a:xfrm>
        </p:grpSpPr>
        <p:cxnSp>
          <p:nvCxnSpPr>
            <p:cNvPr id="163" name="Google Shape;163;p26"/>
            <p:cNvCxnSpPr/>
            <p:nvPr/>
          </p:nvCxnSpPr>
          <p:spPr>
            <a:xfrm>
              <a:off x="4963775" y="5609200"/>
              <a:ext cx="294900" cy="0"/>
            </a:xfrm>
            <a:prstGeom prst="straightConnector1">
              <a:avLst/>
            </a:prstGeom>
            <a:noFill/>
            <a:ln cap="flat" cmpd="sng" w="19050">
              <a:solidFill>
                <a:srgbClr val="000000"/>
              </a:solidFill>
              <a:prstDash val="solid"/>
              <a:round/>
              <a:headEnd len="sm" w="sm" type="none"/>
              <a:tailEnd len="sm" w="sm" type="none"/>
            </a:ln>
          </p:spPr>
        </p:cxnSp>
        <p:sp>
          <p:nvSpPr>
            <p:cNvPr id="164" name="Google Shape;164;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400"/>
                <a:buFont typeface="Arial"/>
                <a:buNone/>
              </a:pPr>
              <a:r>
                <a:rPr i="0" lang="en-GB" sz="1400" u="none" cap="none" strike="noStrike">
                  <a:solidFill>
                    <a:schemeClr val="dk1"/>
                  </a:solidFill>
                  <a:latin typeface="Nunito Sans"/>
                  <a:ea typeface="Nunito Sans"/>
                  <a:cs typeface="Nunito Sans"/>
                  <a:sym typeface="Nunito Sans"/>
                </a:rPr>
                <a:t>2</a:t>
              </a:r>
              <a:endParaRPr i="0" sz="1400" u="none" cap="none" strike="noStrike">
                <a:solidFill>
                  <a:schemeClr val="dk1"/>
                </a:solidFill>
                <a:latin typeface="Nunito Sans"/>
                <a:ea typeface="Nunito Sans"/>
                <a:cs typeface="Nunito Sans"/>
                <a:sym typeface="Nunito Sans"/>
              </a:endParaRPr>
            </a:p>
          </p:txBody>
        </p:sp>
        <p:sp>
          <p:nvSpPr>
            <p:cNvPr id="165" name="Google Shape;165;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400"/>
                <a:buFont typeface="Arial"/>
                <a:buNone/>
              </a:pPr>
              <a:r>
                <a:rPr i="1" lang="en-GB">
                  <a:solidFill>
                    <a:schemeClr val="dk1"/>
                  </a:solidFill>
                  <a:latin typeface="Times New Roman"/>
                  <a:ea typeface="Times New Roman"/>
                  <a:cs typeface="Times New Roman"/>
                  <a:sym typeface="Times New Roman"/>
                </a:rPr>
                <a:t>x</a:t>
              </a:r>
              <a:endParaRPr i="1" sz="1400" u="none" cap="none" strike="noStrike">
                <a:solidFill>
                  <a:schemeClr val="dk1"/>
                </a:solidFill>
                <a:latin typeface="Times New Roman"/>
                <a:ea typeface="Times New Roman"/>
                <a:cs typeface="Times New Roman"/>
                <a:sym typeface="Times New Roman"/>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171" name="Google Shape;171;p27"/>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423 ÷ 10</a:t>
                      </a:r>
                      <a:r>
                        <a:rPr b="0" baseline="30000" lang="en-GB">
                          <a:solidFill>
                            <a:schemeClr val="dk1"/>
                          </a:solidFill>
                          <a:latin typeface="Nunito Sans"/>
                          <a:ea typeface="Nunito Sans"/>
                          <a:cs typeface="Nunito Sans"/>
                          <a:sym typeface="Nunito Sans"/>
                        </a:rPr>
                        <a:t>3</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0.423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48.</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3,       6,      9,      12</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y =</a:t>
                      </a:r>
                      <a:r>
                        <a:rPr lang="en-GB">
                          <a:solidFill>
                            <a:schemeClr val="dk1"/>
                          </a:solidFill>
                          <a:latin typeface="Nunito Sans"/>
                          <a:ea typeface="Nunito Sans"/>
                          <a:cs typeface="Nunito Sans"/>
                          <a:sym typeface="Nunito Sans"/>
                        </a:rPr>
                        <a:t> </a:t>
                      </a:r>
                      <a:r>
                        <a:rPr lang="en-GB">
                          <a:solidFill>
                            <a:schemeClr val="dk1"/>
                          </a:solidFill>
                          <a:latin typeface="Nunito Sans"/>
                          <a:ea typeface="Nunito Sans"/>
                          <a:cs typeface="Nunito Sans"/>
                          <a:sym typeface="Nunito Sans"/>
                        </a:rPr>
                        <a:t>       - 3</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600">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9.</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712</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345</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846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2" name="Google Shape;172;p27"/>
          <p:cNvSpPr/>
          <p:nvPr/>
        </p:nvSpPr>
        <p:spPr>
          <a:xfrm>
            <a:off x="7007250" y="1462600"/>
            <a:ext cx="3849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7"/>
          <p:cNvSpPr/>
          <p:nvPr/>
        </p:nvSpPr>
        <p:spPr>
          <a:xfrm>
            <a:off x="5590150" y="3598125"/>
            <a:ext cx="6780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4" name="Google Shape;174;p27"/>
          <p:cNvGrpSpPr/>
          <p:nvPr/>
        </p:nvGrpSpPr>
        <p:grpSpPr>
          <a:xfrm>
            <a:off x="715421" y="2815850"/>
            <a:ext cx="235655" cy="481300"/>
            <a:chOff x="4963775" y="5368550"/>
            <a:chExt cx="294900" cy="481300"/>
          </a:xfrm>
        </p:grpSpPr>
        <p:cxnSp>
          <p:nvCxnSpPr>
            <p:cNvPr id="175" name="Google Shape;175;p27"/>
            <p:cNvCxnSpPr/>
            <p:nvPr/>
          </p:nvCxnSpPr>
          <p:spPr>
            <a:xfrm>
              <a:off x="4963775" y="5609200"/>
              <a:ext cx="294900" cy="0"/>
            </a:xfrm>
            <a:prstGeom prst="straightConnector1">
              <a:avLst/>
            </a:prstGeom>
            <a:noFill/>
            <a:ln cap="flat" cmpd="sng" w="19050">
              <a:solidFill>
                <a:srgbClr val="000000"/>
              </a:solidFill>
              <a:prstDash val="solid"/>
              <a:round/>
              <a:headEnd len="sm" w="sm" type="none"/>
              <a:tailEnd len="sm" w="sm" type="none"/>
            </a:ln>
          </p:spPr>
        </p:cxnSp>
        <p:sp>
          <p:nvSpPr>
            <p:cNvPr id="176" name="Google Shape;176;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400"/>
                <a:buFont typeface="Arial"/>
                <a:buNone/>
              </a:pPr>
              <a:r>
                <a:rPr i="0" lang="en-GB" sz="1400" u="none" cap="none" strike="noStrike">
                  <a:solidFill>
                    <a:schemeClr val="dk1"/>
                  </a:solidFill>
                  <a:latin typeface="Nunito Sans"/>
                  <a:ea typeface="Nunito Sans"/>
                  <a:cs typeface="Nunito Sans"/>
                  <a:sym typeface="Nunito Sans"/>
                </a:rPr>
                <a:t>2</a:t>
              </a:r>
              <a:endParaRPr i="0" sz="1400" u="none" cap="none" strike="noStrike">
                <a:solidFill>
                  <a:schemeClr val="dk1"/>
                </a:solidFill>
                <a:latin typeface="Nunito Sans"/>
                <a:ea typeface="Nunito Sans"/>
                <a:cs typeface="Nunito Sans"/>
                <a:sym typeface="Nunito Sans"/>
              </a:endParaRPr>
            </a:p>
          </p:txBody>
        </p:sp>
        <p:sp>
          <p:nvSpPr>
            <p:cNvPr id="177" name="Google Shape;177;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400"/>
                <a:buFont typeface="Arial"/>
                <a:buNone/>
              </a:pPr>
              <a:r>
                <a:rPr i="1" lang="en-GB">
                  <a:solidFill>
                    <a:schemeClr val="dk1"/>
                  </a:solidFill>
                  <a:latin typeface="Times New Roman"/>
                  <a:ea typeface="Times New Roman"/>
                  <a:cs typeface="Times New Roman"/>
                  <a:sym typeface="Times New Roman"/>
                </a:rPr>
                <a:t>x</a:t>
              </a:r>
              <a:endParaRPr i="1" sz="1400" u="none" cap="none" strike="noStrike">
                <a:solidFill>
                  <a:schemeClr val="dk1"/>
                </a:solidFill>
                <a:latin typeface="Times New Roman"/>
                <a:ea typeface="Times New Roman"/>
                <a:cs typeface="Times New Roman"/>
                <a:sym typeface="Times New Roman"/>
              </a:endParaRPr>
            </a:p>
          </p:txBody>
        </p:sp>
      </p:grpSp>
      <p:pic>
        <p:nvPicPr>
          <p:cNvPr id="178" name="Google Shape;178;p27"/>
          <p:cNvPicPr preferRelativeResize="0"/>
          <p:nvPr/>
        </p:nvPicPr>
        <p:blipFill>
          <a:blip r:embed="rId3">
            <a:alphaModFix/>
          </a:blip>
          <a:stretch>
            <a:fillRect/>
          </a:stretch>
        </p:blipFill>
        <p:spPr>
          <a:xfrm>
            <a:off x="108050" y="1301000"/>
            <a:ext cx="3055700" cy="749325"/>
          </a:xfrm>
          <a:prstGeom prst="rect">
            <a:avLst/>
          </a:prstGeom>
          <a:noFill/>
          <a:ln>
            <a:noFill/>
          </a:ln>
        </p:spPr>
      </p:pic>
      <p:pic>
        <p:nvPicPr>
          <p:cNvPr id="179" name="Google Shape;179;p27"/>
          <p:cNvPicPr preferRelativeResize="0"/>
          <p:nvPr/>
        </p:nvPicPr>
        <p:blipFill>
          <a:blip r:embed="rId4">
            <a:alphaModFix/>
          </a:blip>
          <a:stretch>
            <a:fillRect/>
          </a:stretch>
        </p:blipFill>
        <p:spPr>
          <a:xfrm>
            <a:off x="108050" y="3356100"/>
            <a:ext cx="3602900" cy="1121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{F2473847-B079-4F42-9FB8-9DE70792CA68}</a:tableStyleId>
              </a:tblPr>
              <a:tblGrid>
                <a:gridCol w="8879000"/>
              </a:tblGrid>
              <a:tr h="1523150">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Spring term begins with underpinning some of the key skills that are used throughout the term in relation to coordinates, graphs and types of measure. Each week revisits some of the topics that students have already covered; sometimes these questions are independent and </a:t>
                      </a:r>
                      <a:r>
                        <a:rPr lang="en-GB" sz="1500">
                          <a:latin typeface="Nunito Sans"/>
                          <a:ea typeface="Nunito Sans"/>
                          <a:cs typeface="Nunito Sans"/>
                          <a:sym typeface="Nunito Sans"/>
                        </a:rPr>
                        <a:t>sometimes</a:t>
                      </a:r>
                      <a:r>
                        <a:rPr lang="en-GB" sz="1500">
                          <a:latin typeface="Nunito Sans"/>
                          <a:ea typeface="Nunito Sans"/>
                          <a:cs typeface="Nunito Sans"/>
                          <a:sym typeface="Nunito Sans"/>
                        </a:rPr>
                        <a:t> they are tethered to a new topic. This spiralling will boost student confidence and enhance fluency.</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Understanding scales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Using powers of 10</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Checking factors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Completing tables of values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Divisibility</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{F2473847-B079-4F42-9FB8-9DE70792CA68}</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Understanding scales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Where do we see scales being used?</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an accurate scale important?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Using powers of 10</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and why do powers of ten allow us to manipulate numbers quickly?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Checking factors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does checking </a:t>
                      </a:r>
                      <a:r>
                        <a:rPr b="1" lang="en-GB">
                          <a:solidFill>
                            <a:srgbClr val="2779F5"/>
                          </a:solidFill>
                          <a:latin typeface="Nunito Sans"/>
                          <a:ea typeface="Nunito Sans"/>
                          <a:cs typeface="Nunito Sans"/>
                          <a:sym typeface="Nunito Sans"/>
                        </a:rPr>
                        <a:t>factors</a:t>
                      </a:r>
                      <a:r>
                        <a:rPr b="1" lang="en-GB">
                          <a:solidFill>
                            <a:srgbClr val="2779F5"/>
                          </a:solidFill>
                          <a:latin typeface="Nunito Sans"/>
                          <a:ea typeface="Nunito Sans"/>
                          <a:cs typeface="Nunito Sans"/>
                          <a:sym typeface="Nunito Sans"/>
                        </a:rPr>
                        <a:t> of a number help with multi-step calculations?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Completing tables of values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a table of values help us organise our thought process?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Divisibility</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rules of divisibility can you remember?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Evaluate</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     2.3 x 10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Circle the number that is not a factor of 30.</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    2,     3,     4,     5,     6</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Complete with table of values if </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a:t>
                      </a:r>
                      <a:r>
                        <a:rPr i="1" lang="en-GB">
                          <a:solidFill>
                            <a:srgbClr val="000000"/>
                          </a:solidFill>
                          <a:latin typeface="Times New Roman"/>
                          <a:ea typeface="Times New Roman"/>
                          <a:cs typeface="Times New Roman"/>
                          <a:sym typeface="Times New Roman"/>
                        </a:rPr>
                        <a:t>y</a:t>
                      </a:r>
                      <a:r>
                        <a:rPr lang="en-GB">
                          <a:solidFill>
                            <a:srgbClr val="000000"/>
                          </a:solidFill>
                          <a:latin typeface="Nunito Sans"/>
                          <a:ea typeface="Nunito Sans"/>
                          <a:cs typeface="Nunito Sans"/>
                          <a:sym typeface="Nunito Sans"/>
                        </a:rPr>
                        <a:t> = </a:t>
                      </a:r>
                      <a:r>
                        <a:rPr i="1" lang="en-GB">
                          <a:solidFill>
                            <a:srgbClr val="000000"/>
                          </a:solidFill>
                          <a:latin typeface="Times New Roman"/>
                          <a:ea typeface="Times New Roman"/>
                          <a:cs typeface="Times New Roman"/>
                          <a:sym typeface="Times New Roman"/>
                        </a:rPr>
                        <a:t>x </a:t>
                      </a:r>
                      <a:r>
                        <a:rPr lang="en-GB">
                          <a:solidFill>
                            <a:srgbClr val="000000"/>
                          </a:solidFill>
                          <a:latin typeface="Nunito Sans"/>
                          <a:ea typeface="Nunito Sans"/>
                          <a:cs typeface="Nunito Sans"/>
                          <a:sym typeface="Nunito Sans"/>
                        </a:rPr>
                        <a:t>+ 2</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Circle the number that is a multiple of 3.</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287</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618</a:t>
                      </a:r>
                      <a:endParaRPr>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338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205175" y="1397850"/>
            <a:ext cx="2888674" cy="708375"/>
          </a:xfrm>
          <a:prstGeom prst="rect">
            <a:avLst/>
          </a:prstGeom>
          <a:noFill/>
          <a:ln>
            <a:noFill/>
          </a:ln>
        </p:spPr>
      </p:pic>
      <p:pic>
        <p:nvPicPr>
          <p:cNvPr id="89" name="Google Shape;89;p18"/>
          <p:cNvPicPr preferRelativeResize="0"/>
          <p:nvPr/>
        </p:nvPicPr>
        <p:blipFill>
          <a:blip r:embed="rId4">
            <a:alphaModFix/>
          </a:blip>
          <a:stretch>
            <a:fillRect/>
          </a:stretch>
        </p:blipFill>
        <p:spPr>
          <a:xfrm>
            <a:off x="205175" y="3383425"/>
            <a:ext cx="3475475" cy="1081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Evaluate</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     2.3 x 10 = </a:t>
                      </a:r>
                      <a:r>
                        <a:rPr lang="en-GB" sz="1600">
                          <a:solidFill>
                            <a:srgbClr val="00BC89"/>
                          </a:solidFill>
                          <a:latin typeface="Nunito Sans"/>
                          <a:ea typeface="Nunito Sans"/>
                          <a:cs typeface="Nunito Sans"/>
                          <a:sym typeface="Nunito Sans"/>
                        </a:rPr>
                        <a:t>23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Circle the number that is not a factor of 30.</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    2,     3,     4,     5,     6</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Complete with table of values if </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a:t>
                      </a:r>
                      <a:r>
                        <a:rPr i="1" lang="en-GB">
                          <a:solidFill>
                            <a:srgbClr val="000000"/>
                          </a:solidFill>
                          <a:latin typeface="Times New Roman"/>
                          <a:ea typeface="Times New Roman"/>
                          <a:cs typeface="Times New Roman"/>
                          <a:sym typeface="Times New Roman"/>
                        </a:rPr>
                        <a:t>y</a:t>
                      </a:r>
                      <a:r>
                        <a:rPr lang="en-GB">
                          <a:solidFill>
                            <a:srgbClr val="000000"/>
                          </a:solidFill>
                          <a:latin typeface="Nunito Sans"/>
                          <a:ea typeface="Nunito Sans"/>
                          <a:cs typeface="Nunito Sans"/>
                          <a:sym typeface="Nunito Sans"/>
                        </a:rPr>
                        <a:t> = </a:t>
                      </a:r>
                      <a:r>
                        <a:rPr i="1" lang="en-GB">
                          <a:solidFill>
                            <a:srgbClr val="000000"/>
                          </a:solidFill>
                          <a:latin typeface="Times New Roman"/>
                          <a:ea typeface="Times New Roman"/>
                          <a:cs typeface="Times New Roman"/>
                          <a:sym typeface="Times New Roman"/>
                        </a:rPr>
                        <a:t>x</a:t>
                      </a:r>
                      <a:r>
                        <a:rPr lang="en-GB">
                          <a:solidFill>
                            <a:srgbClr val="000000"/>
                          </a:solidFill>
                          <a:latin typeface="Nunito Sans"/>
                          <a:ea typeface="Nunito Sans"/>
                          <a:cs typeface="Nunito Sans"/>
                          <a:sym typeface="Nunito Sans"/>
                        </a:rPr>
                        <a:t> + 2</a:t>
                      </a:r>
                      <a:endParaRPr>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Circle the number that is a multiple of 3.</a:t>
                      </a:r>
                      <a:endParaRPr>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287</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618</a:t>
                      </a:r>
                      <a:endParaRPr>
                        <a:latin typeface="Nunito Sans"/>
                        <a:ea typeface="Nunito Sans"/>
                        <a:cs typeface="Nunito Sans"/>
                        <a:sym typeface="Nunito Sans"/>
                      </a:endParaRPr>
                    </a:p>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latin typeface="Nunito Sans"/>
                          <a:ea typeface="Nunito Sans"/>
                          <a:cs typeface="Nunito Sans"/>
                          <a:sym typeface="Nunito Sans"/>
                        </a:rPr>
                        <a:t>                        338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p:nvPr/>
        </p:nvSpPr>
        <p:spPr>
          <a:xfrm>
            <a:off x="6833250" y="1468175"/>
            <a:ext cx="3711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9"/>
          <p:cNvSpPr/>
          <p:nvPr/>
        </p:nvSpPr>
        <p:spPr>
          <a:xfrm>
            <a:off x="6787025" y="3316050"/>
            <a:ext cx="6141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8" name="Google Shape;98;p19"/>
          <p:cNvPicPr preferRelativeResize="0"/>
          <p:nvPr/>
        </p:nvPicPr>
        <p:blipFill>
          <a:blip r:embed="rId3">
            <a:alphaModFix/>
          </a:blip>
          <a:stretch>
            <a:fillRect/>
          </a:stretch>
        </p:blipFill>
        <p:spPr>
          <a:xfrm>
            <a:off x="205175" y="3316050"/>
            <a:ext cx="3571925" cy="1111500"/>
          </a:xfrm>
          <a:prstGeom prst="rect">
            <a:avLst/>
          </a:prstGeom>
          <a:noFill/>
          <a:ln>
            <a:noFill/>
          </a:ln>
        </p:spPr>
      </p:pic>
      <p:pic>
        <p:nvPicPr>
          <p:cNvPr id="99" name="Google Shape;99;p19"/>
          <p:cNvPicPr preferRelativeResize="0"/>
          <p:nvPr/>
        </p:nvPicPr>
        <p:blipFill>
          <a:blip r:embed="rId4">
            <a:alphaModFix/>
          </a:blip>
          <a:stretch>
            <a:fillRect/>
          </a:stretch>
        </p:blipFill>
        <p:spPr>
          <a:xfrm>
            <a:off x="205175" y="1257950"/>
            <a:ext cx="2972004" cy="728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graphicFrame>
        <p:nvGraphicFramePr>
          <p:cNvPr id="105" name="Google Shape;105;p20"/>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1.6 x 10</a:t>
                      </a:r>
                      <a:r>
                        <a:rPr b="0" baseline="30000" lang="en-GB">
                          <a:solidFill>
                            <a:schemeClr val="dk1"/>
                          </a:solidFill>
                          <a:latin typeface="Nunito Sans"/>
                          <a:ea typeface="Nunito Sans"/>
                          <a:cs typeface="Nunito Sans"/>
                          <a:sym typeface="Nunito Sans"/>
                        </a:rPr>
                        <a:t>3</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24.</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2,     3,     4,     5,     6</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y</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 </a:t>
                      </a:r>
                      <a:endParaRPr i="1">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4.</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534</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430</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336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6" name="Google Shape;106;p20"/>
          <p:cNvPicPr preferRelativeResize="0"/>
          <p:nvPr/>
        </p:nvPicPr>
        <p:blipFill>
          <a:blip r:embed="rId3">
            <a:alphaModFix/>
          </a:blip>
          <a:stretch>
            <a:fillRect/>
          </a:stretch>
        </p:blipFill>
        <p:spPr>
          <a:xfrm>
            <a:off x="172325" y="1214925"/>
            <a:ext cx="2990850" cy="733425"/>
          </a:xfrm>
          <a:prstGeom prst="rect">
            <a:avLst/>
          </a:prstGeom>
          <a:noFill/>
          <a:ln>
            <a:noFill/>
          </a:ln>
        </p:spPr>
      </p:pic>
      <p:pic>
        <p:nvPicPr>
          <p:cNvPr id="107" name="Google Shape;107;p20"/>
          <p:cNvPicPr preferRelativeResize="0"/>
          <p:nvPr/>
        </p:nvPicPr>
        <p:blipFill>
          <a:blip r:embed="rId4">
            <a:alphaModFix/>
          </a:blip>
          <a:stretch>
            <a:fillRect/>
          </a:stretch>
        </p:blipFill>
        <p:spPr>
          <a:xfrm>
            <a:off x="172325" y="3365775"/>
            <a:ext cx="3658574" cy="1138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2</a:t>
            </a:r>
            <a:endParaRPr b="1">
              <a:solidFill>
                <a:srgbClr val="FFFFFF"/>
              </a:solidFill>
              <a:latin typeface="Nunito Sans"/>
              <a:ea typeface="Nunito Sans"/>
              <a:cs typeface="Nunito Sans"/>
              <a:sym typeface="Nunito Sans"/>
            </a:endParaRPr>
          </a:p>
        </p:txBody>
      </p:sp>
      <p:graphicFrame>
        <p:nvGraphicFramePr>
          <p:cNvPr id="113" name="Google Shape;113;p21"/>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1.6 x 10</a:t>
                      </a:r>
                      <a:r>
                        <a:rPr b="0" baseline="30000" lang="en-GB">
                          <a:solidFill>
                            <a:schemeClr val="dk1"/>
                          </a:solidFill>
                          <a:latin typeface="Nunito Sans"/>
                          <a:ea typeface="Nunito Sans"/>
                          <a:cs typeface="Nunito Sans"/>
                          <a:sym typeface="Nunito Sans"/>
                        </a:rPr>
                        <a:t>3</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1600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24.</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2,     3,     4,     5,     6</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y</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4.</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534</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430</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336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4" name="Google Shape;114;p21"/>
          <p:cNvSpPr/>
          <p:nvPr/>
        </p:nvSpPr>
        <p:spPr>
          <a:xfrm>
            <a:off x="7246775" y="1435900"/>
            <a:ext cx="2943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1"/>
          <p:cNvSpPr/>
          <p:nvPr/>
        </p:nvSpPr>
        <p:spPr>
          <a:xfrm>
            <a:off x="5623875" y="3738425"/>
            <a:ext cx="5886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6" name="Google Shape;116;p21"/>
          <p:cNvPicPr preferRelativeResize="0"/>
          <p:nvPr/>
        </p:nvPicPr>
        <p:blipFill>
          <a:blip r:embed="rId3">
            <a:alphaModFix/>
          </a:blip>
          <a:stretch>
            <a:fillRect/>
          </a:stretch>
        </p:blipFill>
        <p:spPr>
          <a:xfrm>
            <a:off x="108038" y="1363425"/>
            <a:ext cx="2980675" cy="730925"/>
          </a:xfrm>
          <a:prstGeom prst="rect">
            <a:avLst/>
          </a:prstGeom>
          <a:noFill/>
          <a:ln>
            <a:noFill/>
          </a:ln>
        </p:spPr>
      </p:pic>
      <p:pic>
        <p:nvPicPr>
          <p:cNvPr id="117" name="Google Shape;117;p21"/>
          <p:cNvPicPr preferRelativeResize="0"/>
          <p:nvPr/>
        </p:nvPicPr>
        <p:blipFill>
          <a:blip r:embed="rId4">
            <a:alphaModFix/>
          </a:blip>
          <a:stretch>
            <a:fillRect/>
          </a:stretch>
        </p:blipFill>
        <p:spPr>
          <a:xfrm>
            <a:off x="108050" y="3330800"/>
            <a:ext cx="3722850" cy="1158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graphicFrame>
        <p:nvGraphicFramePr>
          <p:cNvPr id="123" name="Google Shape;123;p22"/>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a:t>
                      </a:r>
                      <a:r>
                        <a:rPr b="0" lang="en-GB">
                          <a:solidFill>
                            <a:schemeClr val="dk1"/>
                          </a:solidFill>
                          <a:latin typeface="Nunito Sans"/>
                          <a:ea typeface="Nunito Sans"/>
                          <a:cs typeface="Nunito Sans"/>
                          <a:sym typeface="Nunito Sans"/>
                        </a:rPr>
                        <a:t>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2.72 ÷ 10</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64.</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2,     4,     6,     8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y</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+ 2</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6.</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348</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422</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256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4" name="Google Shape;124;p22"/>
          <p:cNvPicPr preferRelativeResize="0"/>
          <p:nvPr/>
        </p:nvPicPr>
        <p:blipFill>
          <a:blip r:embed="rId3">
            <a:alphaModFix/>
          </a:blip>
          <a:stretch>
            <a:fillRect/>
          </a:stretch>
        </p:blipFill>
        <p:spPr>
          <a:xfrm>
            <a:off x="108050" y="1258100"/>
            <a:ext cx="3184825" cy="781000"/>
          </a:xfrm>
          <a:prstGeom prst="rect">
            <a:avLst/>
          </a:prstGeom>
          <a:noFill/>
          <a:ln>
            <a:noFill/>
          </a:ln>
        </p:spPr>
      </p:pic>
      <p:pic>
        <p:nvPicPr>
          <p:cNvPr id="125" name="Google Shape;125;p22"/>
          <p:cNvPicPr preferRelativeResize="0"/>
          <p:nvPr/>
        </p:nvPicPr>
        <p:blipFill>
          <a:blip r:embed="rId4">
            <a:alphaModFix/>
          </a:blip>
          <a:stretch>
            <a:fillRect/>
          </a:stretch>
        </p:blipFill>
        <p:spPr>
          <a:xfrm>
            <a:off x="108050" y="3335400"/>
            <a:ext cx="3615225" cy="1125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3</a:t>
            </a:r>
            <a:endParaRPr b="1">
              <a:solidFill>
                <a:srgbClr val="FFFFFF"/>
              </a:solidFill>
              <a:latin typeface="Nunito Sans"/>
              <a:ea typeface="Nunito Sans"/>
              <a:cs typeface="Nunito Sans"/>
              <a:sym typeface="Nunito Sans"/>
            </a:endParaRPr>
          </a:p>
        </p:txBody>
      </p:sp>
      <p:graphicFrame>
        <p:nvGraphicFramePr>
          <p:cNvPr id="131" name="Google Shape;131;p23"/>
          <p:cNvGraphicFramePr/>
          <p:nvPr/>
        </p:nvGraphicFramePr>
        <p:xfrm>
          <a:off x="108044" y="862525"/>
          <a:ext cx="3000000" cy="3000000"/>
        </p:xfrm>
        <a:graphic>
          <a:graphicData uri="http://schemas.openxmlformats.org/drawingml/2006/table">
            <a:tbl>
              <a:tblPr bandRow="1" firstRow="1">
                <a:noFill/>
                <a:tableStyleId>{614906E1-856F-4D03-8EA2-F2348957E816}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a:solidFill>
                            <a:schemeClr val="dk1"/>
                          </a:solidFill>
                          <a:latin typeface="Nunito Sans"/>
                          <a:ea typeface="Nunito Sans"/>
                          <a:cs typeface="Nunito Sans"/>
                          <a:sym typeface="Nunito Sans"/>
                        </a:rPr>
                        <a:t>1) Fill in the missing numbers:</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a:solidFill>
                            <a:schemeClr val="dk1"/>
                          </a:solidFill>
                          <a:latin typeface="Nunito Sans"/>
                          <a:ea typeface="Nunito Sans"/>
                          <a:cs typeface="Nunito Sans"/>
                          <a:sym typeface="Nunito Sans"/>
                        </a:rPr>
                        <a:t>                                       </a:t>
                      </a:r>
                      <a:endParaRPr b="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a:solidFill>
                            <a:srgbClr val="000000"/>
                          </a:solidFill>
                          <a:latin typeface="Nunito Sans"/>
                          <a:ea typeface="Nunito Sans"/>
                          <a:cs typeface="Nunito Sans"/>
                          <a:sym typeface="Nunito Sans"/>
                        </a:rPr>
                        <a:t>2) </a:t>
                      </a:r>
                      <a:r>
                        <a:rPr b="0" lang="en-GB">
                          <a:solidFill>
                            <a:schemeClr val="dk1"/>
                          </a:solidFill>
                          <a:latin typeface="Nunito Sans"/>
                          <a:ea typeface="Nunito Sans"/>
                          <a:cs typeface="Nunito Sans"/>
                          <a:sym typeface="Nunito Sans"/>
                        </a:rPr>
                        <a:t>Evaluate</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a:solidFill>
                            <a:schemeClr val="dk1"/>
                          </a:solidFill>
                          <a:latin typeface="Nunito Sans"/>
                          <a:ea typeface="Nunito Sans"/>
                          <a:cs typeface="Nunito Sans"/>
                          <a:sym typeface="Nunito Sans"/>
                        </a:rPr>
                        <a:t>     2.72 ÷ 10</a:t>
                      </a:r>
                      <a:r>
                        <a:rPr b="0" baseline="30000" lang="en-GB">
                          <a:solidFill>
                            <a:schemeClr val="dk1"/>
                          </a:solidFill>
                          <a:latin typeface="Nunito Sans"/>
                          <a:ea typeface="Nunito Sans"/>
                          <a:cs typeface="Nunito Sans"/>
                          <a:sym typeface="Nunito Sans"/>
                        </a:rPr>
                        <a:t>2</a:t>
                      </a:r>
                      <a:r>
                        <a:rPr b="0" lang="en-GB">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0.0272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a:solidFill>
                            <a:srgbClr val="000000"/>
                          </a:solidFill>
                          <a:latin typeface="Nunito Sans"/>
                          <a:ea typeface="Nunito Sans"/>
                          <a:cs typeface="Nunito Sans"/>
                          <a:sym typeface="Nunito Sans"/>
                        </a:rPr>
                        <a:t>3) </a:t>
                      </a:r>
                      <a:r>
                        <a:rPr b="0" lang="en-GB">
                          <a:solidFill>
                            <a:schemeClr val="dk1"/>
                          </a:solidFill>
                          <a:latin typeface="Nunito Sans"/>
                          <a:ea typeface="Nunito Sans"/>
                          <a:cs typeface="Nunito Sans"/>
                          <a:sym typeface="Nunito Sans"/>
                        </a:rPr>
                        <a:t>Circle the number that is not a factor of 64.</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a:solidFill>
                            <a:schemeClr val="dk1"/>
                          </a:solidFill>
                          <a:latin typeface="Nunito Sans"/>
                          <a:ea typeface="Nunito Sans"/>
                          <a:cs typeface="Nunito Sans"/>
                          <a:sym typeface="Nunito Sans"/>
                        </a:rPr>
                        <a:t>    2,     4,     6,     8 </a:t>
                      </a:r>
                      <a:endParaRPr b="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4) </a:t>
                      </a:r>
                      <a:r>
                        <a:rPr lang="en-GB">
                          <a:solidFill>
                            <a:schemeClr val="dk1"/>
                          </a:solidFill>
                          <a:latin typeface="Nunito Sans"/>
                          <a:ea typeface="Nunito Sans"/>
                          <a:cs typeface="Nunito Sans"/>
                          <a:sym typeface="Nunito Sans"/>
                        </a:rPr>
                        <a:t>Complete with table of values if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a:solidFill>
                            <a:schemeClr val="dk1"/>
                          </a:solidFill>
                          <a:latin typeface="Nunito Sans"/>
                          <a:ea typeface="Nunito Sans"/>
                          <a:cs typeface="Nunito Sans"/>
                          <a:sym typeface="Nunito Sans"/>
                        </a:rPr>
                        <a:t>    </a:t>
                      </a:r>
                      <a:r>
                        <a:rPr i="1" lang="en-GB">
                          <a:solidFill>
                            <a:schemeClr val="dk1"/>
                          </a:solidFill>
                          <a:latin typeface="Times New Roman"/>
                          <a:ea typeface="Times New Roman"/>
                          <a:cs typeface="Times New Roman"/>
                          <a:sym typeface="Times New Roman"/>
                        </a:rPr>
                        <a:t> y</a:t>
                      </a:r>
                      <a:r>
                        <a:rPr lang="en-GB">
                          <a:solidFill>
                            <a:schemeClr val="dk1"/>
                          </a:solidFill>
                          <a:latin typeface="Nunito Sans"/>
                          <a:ea typeface="Nunito Sans"/>
                          <a:cs typeface="Nunito Sans"/>
                          <a:sym typeface="Nunito Sans"/>
                        </a:rPr>
                        <a:t> = 2</a:t>
                      </a:r>
                      <a:r>
                        <a:rPr i="1" lang="en-GB">
                          <a:solidFill>
                            <a:schemeClr val="dk1"/>
                          </a:solidFill>
                          <a:latin typeface="Times New Roman"/>
                          <a:ea typeface="Times New Roman"/>
                          <a:cs typeface="Times New Roman"/>
                          <a:sym typeface="Times New Roman"/>
                        </a:rPr>
                        <a:t>x</a:t>
                      </a:r>
                      <a:r>
                        <a:rPr lang="en-GB">
                          <a:solidFill>
                            <a:schemeClr val="dk1"/>
                          </a:solidFill>
                          <a:latin typeface="Nunito Sans"/>
                          <a:ea typeface="Nunito Sans"/>
                          <a:cs typeface="Nunito Sans"/>
                          <a:sym typeface="Nunito Sans"/>
                        </a:rPr>
                        <a:t> + 2</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a:latin typeface="Nunito Sans"/>
                        <a:ea typeface="Nunito Sans"/>
                        <a:cs typeface="Nunito Sans"/>
                        <a:sym typeface="Nunito Sans"/>
                      </a:endParaRPr>
                    </a:p>
                    <a:p>
                      <a:pPr indent="0" lvl="0" marL="0" marR="0" rtl="0" algn="l">
                        <a:spcBef>
                          <a:spcPts val="0"/>
                        </a:spcBef>
                        <a:spcAft>
                          <a:spcPts val="0"/>
                        </a:spcAft>
                        <a:buNone/>
                      </a:pPr>
                      <a:r>
                        <a:rPr lang="en-GB">
                          <a:solidFill>
                            <a:srgbClr val="000000"/>
                          </a:solidFill>
                          <a:latin typeface="Nunito Sans"/>
                          <a:ea typeface="Nunito Sans"/>
                          <a:cs typeface="Nunito Sans"/>
                          <a:sym typeface="Nunito Sans"/>
                        </a:rPr>
                        <a:t>5) </a:t>
                      </a:r>
                      <a:r>
                        <a:rPr lang="en-GB">
                          <a:solidFill>
                            <a:schemeClr val="dk1"/>
                          </a:solidFill>
                          <a:latin typeface="Nunito Sans"/>
                          <a:ea typeface="Nunito Sans"/>
                          <a:cs typeface="Nunito Sans"/>
                          <a:sym typeface="Nunito Sans"/>
                        </a:rPr>
                        <a:t>Circle the number that is a multiple of 6.</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348</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422</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a:solidFill>
                            <a:schemeClr val="dk1"/>
                          </a:solidFill>
                          <a:latin typeface="Nunito Sans"/>
                          <a:ea typeface="Nunito Sans"/>
                          <a:cs typeface="Nunito Sans"/>
                          <a:sym typeface="Nunito Sans"/>
                        </a:rPr>
                        <a:t>                        256      </a:t>
                      </a:r>
                      <a:endParaRPr>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2" name="Google Shape;132;p23"/>
          <p:cNvSpPr/>
          <p:nvPr/>
        </p:nvSpPr>
        <p:spPr>
          <a:xfrm>
            <a:off x="6825175" y="1499423"/>
            <a:ext cx="363000" cy="4002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3"/>
          <p:cNvSpPr/>
          <p:nvPr/>
        </p:nvSpPr>
        <p:spPr>
          <a:xfrm>
            <a:off x="5106900" y="3072100"/>
            <a:ext cx="729300" cy="486300"/>
          </a:xfrm>
          <a:prstGeom prst="ellipse">
            <a:avLst/>
          </a:prstGeom>
          <a:noFill/>
          <a:ln cap="flat" cmpd="sng" w="2857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4" name="Google Shape;134;p23"/>
          <p:cNvPicPr preferRelativeResize="0"/>
          <p:nvPr/>
        </p:nvPicPr>
        <p:blipFill>
          <a:blip r:embed="rId3">
            <a:alphaModFix/>
          </a:blip>
          <a:stretch>
            <a:fillRect/>
          </a:stretch>
        </p:blipFill>
        <p:spPr>
          <a:xfrm>
            <a:off x="188925" y="1311900"/>
            <a:ext cx="3161300" cy="775223"/>
          </a:xfrm>
          <a:prstGeom prst="rect">
            <a:avLst/>
          </a:prstGeom>
          <a:noFill/>
          <a:ln>
            <a:noFill/>
          </a:ln>
        </p:spPr>
      </p:pic>
      <p:pic>
        <p:nvPicPr>
          <p:cNvPr id="135" name="Google Shape;135;p23"/>
          <p:cNvPicPr preferRelativeResize="0"/>
          <p:nvPr/>
        </p:nvPicPr>
        <p:blipFill>
          <a:blip r:embed="rId4">
            <a:alphaModFix/>
          </a:blip>
          <a:stretch>
            <a:fillRect/>
          </a:stretch>
        </p:blipFill>
        <p:spPr>
          <a:xfrm>
            <a:off x="188930" y="3407750"/>
            <a:ext cx="3442319" cy="107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