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B599961-75C8-4DEC-A60D-6495B69CCF60}">
  <a:tblStyle styleId="{9B599961-75C8-4DEC-A60D-6495B69CCF6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CE0B0542-B94C-4AE9-8E19-B95384C91C6A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F0AF7A45-1E31-4C69-9925-C2589A7EB776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021945b8d0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1021945b8d0_0_8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056e204d73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g1056e204d73_0_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021945b8d0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g1021945b8d0_0_9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056e204d73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1056e204d73_0_4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021945b8d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021945b8d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21945b8d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21945b8d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21945b8d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1021945b8d0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056e204d73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056e204d73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021945b8d0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g1021945b8d0_0_7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056e204d73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g1056e204d73_0_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021945b8d0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1021945b8d0_0_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056e204d73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1056e204d73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7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7 | Fluent in Five | Spring Term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{9B599961-75C8-4DEC-A60D-6495B69CCF60}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7 | Fluent in Five | Spring Term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{9B599961-75C8-4DEC-A60D-6495B69CCF60}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38" name="Google Shape;138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{F0AF7A45-1E31-4C69-9925-C2589A7EB776}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these units of length, area or neither?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km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&lt;, &gt; or = to fill the box.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2.801        2.81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number that is not a multiple of 9.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18,    36,    44,    54,     63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Work out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isosceles trapezium.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the 2D shape from its properties: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equal sides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Opposite angles are equal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Opposite sides are parallel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9" name="Google Shape;139;p24"/>
          <p:cNvSpPr/>
          <p:nvPr/>
        </p:nvSpPr>
        <p:spPr>
          <a:xfrm>
            <a:off x="4239300" y="1580975"/>
            <a:ext cx="332700" cy="400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0" name="Google Shape;14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5475" y="3182925"/>
            <a:ext cx="2524750" cy="140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46" name="Google Shape;146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{F0AF7A45-1E31-4C69-9925-C2589A7EB776}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Are these units of length, area or neither?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length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km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&lt;, &gt; or = to fill the box.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2.801        2.81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number that is not a multiple of 9.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18,    36,    44,    54,     63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Work out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isosceles trapezium.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32cm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the 2D shape from its properties: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equal sides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Opposite angles are equal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Opposite sides are parallel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rhombus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7" name="Google Shape;147;p25"/>
          <p:cNvSpPr/>
          <p:nvPr/>
        </p:nvSpPr>
        <p:spPr>
          <a:xfrm>
            <a:off x="4192650" y="1570200"/>
            <a:ext cx="332700" cy="400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00BC89"/>
                </a:solidFill>
              </a:rPr>
              <a:t>&lt;</a:t>
            </a:r>
            <a:endParaRPr b="1">
              <a:solidFill>
                <a:srgbClr val="00BC89"/>
              </a:solidFill>
            </a:endParaRPr>
          </a:p>
        </p:txBody>
      </p:sp>
      <p:sp>
        <p:nvSpPr>
          <p:cNvPr id="148" name="Google Shape;148;p25"/>
          <p:cNvSpPr/>
          <p:nvPr/>
        </p:nvSpPr>
        <p:spPr>
          <a:xfrm>
            <a:off x="7113900" y="1570200"/>
            <a:ext cx="422100" cy="4002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9" name="Google Shape;14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5475" y="3182925"/>
            <a:ext cx="2524750" cy="140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55" name="Google Shape;155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{F0AF7A45-1E31-4C69-9925-C2589A7EB776}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these units of length, area or neither?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km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&lt;, &gt; or = to fill the box.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10.01        10.11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number that is not a multiple of 7.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21,    28,    35,    44,     56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This is a regular octagon. What is its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the 2D shape from its properties: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pairs of equal sides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Opposite angles are equal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Opposite sides are parallel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6" name="Google Shape;156;p26"/>
          <p:cNvSpPr/>
          <p:nvPr/>
        </p:nvSpPr>
        <p:spPr>
          <a:xfrm>
            <a:off x="4171100" y="1570200"/>
            <a:ext cx="332700" cy="400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7" name="Google Shape;15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3850" y="2862975"/>
            <a:ext cx="2148300" cy="205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63" name="Google Shape;163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{F0AF7A45-1E31-4C69-9925-C2589A7EB776}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Are these units of length, area or neither?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area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km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&lt;, &gt; or = to fill the box.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10.01        10.11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number that is not a multiple of 7.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21,    28,    35,    44,     56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This is a regular octagon. What is its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24cm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the 2D shape from its properties: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pairs of equal sides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Opposite angles are equal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Opposite sides are parallel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parallelogram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4" name="Google Shape;164;p27"/>
          <p:cNvSpPr/>
          <p:nvPr/>
        </p:nvSpPr>
        <p:spPr>
          <a:xfrm>
            <a:off x="4171100" y="1570200"/>
            <a:ext cx="332700" cy="400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00BC89"/>
                </a:solidFill>
              </a:rPr>
              <a:t>&lt;</a:t>
            </a:r>
            <a:endParaRPr b="1">
              <a:solidFill>
                <a:srgbClr val="00BC89"/>
              </a:solidFill>
            </a:endParaRPr>
          </a:p>
        </p:txBody>
      </p:sp>
      <p:sp>
        <p:nvSpPr>
          <p:cNvPr id="165" name="Google Shape;165;p27"/>
          <p:cNvSpPr/>
          <p:nvPr/>
        </p:nvSpPr>
        <p:spPr>
          <a:xfrm>
            <a:off x="7612900" y="1586550"/>
            <a:ext cx="422100" cy="3456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6" name="Google Shape;16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3850" y="2862975"/>
            <a:ext cx="2148300" cy="205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{CE0B0542-B94C-4AE9-8E19-B95384C91C6A}</a:tableStyleId>
              </a:tblPr>
              <a:tblGrid>
                <a:gridCol w="88790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There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some important conceptual topics this week. Dimensions of units are often overlooked by students; checking understanding here is vital. The distinction between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area must be made without ambiguity. The properties of some 2D shapes are included as questions, partly for student confidence and partly as a means of discussion.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Practicing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identifying and using the correct given information from a question will become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increasingly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important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the maths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curriculum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develops.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Units of length and area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Comparing decimal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Recognising multiples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 of simple shapes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properties of 2D shapes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{CE0B0542-B94C-4AE9-8E19-B95384C91C6A}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Units of length and area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the way units are written tell us if we are looking at length or area?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Comparing decimals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does place value help us compare decimals?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Recognising multiples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you suggest quick ways of checking multiples for different numbers?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 of simple shapes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would you define perimeter in your own words?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properties of 2D shapes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pieces of information are most useful when classifying 2D shapes?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much information do you need to be confident there is only one answer?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{F0AF7A45-1E31-4C69-9925-C2589A7EB776}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Are these units of length, area or neither?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cm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Use &lt;, &gt; or = to fill the box.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0.1        0.01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Circle the number that is not a multiple of 4.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16,    28,    34,    44,     52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Find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this recta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Name the 2D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shape from its properties: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equal sides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All the angles are 90</a:t>
                      </a:r>
                      <a:r>
                        <a:rPr baseline="30000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Opposite sides are parallel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8" name="Google Shape;88;p18"/>
          <p:cNvSpPr/>
          <p:nvPr/>
        </p:nvSpPr>
        <p:spPr>
          <a:xfrm>
            <a:off x="4171100" y="1570200"/>
            <a:ext cx="332700" cy="400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9" name="Google Shape;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350" y="2981350"/>
            <a:ext cx="3062625" cy="1459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95" name="Google Shape;95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{F0AF7A45-1E31-4C69-9925-C2589A7EB776}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Are these units of length, area or neither?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area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cm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Use &lt;, &gt; or = to fill the box.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0.1        0.01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Circle the number that is not a multiple of 4.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16,    28,    34,    44,     52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Find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this recta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ngle.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34cm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Name the 2D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shape from its properties: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equal sides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All the angles are 90</a:t>
                      </a:r>
                      <a:r>
                        <a:rPr baseline="30000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Opposite sides are parallel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square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6" name="Google Shape;96;p19"/>
          <p:cNvSpPr/>
          <p:nvPr/>
        </p:nvSpPr>
        <p:spPr>
          <a:xfrm>
            <a:off x="4171100" y="1570200"/>
            <a:ext cx="332700" cy="400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00BC89"/>
                </a:solidFill>
              </a:rPr>
              <a:t>&gt;</a:t>
            </a:r>
            <a:endParaRPr b="1">
              <a:solidFill>
                <a:srgbClr val="00BC89"/>
              </a:solidFill>
            </a:endParaRPr>
          </a:p>
        </p:txBody>
      </p:sp>
      <p:sp>
        <p:nvSpPr>
          <p:cNvPr id="97" name="Google Shape;97;p19"/>
          <p:cNvSpPr/>
          <p:nvPr/>
        </p:nvSpPr>
        <p:spPr>
          <a:xfrm>
            <a:off x="7165075" y="1586550"/>
            <a:ext cx="345600" cy="4002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pic>
        <p:nvPicPr>
          <p:cNvPr id="98" name="Google Shape;9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350" y="3045900"/>
            <a:ext cx="3062625" cy="1459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04" name="Google Shape;104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{F0AF7A45-1E31-4C69-9925-C2589A7EB776}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these units of length, area or neither?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mm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&lt;, &gt; or = to fill the box.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0.25         0.032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number that is not a multiple of 3.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15,    27,    37,    42,     54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This is a square with side length 8.5cm. What is its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the 2D shape from its properties: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equal sides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All the angles are 60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5" name="Google Shape;105;p20"/>
          <p:cNvSpPr/>
          <p:nvPr/>
        </p:nvSpPr>
        <p:spPr>
          <a:xfrm>
            <a:off x="4171100" y="1570200"/>
            <a:ext cx="332700" cy="400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6" name="Google Shape;10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8475" y="3129925"/>
            <a:ext cx="1417250" cy="141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2" name="Google Shape;112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{F0AF7A45-1E31-4C69-9925-C2589A7EB776}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Are these units of length, area or neither?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length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mm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&lt;, &gt; or = to fill the box.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0.25         0.032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number that is not a multiple of 3.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15,    27,    37,    42,     54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This is a square with side length 8.5cm. What is its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 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34cm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the 2D shape from its properties: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equal sides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All the angles are 60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Equilateral triangle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3" name="Google Shape;113;p21"/>
          <p:cNvSpPr/>
          <p:nvPr/>
        </p:nvSpPr>
        <p:spPr>
          <a:xfrm>
            <a:off x="4171100" y="1570200"/>
            <a:ext cx="332700" cy="400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00BC89"/>
                </a:solidFill>
              </a:rPr>
              <a:t>&gt;</a:t>
            </a:r>
            <a:endParaRPr b="1">
              <a:solidFill>
                <a:srgbClr val="00BC89"/>
              </a:solidFill>
            </a:endParaRPr>
          </a:p>
        </p:txBody>
      </p:sp>
      <p:sp>
        <p:nvSpPr>
          <p:cNvPr id="114" name="Google Shape;114;p21"/>
          <p:cNvSpPr/>
          <p:nvPr/>
        </p:nvSpPr>
        <p:spPr>
          <a:xfrm>
            <a:off x="7113900" y="1519025"/>
            <a:ext cx="422100" cy="4002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5" name="Google Shape;11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8475" y="3129925"/>
            <a:ext cx="1417250" cy="141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1" name="Google Shape;121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{F0AF7A45-1E31-4C69-9925-C2589A7EB776}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these units of length, area or neither?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m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&lt;, &gt; or = to fill the box.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0.00121        0.00111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number that is not a multiple of 6.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16,    24,    36,    42,     54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Work out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this scalene triang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the 2D shape from its properties: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One pair of parallel sides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sides in total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Two sets of equal angles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One pair of sides equal length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2" name="Google Shape;122;p22"/>
          <p:cNvSpPr/>
          <p:nvPr/>
        </p:nvSpPr>
        <p:spPr>
          <a:xfrm>
            <a:off x="4239300" y="1583000"/>
            <a:ext cx="332700" cy="400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3" name="Google Shape;12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5024" y="3071929"/>
            <a:ext cx="2542800" cy="14013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9" name="Google Shape;129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{F0AF7A45-1E31-4C69-9925-C2589A7EB776}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Are these units of length, area or neither?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neither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m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&lt;, &gt; or = to fill the box.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0.00121        0.00111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number that is not a multiple of 6.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16,    24,    36,    42,     54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Work out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this scalene triang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le.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38cm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the 2D shape from its properties: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One pair of parallel sides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sides in total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Two sets of equal angles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Char char="●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One pair of sides equal length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Isosceles trapezium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0" name="Google Shape;130;p23"/>
          <p:cNvSpPr/>
          <p:nvPr/>
        </p:nvSpPr>
        <p:spPr>
          <a:xfrm>
            <a:off x="4239300" y="1583000"/>
            <a:ext cx="332700" cy="400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00BC89"/>
                </a:solidFill>
              </a:rPr>
              <a:t>&gt;</a:t>
            </a:r>
            <a:endParaRPr b="1">
              <a:solidFill>
                <a:srgbClr val="00BC89"/>
              </a:solidFill>
            </a:endParaRPr>
          </a:p>
        </p:txBody>
      </p:sp>
      <p:sp>
        <p:nvSpPr>
          <p:cNvPr id="131" name="Google Shape;131;p23"/>
          <p:cNvSpPr/>
          <p:nvPr/>
        </p:nvSpPr>
        <p:spPr>
          <a:xfrm>
            <a:off x="6128700" y="1544600"/>
            <a:ext cx="435000" cy="4002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2" name="Google Shape;13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5024" y="3071929"/>
            <a:ext cx="2542800" cy="14013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