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D0A6A52-3BF9-420E-93F0-D332D6E4601D}">
  <a:tblStyle styleId="{AD0A6A52-3BF9-420E-93F0-D332D6E4601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CA15680-1A92-40BD-9BBB-729EBE13D16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622ECF3-8DC9-42A1-A06C-6E9A81BB0FB7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0eb51cac4d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10eb51cac4d_0_1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0eb51cac4d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g10eb51cac4d_0_2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6a85d3cb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6a85d3cb4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06a85d3cb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06a85d3cb4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0eb51cac4d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10eb51cac4d_0_1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5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5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{AD0A6A52-3BF9-420E-93F0-D332D6E4601D}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{AD0A6A52-3BF9-420E-93F0-D332D6E4601D}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5" name="Google Shape;25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349775"/>
                <a:gridCol w="1567225"/>
                <a:gridCol w="1350275"/>
                <a:gridCol w="3067850"/>
              </a:tblGrid>
              <a:tr h="10840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 and write the answer in its simplest form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 x 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four fifths of 75?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÷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7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parallelogram.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56" name="Google Shape;256;p24"/>
          <p:cNvGrpSpPr/>
          <p:nvPr/>
        </p:nvGrpSpPr>
        <p:grpSpPr>
          <a:xfrm>
            <a:off x="307064" y="1380200"/>
            <a:ext cx="235655" cy="481300"/>
            <a:chOff x="4963775" y="5368550"/>
            <a:chExt cx="294900" cy="481300"/>
          </a:xfrm>
        </p:grpSpPr>
        <p:cxnSp>
          <p:nvCxnSpPr>
            <p:cNvPr id="257" name="Google Shape;257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8" name="Google Shape;258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9" name="Google Shape;259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0" name="Google Shape;260;p24"/>
          <p:cNvGrpSpPr/>
          <p:nvPr/>
        </p:nvGrpSpPr>
        <p:grpSpPr>
          <a:xfrm>
            <a:off x="834039" y="1380200"/>
            <a:ext cx="235655" cy="481300"/>
            <a:chOff x="4963775" y="5368550"/>
            <a:chExt cx="294900" cy="481300"/>
          </a:xfrm>
        </p:grpSpPr>
        <p:cxnSp>
          <p:nvCxnSpPr>
            <p:cNvPr id="261" name="Google Shape;26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2" name="Google Shape;26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3" name="Google Shape;26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4" name="Google Shape;264;p24"/>
          <p:cNvGrpSpPr/>
          <p:nvPr/>
        </p:nvGrpSpPr>
        <p:grpSpPr>
          <a:xfrm>
            <a:off x="1361014" y="1380200"/>
            <a:ext cx="235655" cy="481300"/>
            <a:chOff x="4963775" y="5368550"/>
            <a:chExt cx="294900" cy="481300"/>
          </a:xfrm>
        </p:grpSpPr>
        <p:cxnSp>
          <p:nvCxnSpPr>
            <p:cNvPr id="265" name="Google Shape;265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6" name="Google Shape;266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7" name="Google Shape;267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8" name="Google Shape;268;p24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269" name="Google Shape;269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0" name="Google Shape;270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1" name="Google Shape;271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2" name="Google Shape;272;p24"/>
          <p:cNvGrpSpPr/>
          <p:nvPr/>
        </p:nvGrpSpPr>
        <p:grpSpPr>
          <a:xfrm>
            <a:off x="6517064" y="1232775"/>
            <a:ext cx="235655" cy="481300"/>
            <a:chOff x="4963775" y="5368550"/>
            <a:chExt cx="294900" cy="481300"/>
          </a:xfrm>
        </p:grpSpPr>
        <p:cxnSp>
          <p:nvCxnSpPr>
            <p:cNvPr id="273" name="Google Shape;273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4" name="Google Shape;274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5" name="Google Shape;275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76" name="Google Shape;27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3200" y="2479725"/>
            <a:ext cx="2253601" cy="225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9295" y="2924670"/>
            <a:ext cx="3656200" cy="180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83" name="Google Shape;28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349775"/>
                <a:gridCol w="1567225"/>
                <a:gridCol w="1350275"/>
                <a:gridCol w="3067850"/>
              </a:tblGrid>
              <a:tr h="10840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 and write the answer in its simplest form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 x 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four fifths of 75?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÷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7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(0, 2)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parallelogram.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-1)=42  or  12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42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84" name="Google Shape;284;p25"/>
          <p:cNvGrpSpPr/>
          <p:nvPr/>
        </p:nvGrpSpPr>
        <p:grpSpPr>
          <a:xfrm>
            <a:off x="307064" y="1380200"/>
            <a:ext cx="235655" cy="481300"/>
            <a:chOff x="4963775" y="5368550"/>
            <a:chExt cx="294900" cy="481300"/>
          </a:xfrm>
        </p:grpSpPr>
        <p:cxnSp>
          <p:nvCxnSpPr>
            <p:cNvPr id="285" name="Google Shape;28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6" name="Google Shape;28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7" name="Google Shape;28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8" name="Google Shape;288;p25"/>
          <p:cNvGrpSpPr/>
          <p:nvPr/>
        </p:nvGrpSpPr>
        <p:grpSpPr>
          <a:xfrm>
            <a:off x="834039" y="1380200"/>
            <a:ext cx="235655" cy="481300"/>
            <a:chOff x="4963775" y="5368550"/>
            <a:chExt cx="294900" cy="481300"/>
          </a:xfrm>
        </p:grpSpPr>
        <p:cxnSp>
          <p:nvCxnSpPr>
            <p:cNvPr id="289" name="Google Shape;28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0" name="Google Shape;290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1" name="Google Shape;29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2" name="Google Shape;292;p25"/>
          <p:cNvGrpSpPr/>
          <p:nvPr/>
        </p:nvGrpSpPr>
        <p:grpSpPr>
          <a:xfrm>
            <a:off x="1361014" y="1380200"/>
            <a:ext cx="235655" cy="481300"/>
            <a:chOff x="4963775" y="5368550"/>
            <a:chExt cx="294900" cy="481300"/>
          </a:xfrm>
        </p:grpSpPr>
        <p:cxnSp>
          <p:nvCxnSpPr>
            <p:cNvPr id="293" name="Google Shape;29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4" name="Google Shape;29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5" name="Google Shape;29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6" name="Google Shape;296;p25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297" name="Google Shape;29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8" name="Google Shape;29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9" name="Google Shape;29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00" name="Google Shape;300;p25"/>
          <p:cNvGrpSpPr/>
          <p:nvPr/>
        </p:nvGrpSpPr>
        <p:grpSpPr>
          <a:xfrm>
            <a:off x="6517064" y="1232775"/>
            <a:ext cx="235655" cy="481300"/>
            <a:chOff x="4963775" y="5368550"/>
            <a:chExt cx="294900" cy="481300"/>
          </a:xfrm>
        </p:grpSpPr>
        <p:cxnSp>
          <p:nvCxnSpPr>
            <p:cNvPr id="301" name="Google Shape;30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2" name="Google Shape;30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3" name="Google Shape;30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04" name="Google Shape;30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3200" y="2479725"/>
            <a:ext cx="2253601" cy="225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1275" y="3093850"/>
            <a:ext cx="3314225" cy="1639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6" name="Google Shape;306;p25"/>
          <p:cNvGrpSpPr/>
          <p:nvPr/>
        </p:nvGrpSpPr>
        <p:grpSpPr>
          <a:xfrm>
            <a:off x="1887989" y="1380200"/>
            <a:ext cx="235655" cy="512200"/>
            <a:chOff x="4963775" y="5368550"/>
            <a:chExt cx="294900" cy="512200"/>
          </a:xfrm>
        </p:grpSpPr>
        <p:cxnSp>
          <p:nvCxnSpPr>
            <p:cNvPr id="307" name="Google Shape;30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8" name="Google Shape;308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9" name="Google Shape;309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0" name="Google Shape;310;p25"/>
          <p:cNvGrpSpPr/>
          <p:nvPr/>
        </p:nvGrpSpPr>
        <p:grpSpPr>
          <a:xfrm>
            <a:off x="7097789" y="1217325"/>
            <a:ext cx="235655" cy="512200"/>
            <a:chOff x="4963775" y="5368550"/>
            <a:chExt cx="294900" cy="512200"/>
          </a:xfrm>
        </p:grpSpPr>
        <p:cxnSp>
          <p:nvCxnSpPr>
            <p:cNvPr id="311" name="Google Shape;31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2" name="Google Shape;312;p25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3" name="Google Shape;313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319" name="Google Shape;31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0393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and write the answer in its simplest form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 x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three eighths of 72?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÷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352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triangle.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20" name="Google Shape;320;p26"/>
          <p:cNvGrpSpPr/>
          <p:nvPr/>
        </p:nvGrpSpPr>
        <p:grpSpPr>
          <a:xfrm>
            <a:off x="307064" y="1380200"/>
            <a:ext cx="235655" cy="481300"/>
            <a:chOff x="4963775" y="5368550"/>
            <a:chExt cx="294900" cy="481300"/>
          </a:xfrm>
        </p:grpSpPr>
        <p:cxnSp>
          <p:nvCxnSpPr>
            <p:cNvPr id="321" name="Google Shape;32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2" name="Google Shape;32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3" name="Google Shape;32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4" name="Google Shape;324;p26"/>
          <p:cNvGrpSpPr/>
          <p:nvPr/>
        </p:nvGrpSpPr>
        <p:grpSpPr>
          <a:xfrm>
            <a:off x="834039" y="1380200"/>
            <a:ext cx="235655" cy="481300"/>
            <a:chOff x="4963775" y="5368550"/>
            <a:chExt cx="294900" cy="481300"/>
          </a:xfrm>
        </p:grpSpPr>
        <p:cxnSp>
          <p:nvCxnSpPr>
            <p:cNvPr id="325" name="Google Shape;32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6" name="Google Shape;32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7" name="Google Shape;32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28" name="Google Shape;328;p26"/>
          <p:cNvGrpSpPr/>
          <p:nvPr/>
        </p:nvGrpSpPr>
        <p:grpSpPr>
          <a:xfrm>
            <a:off x="1309264" y="1380200"/>
            <a:ext cx="235655" cy="481300"/>
            <a:chOff x="4963775" y="5368550"/>
            <a:chExt cx="294900" cy="481300"/>
          </a:xfrm>
        </p:grpSpPr>
        <p:cxnSp>
          <p:nvCxnSpPr>
            <p:cNvPr id="329" name="Google Shape;329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0" name="Google Shape;330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1" name="Google Shape;33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2" name="Google Shape;332;p26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333" name="Google Shape;33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4" name="Google Shape;33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5" name="Google Shape;33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36" name="Google Shape;336;p26"/>
          <p:cNvGrpSpPr/>
          <p:nvPr/>
        </p:nvGrpSpPr>
        <p:grpSpPr>
          <a:xfrm>
            <a:off x="6517064" y="1232775"/>
            <a:ext cx="235655" cy="481300"/>
            <a:chOff x="4963775" y="5368550"/>
            <a:chExt cx="294900" cy="481300"/>
          </a:xfrm>
        </p:grpSpPr>
        <p:cxnSp>
          <p:nvCxnSpPr>
            <p:cNvPr id="337" name="Google Shape;33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8" name="Google Shape;33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9" name="Google Shape;33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40" name="Google Shape;34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00" y="2395300"/>
            <a:ext cx="2290200" cy="22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7069" y="2651669"/>
            <a:ext cx="3623200" cy="20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347" name="Google Shape;34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0393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 and write the answer in its simplest form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 x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three eighths of 72?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÷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352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0)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triangle.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38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48" name="Google Shape;348;p27"/>
          <p:cNvGrpSpPr/>
          <p:nvPr/>
        </p:nvGrpSpPr>
        <p:grpSpPr>
          <a:xfrm>
            <a:off x="307064" y="1380200"/>
            <a:ext cx="235655" cy="481300"/>
            <a:chOff x="4963775" y="5368550"/>
            <a:chExt cx="294900" cy="481300"/>
          </a:xfrm>
        </p:grpSpPr>
        <p:cxnSp>
          <p:nvCxnSpPr>
            <p:cNvPr id="349" name="Google Shape;34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0" name="Google Shape;35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1" name="Google Shape;35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2" name="Google Shape;352;p27"/>
          <p:cNvGrpSpPr/>
          <p:nvPr/>
        </p:nvGrpSpPr>
        <p:grpSpPr>
          <a:xfrm>
            <a:off x="834039" y="1380200"/>
            <a:ext cx="235655" cy="481300"/>
            <a:chOff x="4963775" y="5368550"/>
            <a:chExt cx="294900" cy="481300"/>
          </a:xfrm>
        </p:grpSpPr>
        <p:cxnSp>
          <p:nvCxnSpPr>
            <p:cNvPr id="353" name="Google Shape;35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4" name="Google Shape;354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5" name="Google Shape;355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56" name="Google Shape;356;p27"/>
          <p:cNvGrpSpPr/>
          <p:nvPr/>
        </p:nvGrpSpPr>
        <p:grpSpPr>
          <a:xfrm>
            <a:off x="1309264" y="1380200"/>
            <a:ext cx="235655" cy="481300"/>
            <a:chOff x="4963775" y="5368550"/>
            <a:chExt cx="294900" cy="481300"/>
          </a:xfrm>
        </p:grpSpPr>
        <p:cxnSp>
          <p:nvCxnSpPr>
            <p:cNvPr id="357" name="Google Shape;35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8" name="Google Shape;358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9" name="Google Shape;35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0" name="Google Shape;360;p27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361" name="Google Shape;36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62" name="Google Shape;362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3" name="Google Shape;36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64" name="Google Shape;364;p27"/>
          <p:cNvGrpSpPr/>
          <p:nvPr/>
        </p:nvGrpSpPr>
        <p:grpSpPr>
          <a:xfrm>
            <a:off x="6517064" y="1232775"/>
            <a:ext cx="235655" cy="481300"/>
            <a:chOff x="4963775" y="5368550"/>
            <a:chExt cx="294900" cy="481300"/>
          </a:xfrm>
        </p:grpSpPr>
        <p:cxnSp>
          <p:nvCxnSpPr>
            <p:cNvPr id="365" name="Google Shape;36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66" name="Google Shape;36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7" name="Google Shape;36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68" name="Google Shape;36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00" y="2395300"/>
            <a:ext cx="2290200" cy="22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7744" y="2724819"/>
            <a:ext cx="3623200" cy="2033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0" name="Google Shape;370;p27"/>
          <p:cNvGrpSpPr/>
          <p:nvPr/>
        </p:nvGrpSpPr>
        <p:grpSpPr>
          <a:xfrm>
            <a:off x="1784489" y="1321370"/>
            <a:ext cx="351078" cy="514538"/>
            <a:chOff x="4963775" y="5368550"/>
            <a:chExt cx="294900" cy="510100"/>
          </a:xfrm>
        </p:grpSpPr>
        <p:cxnSp>
          <p:nvCxnSpPr>
            <p:cNvPr id="371" name="Google Shape;37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2" name="Google Shape;372;p27"/>
            <p:cNvSpPr txBox="1"/>
            <p:nvPr/>
          </p:nvSpPr>
          <p:spPr>
            <a:xfrm>
              <a:off x="4963775" y="5634450"/>
              <a:ext cx="294900" cy="2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77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3" name="Google Shape;373;p27"/>
            <p:cNvSpPr txBox="1"/>
            <p:nvPr/>
          </p:nvSpPr>
          <p:spPr>
            <a:xfrm>
              <a:off x="4963775" y="5368550"/>
              <a:ext cx="294900" cy="2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{5CA15680-1A92-40BD-9BBB-729EBE13D168}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have a mixture of conceptual and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procedural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topics.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 2 and 3 are dealt with in the same week to avoid confusion with other forms of fraction arithmetic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and to highlight the similarities between the methods. Question 4 makes a connection between two previously seen topics, as does question 5. You may like to finish the term by asking students how much they think all branches of maths interconnect.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ction of an amount (worded)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viding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 and shape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 using 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{5CA15680-1A92-40BD-9BBB-729EBE13D168}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multiply fractions?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you multiply unit fractions, is the answer bigger or smaller than the numbers you started with?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of an amount (worded)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easy/difficult is it to translate written English into a calculation? Why might this be?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fractions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describe the process of dividing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 and shape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possible to have more than one correct answer for these questions?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equations using area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advice would you give to someone learning this for the first time?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know you have used the information correctly?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1692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half of 36?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3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ABCD to be a square, the coordinates of point D are </a:t>
                      </a:r>
                      <a:r>
                        <a:rPr lang="en-GB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.</a:t>
                      </a:r>
                      <a:endParaRPr u="sng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2" name="Google Shape;92;p18"/>
          <p:cNvGrpSpPr/>
          <p:nvPr/>
        </p:nvGrpSpPr>
        <p:grpSpPr>
          <a:xfrm>
            <a:off x="805489" y="1283350"/>
            <a:ext cx="235655" cy="481300"/>
            <a:chOff x="4963775" y="5368550"/>
            <a:chExt cx="294900" cy="481300"/>
          </a:xfrm>
        </p:grpSpPr>
        <p:cxnSp>
          <p:nvCxnSpPr>
            <p:cNvPr id="93" name="Google Shape;93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4" name="Google Shape;94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5" name="Google Shape;95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6" name="Google Shape;96;p18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97" name="Google Shape;97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8" name="Google Shape;9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9" name="Google Shape;9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0" name="Google Shape;100;p18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2" name="Google Shape;10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00" y="2571750"/>
            <a:ext cx="2163525" cy="21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0325" y="2912349"/>
            <a:ext cx="3726050" cy="179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1692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half of 36?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 =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3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For ABCD to be a square, the coordinates of point D are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(4, 1)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+8)=36 </a:t>
                      </a:r>
                      <a:r>
                        <a:rPr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12" name="Google Shape;112;p19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13" name="Google Shape;113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4" name="Google Shape;114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5" name="Google Shape;115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6" name="Google Shape;116;p19"/>
          <p:cNvGrpSpPr/>
          <p:nvPr/>
        </p:nvGrpSpPr>
        <p:grpSpPr>
          <a:xfrm>
            <a:off x="805489" y="1283350"/>
            <a:ext cx="235655" cy="481300"/>
            <a:chOff x="4963775" y="5368550"/>
            <a:chExt cx="294900" cy="481300"/>
          </a:xfrm>
        </p:grpSpPr>
        <p:cxnSp>
          <p:nvCxnSpPr>
            <p:cNvPr id="117" name="Google Shape;11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8" name="Google Shape;118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0" name="Google Shape;120;p19"/>
          <p:cNvGrpSpPr/>
          <p:nvPr/>
        </p:nvGrpSpPr>
        <p:grpSpPr>
          <a:xfrm>
            <a:off x="1303914" y="1283350"/>
            <a:ext cx="235655" cy="512200"/>
            <a:chOff x="4963775" y="5368550"/>
            <a:chExt cx="294900" cy="512200"/>
          </a:xfrm>
        </p:grpSpPr>
        <p:cxnSp>
          <p:nvCxnSpPr>
            <p:cNvPr id="121" name="Google Shape;12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2" name="Google Shape;122;p19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3" name="Google Shape;123;p19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4" name="Google Shape;124;p19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125" name="Google Shape;12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6" name="Google Shape;12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7" name="Google Shape;12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8" name="Google Shape;128;p19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129" name="Google Shape;12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0" name="Google Shape;13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1" name="Google Shape;13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2" name="Google Shape;13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00" y="2571750"/>
            <a:ext cx="2163525" cy="21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2050" y="3110475"/>
            <a:ext cx="3314325" cy="159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9" name="Google Shape;139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464925"/>
                <a:gridCol w="1452075"/>
                <a:gridCol w="1350275"/>
                <a:gridCol w="3067850"/>
              </a:tblGrid>
              <a:tr h="11456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x         =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one third of 54?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÷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4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40" name="Google Shape;140;p20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41" name="Google Shape;14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2" name="Google Shape;14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3" name="Google Shape;14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4" name="Google Shape;144;p20"/>
          <p:cNvGrpSpPr/>
          <p:nvPr/>
        </p:nvGrpSpPr>
        <p:grpSpPr>
          <a:xfrm>
            <a:off x="805489" y="1283350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6" name="Google Shape;146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8" name="Google Shape;14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7925" y="2701574"/>
            <a:ext cx="2023149" cy="202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3000" y="3020745"/>
            <a:ext cx="3726076" cy="1771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20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2" name="Google Shape;15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4" name="Google Shape;154;p20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155" name="Google Shape;15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6" name="Google Shape;156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7" name="Google Shape;157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3" name="Google Shape;163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464925"/>
                <a:gridCol w="1452075"/>
                <a:gridCol w="1350275"/>
                <a:gridCol w="3067850"/>
              </a:tblGrid>
              <a:tr h="11456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x        = 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one third of 54?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  =</a:t>
                      </a:r>
                      <a:r>
                        <a:rPr b="0" lang="en-GB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4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(2, 1)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5(3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-2)=32  or  15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 = 32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7925" y="2701574"/>
            <a:ext cx="2023149" cy="2023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" name="Google Shape;165;p21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66" name="Google Shape;166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7" name="Google Shape;167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8" name="Google Shape;168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9" name="Google Shape;169;p21"/>
          <p:cNvGrpSpPr/>
          <p:nvPr/>
        </p:nvGrpSpPr>
        <p:grpSpPr>
          <a:xfrm>
            <a:off x="805489" y="1283350"/>
            <a:ext cx="235655" cy="481300"/>
            <a:chOff x="4963775" y="5368550"/>
            <a:chExt cx="294900" cy="481300"/>
          </a:xfrm>
        </p:grpSpPr>
        <p:cxnSp>
          <p:nvCxnSpPr>
            <p:cNvPr id="170" name="Google Shape;170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1" name="Google Shape;171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3" name="Google Shape;173;p21"/>
          <p:cNvGrpSpPr/>
          <p:nvPr/>
        </p:nvGrpSpPr>
        <p:grpSpPr>
          <a:xfrm>
            <a:off x="1303914" y="1239350"/>
            <a:ext cx="235655" cy="512200"/>
            <a:chOff x="4963775" y="5368550"/>
            <a:chExt cx="294900" cy="512200"/>
          </a:xfrm>
        </p:grpSpPr>
        <p:cxnSp>
          <p:nvCxnSpPr>
            <p:cNvPr id="174" name="Google Shape;174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5" name="Google Shape;175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6" name="Google Shape;176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7" name="Google Shape;177;p21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178" name="Google Shape;17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9" name="Google Shape;17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1" name="Google Shape;181;p21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182" name="Google Shape;182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3" name="Google Shape;18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4" name="Google Shape;184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5" name="Google Shape;185;p21"/>
          <p:cNvGrpSpPr/>
          <p:nvPr/>
        </p:nvGrpSpPr>
        <p:grpSpPr>
          <a:xfrm>
            <a:off x="7019189" y="1232775"/>
            <a:ext cx="235655" cy="512200"/>
            <a:chOff x="4963775" y="5368550"/>
            <a:chExt cx="294900" cy="512200"/>
          </a:xfrm>
        </p:grpSpPr>
        <p:cxnSp>
          <p:nvCxnSpPr>
            <p:cNvPr id="186" name="Google Shape;186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7" name="Google Shape;187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8" name="Google Shape;188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9" name="Google Shape;18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7725" y="3322524"/>
            <a:ext cx="3091351" cy="146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5" name="Google Shape;19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0912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x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three quarters of 84?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5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lang="en-GB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96" name="Google Shape;196;p22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197" name="Google Shape;19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8" name="Google Shape;19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9" name="Google Shape;19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0" name="Google Shape;200;p22"/>
          <p:cNvGrpSpPr/>
          <p:nvPr/>
        </p:nvGrpSpPr>
        <p:grpSpPr>
          <a:xfrm>
            <a:off x="758714" y="1283350"/>
            <a:ext cx="235655" cy="481300"/>
            <a:chOff x="4963775" y="5368550"/>
            <a:chExt cx="294900" cy="481300"/>
          </a:xfrm>
        </p:grpSpPr>
        <p:cxnSp>
          <p:nvCxnSpPr>
            <p:cNvPr id="201" name="Google Shape;20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2" name="Google Shape;20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3" name="Google Shape;20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4" name="Google Shape;204;p22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205" name="Google Shape;20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6" name="Google Shape;20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7" name="Google Shape;20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8" name="Google Shape;208;p22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209" name="Google Shape;20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0" name="Google Shape;21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1" name="Google Shape;21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12" name="Google Shape;2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274" y="2571750"/>
            <a:ext cx="2364800" cy="201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6175" y="2875695"/>
            <a:ext cx="3758351" cy="181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9" name="Google Shape;21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{C622ECF3-8DC9-42A1-A06C-6E9A81BB0FB7}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0912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Work out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x        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=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three quarters of 84?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  =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5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ABCD to be a square, the coordinates of point D are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(-2, 2)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an equation representing area using information about this rectangle.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(You do not need to solve the equation)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-2)=20     or    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20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20" name="Google Shape;220;p23"/>
          <p:cNvGrpSpPr/>
          <p:nvPr/>
        </p:nvGrpSpPr>
        <p:grpSpPr>
          <a:xfrm>
            <a:off x="307064" y="1283350"/>
            <a:ext cx="235655" cy="481300"/>
            <a:chOff x="4963775" y="5368550"/>
            <a:chExt cx="294900" cy="481300"/>
          </a:xfrm>
        </p:grpSpPr>
        <p:cxnSp>
          <p:nvCxnSpPr>
            <p:cNvPr id="221" name="Google Shape;22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2" name="Google Shape;22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3" name="Google Shape;22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4" name="Google Shape;224;p23"/>
          <p:cNvGrpSpPr/>
          <p:nvPr/>
        </p:nvGrpSpPr>
        <p:grpSpPr>
          <a:xfrm>
            <a:off x="758714" y="1283350"/>
            <a:ext cx="235655" cy="481300"/>
            <a:chOff x="4963775" y="5368550"/>
            <a:chExt cx="294900" cy="481300"/>
          </a:xfrm>
        </p:grpSpPr>
        <p:cxnSp>
          <p:nvCxnSpPr>
            <p:cNvPr id="225" name="Google Shape;22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6" name="Google Shape;22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7" name="Google Shape;22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8" name="Google Shape;228;p23"/>
          <p:cNvGrpSpPr/>
          <p:nvPr/>
        </p:nvGrpSpPr>
        <p:grpSpPr>
          <a:xfrm>
            <a:off x="5998514" y="1232775"/>
            <a:ext cx="235655" cy="481300"/>
            <a:chOff x="4963775" y="5368550"/>
            <a:chExt cx="294900" cy="481300"/>
          </a:xfrm>
        </p:grpSpPr>
        <p:cxnSp>
          <p:nvCxnSpPr>
            <p:cNvPr id="229" name="Google Shape;22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0" name="Google Shape;23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1" name="Google Shape;23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2" name="Google Shape;232;p23"/>
          <p:cNvGrpSpPr/>
          <p:nvPr/>
        </p:nvGrpSpPr>
        <p:grpSpPr>
          <a:xfrm>
            <a:off x="6474014" y="1232775"/>
            <a:ext cx="235655" cy="481300"/>
            <a:chOff x="4963775" y="5368550"/>
            <a:chExt cx="294900" cy="481300"/>
          </a:xfrm>
        </p:grpSpPr>
        <p:cxnSp>
          <p:nvCxnSpPr>
            <p:cNvPr id="233" name="Google Shape;23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4" name="Google Shape;23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5" name="Google Shape;23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36" name="Google Shape;2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274" y="2571750"/>
            <a:ext cx="2364800" cy="2013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7" name="Google Shape;237;p23"/>
          <p:cNvGrpSpPr/>
          <p:nvPr/>
        </p:nvGrpSpPr>
        <p:grpSpPr>
          <a:xfrm>
            <a:off x="7018969" y="1232775"/>
            <a:ext cx="433181" cy="486950"/>
            <a:chOff x="4963775" y="5368550"/>
            <a:chExt cx="413419" cy="486950"/>
          </a:xfrm>
        </p:grpSpPr>
        <p:cxnSp>
          <p:nvCxnSpPr>
            <p:cNvPr id="238" name="Google Shape;23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9" name="Google Shape;239;p23"/>
            <p:cNvSpPr txBox="1"/>
            <p:nvPr/>
          </p:nvSpPr>
          <p:spPr>
            <a:xfrm>
              <a:off x="4963794" y="5609200"/>
              <a:ext cx="4134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0" name="Google Shape;240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41" name="Google Shape;2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7475" y="3111125"/>
            <a:ext cx="3446274" cy="1668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23"/>
          <p:cNvGrpSpPr/>
          <p:nvPr/>
        </p:nvGrpSpPr>
        <p:grpSpPr>
          <a:xfrm>
            <a:off x="1303989" y="1232945"/>
            <a:ext cx="351078" cy="514538"/>
            <a:chOff x="4963775" y="5368550"/>
            <a:chExt cx="294900" cy="510100"/>
          </a:xfrm>
        </p:grpSpPr>
        <p:cxnSp>
          <p:nvCxnSpPr>
            <p:cNvPr id="243" name="Google Shape;24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4" name="Google Shape;244;p23"/>
            <p:cNvSpPr txBox="1"/>
            <p:nvPr/>
          </p:nvSpPr>
          <p:spPr>
            <a:xfrm>
              <a:off x="4963775" y="5634450"/>
              <a:ext cx="294900" cy="2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23"/>
            <p:cNvSpPr txBox="1"/>
            <p:nvPr/>
          </p:nvSpPr>
          <p:spPr>
            <a:xfrm>
              <a:off x="4963775" y="5368550"/>
              <a:ext cx="294900" cy="2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6" name="Google Shape;246;p23"/>
          <p:cNvGrpSpPr/>
          <p:nvPr/>
        </p:nvGrpSpPr>
        <p:grpSpPr>
          <a:xfrm>
            <a:off x="2026614" y="1234113"/>
            <a:ext cx="235655" cy="512200"/>
            <a:chOff x="4963775" y="5368550"/>
            <a:chExt cx="294900" cy="512200"/>
          </a:xfrm>
        </p:grpSpPr>
        <p:cxnSp>
          <p:nvCxnSpPr>
            <p:cNvPr id="247" name="Google Shape;24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8" name="Google Shape;248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9" name="Google Shape;249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