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Nunito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A68C7D5-02B6-40C8-9550-38DBAAE04977}">
  <a:tblStyle styleId="{FA68C7D5-02B6-40C8-9550-38DBAAE0497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392EF92-71E2-4A7E-93BD-03947E3E661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839C4A5-B743-4564-87AE-018D9612962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NunitoSans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Sans-italic.fntdata"/><Relationship Id="rId25" Type="http://schemas.openxmlformats.org/officeDocument/2006/relationships/font" Target="fonts/NunitoSans-bold.fntdata"/><Relationship Id="rId27" Type="http://schemas.openxmlformats.org/officeDocument/2006/relationships/font" Target="fonts/Nunito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056da36e5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1056da36e5b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056da36e5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056da36e5b_0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56da36e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056da36e5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056da36e5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056da36e5b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56da36e5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1056da36e5b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rPr lang="en-GB" sz="1558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1558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558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rPr lang="en-GB" sz="1558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558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558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558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22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{FA68C7D5-02B6-40C8-9550-38DBAAE04977}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{FA68C7D5-02B6-40C8-9550-38DBAAE04977}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5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9" name="Google Shape;19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0.12 expressed as a fraction?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 as a mixed number.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∛1000 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purple?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this fraction in its simplest form?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0" name="Google Shape;200;p24"/>
          <p:cNvSpPr txBox="1"/>
          <p:nvPr/>
        </p:nvSpPr>
        <p:spPr>
          <a:xfrm>
            <a:off x="652600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1" name="Google Shape;201;p24"/>
          <p:cNvGrpSpPr/>
          <p:nvPr/>
        </p:nvGrpSpPr>
        <p:grpSpPr>
          <a:xfrm>
            <a:off x="4134214" y="862525"/>
            <a:ext cx="235655" cy="481300"/>
            <a:chOff x="4963775" y="5368550"/>
            <a:chExt cx="294900" cy="481300"/>
          </a:xfrm>
        </p:grpSpPr>
        <p:cxnSp>
          <p:nvCxnSpPr>
            <p:cNvPr id="202" name="Google Shape;202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3" name="Google Shape;203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4" name="Google Shape;20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05" name="Google Shape;20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150" y="3182525"/>
            <a:ext cx="36766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0650" y="3035150"/>
            <a:ext cx="3485351" cy="140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2" name="Google Shape;21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0.12 expressed as a fraction?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or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as a mixed number.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∛1000 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purple?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this fraction in its simplest form?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3" name="Google Shape;213;p25"/>
          <p:cNvSpPr txBox="1"/>
          <p:nvPr/>
        </p:nvSpPr>
        <p:spPr>
          <a:xfrm>
            <a:off x="652600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14" name="Google Shape;214;p25"/>
          <p:cNvGraphicFramePr/>
          <p:nvPr/>
        </p:nvGraphicFramePr>
        <p:xfrm>
          <a:off x="4783400" y="3546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{FA68C7D5-02B6-40C8-9550-38DBAAE04977}</a:tableStyleId>
              </a:tblPr>
              <a:tblGrid>
                <a:gridCol w="402625"/>
                <a:gridCol w="402625"/>
                <a:gridCol w="402625"/>
                <a:gridCol w="402625"/>
                <a:gridCol w="402625"/>
                <a:gridCol w="402625"/>
                <a:gridCol w="4026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215" name="Google Shape;215;p25"/>
          <p:cNvGrpSpPr/>
          <p:nvPr/>
        </p:nvGrpSpPr>
        <p:grpSpPr>
          <a:xfrm>
            <a:off x="3583426" y="1526501"/>
            <a:ext cx="127043" cy="313915"/>
            <a:chOff x="4963775" y="5368550"/>
            <a:chExt cx="294900" cy="521800"/>
          </a:xfrm>
        </p:grpSpPr>
        <p:cxnSp>
          <p:nvCxnSpPr>
            <p:cNvPr id="216" name="Google Shape;216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7" name="Google Shape;217;p25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0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i="0" sz="10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8" name="Google Shape;218;p25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0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0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9" name="Google Shape;219;p25"/>
          <p:cNvGrpSpPr/>
          <p:nvPr/>
        </p:nvGrpSpPr>
        <p:grpSpPr>
          <a:xfrm>
            <a:off x="4134214" y="862525"/>
            <a:ext cx="235655" cy="481300"/>
            <a:chOff x="4963775" y="5368550"/>
            <a:chExt cx="294900" cy="481300"/>
          </a:xfrm>
        </p:grpSpPr>
        <p:cxnSp>
          <p:nvCxnSpPr>
            <p:cNvPr id="220" name="Google Shape;22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1" name="Google Shape;221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2" name="Google Shape;22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3" name="Google Shape;223;p25"/>
          <p:cNvGrpSpPr/>
          <p:nvPr/>
        </p:nvGrpSpPr>
        <p:grpSpPr>
          <a:xfrm>
            <a:off x="460598" y="1427357"/>
            <a:ext cx="503837" cy="512212"/>
            <a:chOff x="4963775" y="5368550"/>
            <a:chExt cx="294900" cy="512212"/>
          </a:xfrm>
        </p:grpSpPr>
        <p:cxnSp>
          <p:nvCxnSpPr>
            <p:cNvPr id="224" name="Google Shape;224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5" name="Google Shape;225;p25"/>
            <p:cNvSpPr txBox="1"/>
            <p:nvPr/>
          </p:nvSpPr>
          <p:spPr>
            <a:xfrm>
              <a:off x="4963775" y="5634462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00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6" name="Google Shape;226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 12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7" name="Google Shape;227;p25"/>
          <p:cNvGrpSpPr/>
          <p:nvPr/>
        </p:nvGrpSpPr>
        <p:grpSpPr>
          <a:xfrm>
            <a:off x="1421075" y="1427363"/>
            <a:ext cx="356298" cy="512200"/>
            <a:chOff x="4963775" y="5368550"/>
            <a:chExt cx="294900" cy="512200"/>
          </a:xfrm>
        </p:grpSpPr>
        <p:cxnSp>
          <p:nvCxnSpPr>
            <p:cNvPr id="228" name="Google Shape;22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9" name="Google Shape;229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0" name="Google Shape;230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31" name="Google Shape;23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125" y="3037488"/>
            <a:ext cx="3676650" cy="1114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2" name="Google Shape;232;p25"/>
          <p:cNvGrpSpPr/>
          <p:nvPr/>
        </p:nvGrpSpPr>
        <p:grpSpPr>
          <a:xfrm>
            <a:off x="8204350" y="2376038"/>
            <a:ext cx="356298" cy="512200"/>
            <a:chOff x="4963775" y="5368550"/>
            <a:chExt cx="294900" cy="512200"/>
          </a:xfrm>
        </p:grpSpPr>
        <p:cxnSp>
          <p:nvCxnSpPr>
            <p:cNvPr id="233" name="Google Shape;23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4" name="Google Shape;234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5" name="Google Shape;235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6" name="Google Shape;236;p25"/>
          <p:cNvGrpSpPr/>
          <p:nvPr/>
        </p:nvGrpSpPr>
        <p:grpSpPr>
          <a:xfrm>
            <a:off x="7977849" y="3099075"/>
            <a:ext cx="280509" cy="512200"/>
            <a:chOff x="4963775" y="5368550"/>
            <a:chExt cx="294900" cy="512200"/>
          </a:xfrm>
        </p:grpSpPr>
        <p:cxnSp>
          <p:nvCxnSpPr>
            <p:cNvPr id="237" name="Google Shape;23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8" name="Google Shape;238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9" name="Google Shape;239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45" name="Google Shape;24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0.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expressed as a fraction?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2    as an improper fraction.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5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red?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this fraction in its simplest form?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6" name="Google Shape;246;p26"/>
          <p:cNvSpPr txBox="1"/>
          <p:nvPr/>
        </p:nvSpPr>
        <p:spPr>
          <a:xfrm>
            <a:off x="2056425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7" name="Google Shape;247;p26"/>
          <p:cNvGrpSpPr/>
          <p:nvPr/>
        </p:nvGrpSpPr>
        <p:grpSpPr>
          <a:xfrm>
            <a:off x="4256751" y="862526"/>
            <a:ext cx="127043" cy="313915"/>
            <a:chOff x="4963775" y="5368550"/>
            <a:chExt cx="294900" cy="521800"/>
          </a:xfrm>
        </p:grpSpPr>
        <p:cxnSp>
          <p:nvCxnSpPr>
            <p:cNvPr id="248" name="Google Shape;248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9" name="Google Shape;249;p26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0" name="Google Shape;250;p26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51" name="Google Shape;2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625" y="3026713"/>
            <a:ext cx="36766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8650" y="3026725"/>
            <a:ext cx="3358950" cy="167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36925" y="862525"/>
            <a:ext cx="91575" cy="8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9" name="Google Shape;2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expressed as a fraction?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2    as an improper fraction.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5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red?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this fraction in its simplest form?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60" name="Google Shape;260;p27"/>
          <p:cNvGrpSpPr/>
          <p:nvPr/>
        </p:nvGrpSpPr>
        <p:grpSpPr>
          <a:xfrm>
            <a:off x="4256751" y="862526"/>
            <a:ext cx="127043" cy="313915"/>
            <a:chOff x="4963775" y="5368550"/>
            <a:chExt cx="294900" cy="521800"/>
          </a:xfrm>
        </p:grpSpPr>
        <p:cxnSp>
          <p:nvCxnSpPr>
            <p:cNvPr id="261" name="Google Shape;26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2" name="Google Shape;262;p27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3" name="Google Shape;263;p27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64" name="Google Shape;26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2475" y="3291825"/>
            <a:ext cx="2742650" cy="1371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5" name="Google Shape;265;p27"/>
          <p:cNvGrpSpPr/>
          <p:nvPr/>
        </p:nvGrpSpPr>
        <p:grpSpPr>
          <a:xfrm>
            <a:off x="520849" y="1474250"/>
            <a:ext cx="280509" cy="512200"/>
            <a:chOff x="4963775" y="5368550"/>
            <a:chExt cx="294900" cy="512200"/>
          </a:xfrm>
        </p:grpSpPr>
        <p:cxnSp>
          <p:nvCxnSpPr>
            <p:cNvPr id="266" name="Google Shape;26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7" name="Google Shape;267;p27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8" name="Google Shape;268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9" name="Google Shape;269;p27"/>
          <p:cNvGrpSpPr/>
          <p:nvPr/>
        </p:nvGrpSpPr>
        <p:grpSpPr>
          <a:xfrm>
            <a:off x="3589349" y="1562075"/>
            <a:ext cx="280509" cy="512200"/>
            <a:chOff x="4963775" y="5368550"/>
            <a:chExt cx="294900" cy="512200"/>
          </a:xfrm>
        </p:grpSpPr>
        <p:cxnSp>
          <p:nvCxnSpPr>
            <p:cNvPr id="270" name="Google Shape;270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1" name="Google Shape;271;p27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2" name="Google Shape;272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73" name="Google Shape;27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200" y="3026713"/>
            <a:ext cx="3676650" cy="1114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4" name="Google Shape;274;p27"/>
          <p:cNvGrpSpPr/>
          <p:nvPr/>
        </p:nvGrpSpPr>
        <p:grpSpPr>
          <a:xfrm>
            <a:off x="7981349" y="2360100"/>
            <a:ext cx="280509" cy="512200"/>
            <a:chOff x="4963775" y="5368550"/>
            <a:chExt cx="294900" cy="512200"/>
          </a:xfrm>
        </p:grpSpPr>
        <p:cxnSp>
          <p:nvCxnSpPr>
            <p:cNvPr id="275" name="Google Shape;27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6" name="Google Shape;276;p27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7" name="Google Shape;277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8" name="Google Shape;278;p27"/>
          <p:cNvGrpSpPr/>
          <p:nvPr/>
        </p:nvGrpSpPr>
        <p:grpSpPr>
          <a:xfrm>
            <a:off x="7981349" y="3026725"/>
            <a:ext cx="280509" cy="512200"/>
            <a:chOff x="4963775" y="5368550"/>
            <a:chExt cx="294900" cy="512200"/>
          </a:xfrm>
        </p:grpSpPr>
        <p:cxnSp>
          <p:nvCxnSpPr>
            <p:cNvPr id="279" name="Google Shape;27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0" name="Google Shape;280;p27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1" name="Google Shape;281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82" name="Google Shape;28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36925" y="862525"/>
            <a:ext cx="91575" cy="8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{0392EF92-71E2-4A7E-93BD-03947E3E6611}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now begin to practice key concepts relating to fractions. </a:t>
                      </a:r>
                      <a:r>
                        <a:rPr lang="en-GB" sz="1500">
                          <a:solidFill>
                            <a:srgbClr val="3C4043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These skills will become increasingly important this year so it is important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address difficulties and misconceptions as they arise. Developing a critical understanding of fractions now is easier than unlearning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misconceptions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at a later date. Fractions are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viewed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various ways over the coming slides to enable students to explore the different methods involved.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Mixed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numbers &amp; improper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of shapes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{0392EF92-71E2-4A7E-93BD-03947E3E6611}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decimals as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changing from decimals to fractions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Mixed numbers &amp; improper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check that the mixed number and improper fraction have the same value?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one form “better” than the other?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 and roots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Have you learned any efficient methods for working with powers and roots?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does equivalent actually mean?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guarantee equivalence?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of shapes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diagrams help us with fractions?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0.5 expressed as a fraction?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      as a mixed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2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this rectangle is blue?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863" y="2983688"/>
            <a:ext cx="3629025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000" y="3069825"/>
            <a:ext cx="4043924" cy="1028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4134239" y="862525"/>
            <a:ext cx="235655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0" lang="en-GB" u="none" cap="none" strike="noStrike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0.5 expressed as a fraction?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      as a mixed number.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2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this rectangle is blue?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0" name="Google Shape;100;p19"/>
          <p:cNvSpPr txBox="1"/>
          <p:nvPr/>
        </p:nvSpPr>
        <p:spPr>
          <a:xfrm>
            <a:off x="2056425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1" name="Google Shape;101;p19"/>
          <p:cNvGrpSpPr/>
          <p:nvPr/>
        </p:nvGrpSpPr>
        <p:grpSpPr>
          <a:xfrm>
            <a:off x="1089014" y="1262425"/>
            <a:ext cx="235655" cy="512200"/>
            <a:chOff x="4963775" y="5368550"/>
            <a:chExt cx="294900" cy="5122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-GB" sz="1600" u="none" cap="none" strike="noStrike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5" name="Google Shape;105;p19"/>
          <p:cNvGrpSpPr/>
          <p:nvPr/>
        </p:nvGrpSpPr>
        <p:grpSpPr>
          <a:xfrm>
            <a:off x="3918450" y="1508246"/>
            <a:ext cx="55913" cy="322451"/>
            <a:chOff x="4963775" y="5368550"/>
            <a:chExt cx="294900" cy="560200"/>
          </a:xfrm>
        </p:grpSpPr>
        <p:cxnSp>
          <p:nvCxnSpPr>
            <p:cNvPr id="106" name="Google Shape;106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7" name="Google Shape;107;p19"/>
            <p:cNvSpPr txBox="1"/>
            <p:nvPr/>
          </p:nvSpPr>
          <p:spPr>
            <a:xfrm>
              <a:off x="4963775" y="5634450"/>
              <a:ext cx="294900" cy="2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i="0" sz="11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8" name="Google Shape;108;p19"/>
            <p:cNvSpPr txBox="1"/>
            <p:nvPr/>
          </p:nvSpPr>
          <p:spPr>
            <a:xfrm>
              <a:off x="4963775" y="5368550"/>
              <a:ext cx="294900" cy="2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1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1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000" y="3069825"/>
            <a:ext cx="4043924" cy="1028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19"/>
          <p:cNvGrpSpPr/>
          <p:nvPr/>
        </p:nvGrpSpPr>
        <p:grpSpPr>
          <a:xfrm>
            <a:off x="8257239" y="2374650"/>
            <a:ext cx="235655" cy="512200"/>
            <a:chOff x="4963775" y="5368550"/>
            <a:chExt cx="294900" cy="512200"/>
          </a:xfrm>
        </p:grpSpPr>
        <p:cxnSp>
          <p:nvCxnSpPr>
            <p:cNvPr id="111" name="Google Shape;11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2" name="Google Shape;112;p19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4" name="Google Shape;114;p19"/>
          <p:cNvGrpSpPr/>
          <p:nvPr/>
        </p:nvGrpSpPr>
        <p:grpSpPr>
          <a:xfrm>
            <a:off x="4134239" y="86252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6" name="Google Shape;11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0" lang="en-GB" u="none" cap="none" strike="noStrike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150" y="2983688"/>
            <a:ext cx="3629025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4" name="Google Shape;124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0.25 expressed as a fraction?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as a mixed number.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√81 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orange?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63" y="3037488"/>
            <a:ext cx="3629025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0225" y="2875362"/>
            <a:ext cx="4143051" cy="1438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7" name="Google Shape;127;p20"/>
          <p:cNvGrpSpPr/>
          <p:nvPr/>
        </p:nvGrpSpPr>
        <p:grpSpPr>
          <a:xfrm>
            <a:off x="4134239" y="862525"/>
            <a:ext cx="235655" cy="481300"/>
            <a:chOff x="4963775" y="5368550"/>
            <a:chExt cx="294900" cy="481300"/>
          </a:xfrm>
        </p:grpSpPr>
        <p:cxnSp>
          <p:nvCxnSpPr>
            <p:cNvPr id="128" name="Google Shape;128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9" name="Google Shape;129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0" name="Google Shape;130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6" name="Google Shape;136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0.25 expressed as a fraction?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      as a mixed number.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√81 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orange? 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7" name="Google Shape;137;p21"/>
          <p:cNvGrpSpPr/>
          <p:nvPr/>
        </p:nvGrpSpPr>
        <p:grpSpPr>
          <a:xfrm>
            <a:off x="4134239" y="862525"/>
            <a:ext cx="235655" cy="481300"/>
            <a:chOff x="4963775" y="5368550"/>
            <a:chExt cx="294900" cy="481300"/>
          </a:xfrm>
        </p:grpSpPr>
        <p:cxnSp>
          <p:nvCxnSpPr>
            <p:cNvPr id="138" name="Google Shape;13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9" name="Google Shape;13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0" name="Google Shape;14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1" name="Google Shape;141;p21"/>
          <p:cNvGrpSpPr/>
          <p:nvPr/>
        </p:nvGrpSpPr>
        <p:grpSpPr>
          <a:xfrm>
            <a:off x="3564726" y="1517151"/>
            <a:ext cx="127043" cy="313915"/>
            <a:chOff x="4963775" y="5368550"/>
            <a:chExt cx="294900" cy="521800"/>
          </a:xfrm>
        </p:grpSpPr>
        <p:cxnSp>
          <p:nvCxnSpPr>
            <p:cNvPr id="142" name="Google Shape;142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3" name="Google Shape;143;p21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0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0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4" name="Google Shape;144;p21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0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sz="10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5" name="Google Shape;145;p21"/>
          <p:cNvGrpSpPr/>
          <p:nvPr/>
        </p:nvGrpSpPr>
        <p:grpSpPr>
          <a:xfrm>
            <a:off x="784489" y="1418000"/>
            <a:ext cx="235655" cy="512200"/>
            <a:chOff x="4963775" y="5368550"/>
            <a:chExt cx="294900" cy="512200"/>
          </a:xfrm>
        </p:grpSpPr>
        <p:cxnSp>
          <p:nvCxnSpPr>
            <p:cNvPr id="146" name="Google Shape;146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7" name="Google Shape;147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8" name="Google Shape;148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9" name="Google Shape;1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138" y="2940638"/>
            <a:ext cx="3629025" cy="1114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21"/>
          <p:cNvGrpSpPr/>
          <p:nvPr/>
        </p:nvGrpSpPr>
        <p:grpSpPr>
          <a:xfrm>
            <a:off x="8288489" y="2377450"/>
            <a:ext cx="235655" cy="512200"/>
            <a:chOff x="4963775" y="5368550"/>
            <a:chExt cx="294900" cy="512200"/>
          </a:xfrm>
        </p:grpSpPr>
        <p:cxnSp>
          <p:nvCxnSpPr>
            <p:cNvPr id="151" name="Google Shape;15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2" name="Google Shape;152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4" name="Google Shape;15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0225" y="2875362"/>
            <a:ext cx="4143051" cy="14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0" name="Google Shape;16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0.7 expressed as a fraction?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3    as an improper fraction.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4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green?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this fraction be simplified?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2"/>
          <p:cNvSpPr txBox="1"/>
          <p:nvPr/>
        </p:nvSpPr>
        <p:spPr>
          <a:xfrm>
            <a:off x="652600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2"/>
          <p:cNvSpPr txBox="1"/>
          <p:nvPr/>
        </p:nvSpPr>
        <p:spPr>
          <a:xfrm>
            <a:off x="2056425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3" name="Google Shape;163;p22"/>
          <p:cNvGrpSpPr/>
          <p:nvPr/>
        </p:nvGrpSpPr>
        <p:grpSpPr>
          <a:xfrm>
            <a:off x="4248776" y="862526"/>
            <a:ext cx="127043" cy="313915"/>
            <a:chOff x="4963775" y="5368550"/>
            <a:chExt cx="294900" cy="521800"/>
          </a:xfrm>
        </p:grpSpPr>
        <p:cxnSp>
          <p:nvCxnSpPr>
            <p:cNvPr id="164" name="Google Shape;164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5" name="Google Shape;165;p22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6" name="Google Shape;166;p22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7" name="Google Shape;16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563" y="2994438"/>
            <a:ext cx="3686175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8975" y="2994450"/>
            <a:ext cx="4371149" cy="146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4" name="Google Shape;17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{2839C4A5-B743-4564-87AE-018D96129624}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0.7 expressed as a fraction?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3    as an improper fraction.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4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boxes to make these fractions equivalent.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fraction of this rectangle is green?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this fraction be simplified? 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as 7 and 12 are coprime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5" name="Google Shape;175;p23"/>
          <p:cNvSpPr txBox="1"/>
          <p:nvPr/>
        </p:nvSpPr>
        <p:spPr>
          <a:xfrm>
            <a:off x="652600" y="3484800"/>
            <a:ext cx="2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6" name="Google Shape;176;p23"/>
          <p:cNvGrpSpPr/>
          <p:nvPr/>
        </p:nvGrpSpPr>
        <p:grpSpPr>
          <a:xfrm>
            <a:off x="4256751" y="862526"/>
            <a:ext cx="127043" cy="313915"/>
            <a:chOff x="4963775" y="5368550"/>
            <a:chExt cx="294900" cy="521800"/>
          </a:xfrm>
        </p:grpSpPr>
        <p:cxnSp>
          <p:nvCxnSpPr>
            <p:cNvPr id="177" name="Google Shape;17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8" name="Google Shape;178;p23"/>
            <p:cNvSpPr txBox="1"/>
            <p:nvPr/>
          </p:nvSpPr>
          <p:spPr>
            <a:xfrm>
              <a:off x="4963775" y="56344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9" name="Google Shape;179;p23"/>
            <p:cNvSpPr txBox="1"/>
            <p:nvPr/>
          </p:nvSpPr>
          <p:spPr>
            <a:xfrm>
              <a:off x="4963775" y="5368550"/>
              <a:ext cx="294900" cy="25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0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000" u="none" cap="none" strike="noStrike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0" name="Google Shape;18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6844" y="3349200"/>
            <a:ext cx="3563756" cy="1197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p23"/>
          <p:cNvGrpSpPr/>
          <p:nvPr/>
        </p:nvGrpSpPr>
        <p:grpSpPr>
          <a:xfrm>
            <a:off x="784475" y="1418000"/>
            <a:ext cx="356298" cy="512200"/>
            <a:chOff x="4963775" y="5368550"/>
            <a:chExt cx="294900" cy="512200"/>
          </a:xfrm>
        </p:grpSpPr>
        <p:cxnSp>
          <p:nvCxnSpPr>
            <p:cNvPr id="182" name="Google Shape;18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3" name="Google Shape;183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4" name="Google Shape;184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5" name="Google Shape;185;p23"/>
          <p:cNvGrpSpPr/>
          <p:nvPr/>
        </p:nvGrpSpPr>
        <p:grpSpPr>
          <a:xfrm>
            <a:off x="3713075" y="1516600"/>
            <a:ext cx="356298" cy="512200"/>
            <a:chOff x="4963775" y="5368550"/>
            <a:chExt cx="294900" cy="512200"/>
          </a:xfrm>
        </p:grpSpPr>
        <p:cxnSp>
          <p:nvCxnSpPr>
            <p:cNvPr id="186" name="Google Shape;186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7" name="Google Shape;187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8" name="Google Shape;188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9" name="Google Shape;189;p23"/>
          <p:cNvGrpSpPr/>
          <p:nvPr/>
        </p:nvGrpSpPr>
        <p:grpSpPr>
          <a:xfrm>
            <a:off x="8074300" y="2315650"/>
            <a:ext cx="356298" cy="512200"/>
            <a:chOff x="4963775" y="5368550"/>
            <a:chExt cx="294900" cy="512200"/>
          </a:xfrm>
        </p:grpSpPr>
        <p:cxnSp>
          <p:nvCxnSpPr>
            <p:cNvPr id="190" name="Google Shape;190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1" name="Google Shape;191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2" name="Google Shape;192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93" name="Google Shape;19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388" y="3127675"/>
            <a:ext cx="3686175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