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768DE03-F02F-414A-8FE6-CAE4B7A85577}">
  <a:tblStyle styleId="{7768DE03-F02F-414A-8FE6-CAE4B7A8557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36277B1E-936A-4A5C-A3DD-A8A6B0A1BE83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4A08136B-DEA7-4C1A-A65D-02DE721407A3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021945b8d0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021945b8d0_0_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56c8dfbbc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056c8dfbbc_0_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021945b8d0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021945b8d0_0_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056c8dfbbc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1056c8dfbbc_0_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21945b8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21945b8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21945b8d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21945b8d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1945b8d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21945b8d0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056c8dfbb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056c8dfbbc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21945b8d0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21945b8d0_0_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056c8dfbbc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056c8dfbbc_0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21945b8d0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21945b8d0_0_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056c8dfbbc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1056c8dfbbc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2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8346"/>
              <a:buNone/>
            </a:pPr>
            <a:r>
              <a:rPr lang="en-GB" sz="635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635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8346"/>
              <a:buNone/>
            </a:pPr>
            <a:r>
              <a:t/>
            </a:r>
            <a:endParaRPr sz="635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8346"/>
              <a:buNone/>
            </a:pPr>
            <a:r>
              <a:rPr lang="en-GB" sz="635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635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 KS3 Year 7 | Fluent in Five | Spring Term 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{7768DE03-F02F-414A-8FE6-CAE4B7A85577}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 KS3 Year 7 | Fluent in Five | Spring Term 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{7768DE03-F02F-414A-8FE6-CAE4B7A85577}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3" name="Google Shape;143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{4A08136B-DEA7-4C1A-A65D-02DE721407A3}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calculations: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2.5 - </a:t>
                      </a: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1.8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- 3.25 = 1.75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Determine the product of 98 and 3.</a:t>
                      </a:r>
                      <a:endParaRPr baseline="30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what 2D shape does this formula give the area?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Area = l</a:t>
                      </a:r>
                      <a:r>
                        <a:rPr b="0"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Plot: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A(-1, -4)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B(-4, 1)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Calculate the area of this parallelogram.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44" name="Google Shape;14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2950" y="2361575"/>
            <a:ext cx="2336525" cy="233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0645" y="3096700"/>
            <a:ext cx="3368374" cy="154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1" name="Google Shape;151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{4A08136B-DEA7-4C1A-A65D-02DE721407A3}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Complete these calculations: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2.5 -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0.7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1.8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- 3.25 = 1.75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Determine the product of 98 and 3.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294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what 2D shape does this formula give the area?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Area =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</a:t>
                      </a:r>
                      <a:r>
                        <a:rPr b="0"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square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Plot: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A(-1, -4)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B(-4, 1)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4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Calculate the area of this parallelogram.</a:t>
                      </a:r>
                      <a:endParaRPr sz="12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21cm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52" name="Google Shape;15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8400" y="2444500"/>
            <a:ext cx="2253600" cy="225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0645" y="3096700"/>
            <a:ext cx="3368374" cy="154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9" name="Google Shape;159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{4A08136B-DEA7-4C1A-A65D-02DE721407A3}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calculations: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4.3 + </a:t>
                      </a: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6.4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- 3.7 = 5.2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Multiply 45 by 5.</a:t>
                      </a:r>
                      <a:endParaRPr baseline="30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what 2D shape does this formula give the area?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Area =        (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+ b)h</a:t>
                      </a:r>
                      <a:endParaRPr b="0" i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Plot: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A(-2, 0)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B(-3, -1)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Work out the area of this trapezium.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60" name="Google Shape;160;p26"/>
          <p:cNvGrpSpPr/>
          <p:nvPr/>
        </p:nvGrpSpPr>
        <p:grpSpPr>
          <a:xfrm>
            <a:off x="6906339" y="1413075"/>
            <a:ext cx="235655" cy="481300"/>
            <a:chOff x="4963775" y="5368550"/>
            <a:chExt cx="294900" cy="481300"/>
          </a:xfrm>
        </p:grpSpPr>
        <p:cxnSp>
          <p:nvCxnSpPr>
            <p:cNvPr id="161" name="Google Shape;161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62" name="Google Shape;162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0" i="0" sz="140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3" name="Google Shape;163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sz="140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64" name="Google Shape;16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9225" y="2494525"/>
            <a:ext cx="2253600" cy="225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52575" y="2708900"/>
            <a:ext cx="3347725" cy="2078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71" name="Google Shape;171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{4A08136B-DEA7-4C1A-A65D-02DE721407A3}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Complete these calculations: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4.3 +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2.1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6.4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8.9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- 3.7 = 5.2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Multiply 45 by 5.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225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what 2D shape does this formula give the area?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Area =       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(a + b)h</a:t>
                      </a:r>
                      <a:endParaRPr b="0" i="1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trapezium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Plot: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A(-2, 0)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B(-3, -1)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Work out the area of this trapezium.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35cm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72" name="Google Shape;172;p27"/>
          <p:cNvGrpSpPr/>
          <p:nvPr/>
        </p:nvGrpSpPr>
        <p:grpSpPr>
          <a:xfrm>
            <a:off x="6906339" y="1413075"/>
            <a:ext cx="235655" cy="481300"/>
            <a:chOff x="4963775" y="5368550"/>
            <a:chExt cx="294900" cy="481300"/>
          </a:xfrm>
        </p:grpSpPr>
        <p:cxnSp>
          <p:nvCxnSpPr>
            <p:cNvPr id="173" name="Google Shape;173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4" name="Google Shape;174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0" i="0" sz="140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5" name="Google Shape;175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sz="140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76" name="Google Shape;17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2575" y="2708900"/>
            <a:ext cx="3347725" cy="207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57625" y="2374100"/>
            <a:ext cx="2253600" cy="225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{36277B1E-936A-4A5C-A3DD-A8A6B0A1BE83}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Here we see the interleaving of topics (questions 1, 2 and 4) to help to reinforce previously learnt information. Question 3 is about area and asks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students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shape whose area the given formula represents. Question 5 then requires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students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recall the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correct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formula needed to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area of the shape given. The distinction between using a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formula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“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because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we can” and deriving a result from key concepts often makes for an excellent discussion.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Mental methods with decimals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Written multiplication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Area formula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Plotting in all four quadrants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Area of simple shapes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{36277B1E-936A-4A5C-A3DD-A8A6B0A1BE83}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Mental methods with decimals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has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your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confidence/ability changed when using mental methods?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Written multiplication 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different methods have you used for multiplication? Which is your favourite, and why?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Area formulae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we learn formulae?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Plotting in all four quadrants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important is it that we plot in the correct quadrant?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Area of simple shapes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can we extend our knowledge of simple shapes to those that are more complex?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{4A08136B-DEA7-4C1A-A65D-02DE721407A3}</a:tableStyleId>
              </a:tblPr>
              <a:tblGrid>
                <a:gridCol w="1546950"/>
                <a:gridCol w="1503325"/>
                <a:gridCol w="14136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these calculations: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1.6 + </a:t>
                      </a: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+ 3.5 = 5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the product of 25 and 24?</a:t>
                      </a:r>
                      <a:endParaRPr baseline="30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For what 2D shape does this 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formula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give the area?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Area = 𝜋r</a:t>
                      </a:r>
                      <a:r>
                        <a:rPr b="0" baseline="3000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Plot: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A(0, 0)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B(3, 1)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Find the area of the rectan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7575" y="2464875"/>
            <a:ext cx="2204299" cy="220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4024" y="2809225"/>
            <a:ext cx="3487901" cy="172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5" name="Google Shape;95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{4A08136B-DEA7-4C1A-A65D-02DE721407A3}</a:tableStyleId>
              </a:tblPr>
              <a:tblGrid>
                <a:gridCol w="1546950"/>
                <a:gridCol w="1503325"/>
                <a:gridCol w="14136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Complete these calculations: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1.6 +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0.4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1.5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+ 3.5 = 5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the product of 25 and 24?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For what 2D shape does this formula give the area?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Area = 𝜋r</a:t>
                      </a:r>
                      <a:r>
                        <a:rPr b="0" baseline="3000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Plot: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A(0, 0)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B(3, 1)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Find the area of the rectan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gle.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36cm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4175" y="2415225"/>
            <a:ext cx="2309325" cy="230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4024" y="2809225"/>
            <a:ext cx="3487901" cy="172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3" name="Google Shape;103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{4A08136B-DEA7-4C1A-A65D-02DE721407A3}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calculations: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2.7 + </a:t>
                      </a: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+ 4.9 = 9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Multiply 63 by 9.</a:t>
                      </a:r>
                      <a:endParaRPr baseline="30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what 2D shape does this formula give the area?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Area = l x w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Plot: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A(2, 0)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B(1, -1)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This square has a side length of 7cm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What is the area of the square?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0525" y="2414800"/>
            <a:ext cx="2137576" cy="2137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8375" y="2935176"/>
            <a:ext cx="2013929" cy="1766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1" name="Google Shape;111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{4A08136B-DEA7-4C1A-A65D-02DE721407A3}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Complete these calculations: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2.7 +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0.3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4.1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+ 4.9 = 9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Multiply 63 by 9.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567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what 2D shape does this formula give the area?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Area = l x w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rectangle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Plot: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A(2, 0)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B(1, -1)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This square has side length 7cm, What is the area of the square?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49cm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6100" y="2433425"/>
            <a:ext cx="2253600" cy="225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2275" y="2898925"/>
            <a:ext cx="2008350" cy="176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9" name="Google Shape;119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{4A08136B-DEA7-4C1A-A65D-02DE721407A3}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these calculations: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5 - </a:t>
                      </a: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2.6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+ 3.2 = 6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17 lots of 19?</a:t>
                      </a:r>
                      <a:endParaRPr baseline="30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what 2D shape does this formula give the area?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Area =         x base x height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Plot: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A(-2, 1)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B(-3, 0)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Work out the area of this triangle.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20" name="Google Shape;120;p22"/>
          <p:cNvGrpSpPr/>
          <p:nvPr/>
        </p:nvGrpSpPr>
        <p:grpSpPr>
          <a:xfrm>
            <a:off x="6906339" y="1413075"/>
            <a:ext cx="235655" cy="481300"/>
            <a:chOff x="4963775" y="5368550"/>
            <a:chExt cx="294900" cy="481300"/>
          </a:xfrm>
        </p:grpSpPr>
        <p:cxnSp>
          <p:nvCxnSpPr>
            <p:cNvPr id="121" name="Google Shape;121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22" name="Google Shape;122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0" i="0" sz="140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3" name="Google Shape;123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sz="140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24" name="Google Shape;12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9050" y="2470950"/>
            <a:ext cx="2253600" cy="225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1825" y="2819951"/>
            <a:ext cx="2919425" cy="17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1" name="Google Shape;131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{4A08136B-DEA7-4C1A-A65D-02DE721407A3}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Complete these calculations: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5 -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2.4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2.6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2.8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+ 3.2 = 6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17 lots of 19?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what 2D shape does this formula give the area?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Area =         x base x height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triangle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Plot: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A(-2, 1)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B(-3, 0)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Work out the area of this triangle.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24cm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32" name="Google Shape;132;p23"/>
          <p:cNvGrpSpPr/>
          <p:nvPr/>
        </p:nvGrpSpPr>
        <p:grpSpPr>
          <a:xfrm>
            <a:off x="6906339" y="1413075"/>
            <a:ext cx="235655" cy="481300"/>
            <a:chOff x="4963775" y="5368550"/>
            <a:chExt cx="294900" cy="481300"/>
          </a:xfrm>
        </p:grpSpPr>
        <p:cxnSp>
          <p:nvCxnSpPr>
            <p:cNvPr id="133" name="Google Shape;133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4" name="Google Shape;134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0" i="0" sz="140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5" name="Google Shape;135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sz="140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36" name="Google Shape;13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6825" y="2471350"/>
            <a:ext cx="2189476" cy="2189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1825" y="2819951"/>
            <a:ext cx="2919425" cy="17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