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67546A3-A04B-4A9A-B47B-02535961B877}">
  <a:tblStyle styleId="{567546A3-A04B-4A9A-B47B-02535961B87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E43F047-C051-49CC-B06D-56E1C045AE8A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573CFFD-DF31-43A3-BC0B-321B55C03E1E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21945b8d0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21945b8d0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699bbb1e7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0699bbb1e7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21945b8d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21945b8d0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699bbb1e7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0699bbb1e7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21945b8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21945b8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21945b8d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21945b8d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1945b8d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21945b8d0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0699bbb1e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0699bbb1e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21945b8d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21945b8d0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699bbb1e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0699bbb1e7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21945b8d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21945b8d0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699bbb1e7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0699bbb1e7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710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{567546A3-A04B-4A9A-B47B-02535961B877}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{567546A3-A04B-4A9A-B47B-02535961B877}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5" name="Google Shape;13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{2573CFFD-DF31-43A3-BC0B-321B55C03E1E}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unit conversion correct: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711mm =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cm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True or false?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4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- 7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≡ 0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using figures: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Eight hundredths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cross was made from five identical squares. The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the cross is 60cm. How long is side </a:t>
                      </a:r>
                      <a:r>
                        <a:rPr i="1"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perimeter of this triangle.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804" y="2921475"/>
            <a:ext cx="2260691" cy="189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3544" y="2921475"/>
            <a:ext cx="2999450" cy="164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3" name="Google Shape;14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{2573CFFD-DF31-43A3-BC0B-321B55C03E1E}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Make this unit conversion correct: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711mm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71.1cm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True or false?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4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- 7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≡ 0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true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using figures: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Eight hundredths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cross was made from five identical squares. The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the cross is 60cm. How long is side </a:t>
                      </a:r>
                      <a:r>
                        <a:rPr i="1"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perimeter of this triangle.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804" y="2921475"/>
            <a:ext cx="2260691" cy="189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3544" y="2921475"/>
            <a:ext cx="2999450" cy="164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1" name="Google Shape;151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{2573CFFD-DF31-43A3-BC0B-321B55C03E1E}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unit conversion correct: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4.25km =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True or false?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≡ 2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using figures: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Forty two thousandths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regular hexagon has a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longer than 50cm and shorter than 55cm. The side lengths are whole numbers. How long is one side?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perimeter of this trapezium.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200" y="3182924"/>
            <a:ext cx="1875200" cy="1579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0075" y="3051425"/>
            <a:ext cx="2620975" cy="1711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9" name="Google Shape;159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{2573CFFD-DF31-43A3-BC0B-321B55C03E1E}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Make this unit conversion correct: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4.25km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4250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True or false?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≡ 2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false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using figures: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Forty two thousandths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0.042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regular hexagon has a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longer than 50cm and shorter than 55cm. The side lengths are whole numbers. How long is one side?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perimeter of this trapezium.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+ 2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endParaRPr b="1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200" y="3182924"/>
            <a:ext cx="1875200" cy="1579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0075" y="3051425"/>
            <a:ext cx="2620975" cy="1711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{5E43F047-C051-49CC-B06D-56E1C045AE8A}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current focus is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but we also look at important topics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previously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seen. Identity and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it's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true mathematical meaning is explored and can lead to a discussion on the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definitions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equality and identity. Questions on perimeter build on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previous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weeks to include algebra and forming expressions.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Converting metric units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Identity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place value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find a missing length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expressions for perimeter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{5E43F047-C051-49CC-B06D-56E1C045AE8A}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Converting metric units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it be necessary/useful to convert to a different unit?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changing units affect the result of any calculation?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Identity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we check for identity?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 and place value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it important to be able to move between numbers as words and number as figures?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perimeter to find a missing length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we need to find a missing length?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expressions for perimeter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does forming an expression for a physical property allow to make general statements?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{2573CFFD-DF31-43A3-BC0B-321B55C03E1E}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Make this unit conversion correct: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3.5cm =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mm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True or false?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3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+ 6 ≡ 3(</a:t>
                      </a:r>
                      <a:r>
                        <a:rPr b="0" i="1" lang="en-GB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using figures: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Three tenths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triangle is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23cm. Find the missing side length.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Write an expres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sion that represents the perimeter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125" y="2990526"/>
            <a:ext cx="2045318" cy="170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7620" y="3063857"/>
            <a:ext cx="3243974" cy="155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5" name="Google Shape;95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{2573CFFD-DF31-43A3-BC0B-321B55C03E1E}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Make this unit conversion correct: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3.5cm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</a:t>
                      </a:r>
                      <a:r>
                        <a:rPr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mm</a:t>
                      </a:r>
                      <a:endParaRPr baseline="300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True or false?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3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 ≡ 3(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true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using figures: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Three tenths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triangle is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23cm. Find the missing side length.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Write an expres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sion that represents the perimeter of this rectangle.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 + 4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endParaRPr b="1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125" y="2990526"/>
            <a:ext cx="2045318" cy="170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7620" y="3063857"/>
            <a:ext cx="3243974" cy="155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3" name="Google Shape;103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{2573CFFD-DF31-43A3-BC0B-321B55C03E1E}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unit conversion correct: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1.65m =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cm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True or false?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- 8 ≡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using figures: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Thirty five hundredths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rectangle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has a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170m. What is the missing side length? 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perimeter of this square.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325" y="2971825"/>
            <a:ext cx="3497175" cy="162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8876" y="2971825"/>
            <a:ext cx="2120659" cy="162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1" name="Google Shape;111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{2573CFFD-DF31-43A3-BC0B-321B55C03E1E}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Make this unit conversion correct: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1.65m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165cm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True or false?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- 8 ≡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i="1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false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using figures: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Thirty five hundredths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rectangle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has a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170m. What is the missing side length?   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perimeter of this square. 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1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325" y="2971825"/>
            <a:ext cx="3497175" cy="162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8876" y="2971825"/>
            <a:ext cx="2120659" cy="162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9" name="Google Shape;119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{2573CFFD-DF31-43A3-BC0B-321B55C03E1E}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unit conversion correct: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2508mm =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True or false?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4(2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 ≡ 6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using figures: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Twelve hundredths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square has a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36m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m. What is the length of one side?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perimeter of this shape.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3100" y="2981350"/>
            <a:ext cx="1867175" cy="156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7650" y="2829750"/>
            <a:ext cx="2576275" cy="186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7" name="Google Shape;127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{2573CFFD-DF31-43A3-BC0B-321B55C03E1E}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Make this unit conversion correct: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2508mm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2.508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True or false?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4(2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 ≡ 6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false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using figures: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Twelve hundredths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square has a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36m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m. What is the length of one side?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9mm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perimeter of this shape.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3100" y="2981350"/>
            <a:ext cx="1867175" cy="156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7650" y="2829750"/>
            <a:ext cx="2576275" cy="186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