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04CCD0F-7036-4CF8-AA1E-9777FAB5B5C0}">
  <a:tblStyle styleId="{B04CCD0F-7036-4CF8-AA1E-9777FAB5B5C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129B6659-967E-46EB-ACBD-2386F0AF8A66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424FF07E-CE0C-498F-839C-981680626384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fc2139a1ce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fc2139a1ce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16f8d2924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16f8d2924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fc2139a1ce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fc2139a1ce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016f8d2924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g1016f8d2924_0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1b2b957c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1b2b957c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fc2139a1c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fc2139a1ce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16f8d2924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g1016f8d2924_0_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c2139a1ce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gfc2139a1ce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016f8d2924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016f8d2924_0_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16f8d2924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016f8d2924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c2139a1ce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gfc2139a1ce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 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{B04CCD0F-7036-4CF8-AA1E-9777FAB5B5C0}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{B04CCD0F-7036-4CF8-AA1E-9777FAB5B5C0}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3" name="Google Shape;123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5.5 x 55.55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square root of 121.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3.028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divided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by 5?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8 = 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product of prime factors,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write 32 as a product of prime factors using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index notation.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rules for the order of operations to calculate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45 ÷ 9 + (17 - 3 x 4)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9" name="Google Shape;129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5.5 x 55.55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305.525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square root of 121.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3.028 divided by 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0.6056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8 = 2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a product of prime factors,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write 32 as a product of prime factors using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index notation.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rules for the order of operations to calculate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45 ÷ 9 + (17 - 3 x 4)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+ (17 - 12)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+ 5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5" name="Google Shape;13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10.05 x 20.07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square root of 225.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Divide 259. 33 by 25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10 = 2 x 5 as a product of prime factors,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write 1000 as a product of prime factors   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using index notation.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rules for the order of operations to calculate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(3 + 2)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- 16 ÷ 4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1" name="Google Shape;141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10.05 x 20.07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201.7035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square root of 225.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Divide 259. 33 by 25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10.3732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10 = 2 x 5 as a product of prime factors,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write 1000 as a product of prime factors   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using index notation.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5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rules for the order of operations to calculate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(3 + 2)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- 16 ÷ 4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25 - 4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{129B6659-967E-46EB-ACBD-2386F0AF8A66}</a:tableStyleId>
              </a:tblPr>
              <a:tblGrid>
                <a:gridCol w="88406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follows from skills developed over the previous four weeks so you may wish to offer students a brief reminder of what they have covered so far. Students could make use of mnemonics to help them to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remember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the order of operations. Asking students to use given information encourages a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good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mathematical mindset and develops the use of logic.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multiplication with 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Square roots</a:t>
                      </a: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Dividing decima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Products of primes with information given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the order of operations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{129B6659-967E-46EB-ACBD-2386F0AF8A66}</a:tableStyleId>
              </a:tblPr>
              <a:tblGrid>
                <a:gridCol w="88918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multiplication with decimals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methods for multiplying decimals compare to those for integers?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Square roots</a:t>
                      </a: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Can you think of an efficient method for finding a square root?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Dividing decima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some practical applications of dividing decimals.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Products of primes with information given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does the information given affect your approach to finding an answer to these questions?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the order of operations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have an order of operations?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would happen if the order of operations was different?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2.8 x 6.1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square root of 36.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4.5 divided by 9?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 =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7 as a product of prime factors,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what is 42 as a product of prime factors?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 the rules for the order of operations to calculate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2 x 9 + 3 x 4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3" name="Google Shape;9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2.8 x 6.1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17.08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Find the square root of 36.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What is 4.5 divided by 9?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 =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7 as a product of prime factors,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what is 42 as a product of prime factors?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3 x 7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U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 the rules for the order of operations to calculate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2 x 9 + 3 x 4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 + 12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9" name="Google Shape;99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5.8 x 4.11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square root of 16.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Share £1.05 into 7 equal parts.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22 = 2 x 11 as a product of prime factors,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what is 66 as a product of prime factors?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rules for the order of operations to calculate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3 x (9 + 3) - 4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5" name="Google Shape;105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5.8 x 4.11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23.838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square root of 16.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Share £1.05 into 7 equal parts.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15p   or   £0.15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22 = 2 x 11 as a product of prime factors,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what is 66 as a product of prime factors?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3 x 11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rules for the order of operations to calculate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3 x (9 + 3) - 4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12 - 4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36 - 4</a:t>
                      </a:r>
                      <a:b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</a:b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1" name="Google Shape;111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Use a written method to calculate 1.01 x 0.9</a:t>
                      </a:r>
                      <a:endParaRPr baseline="3000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square root of 81.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Divide 82.26 by 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25 = 5 x 5 as a product of prime factors,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what is 150 as a product of prime factors?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rules for the order of operations to calculate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(99 - 7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÷ 5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7" name="Google Shape;11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{424FF07E-CE0C-498F-839C-981680626384}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a written method to calculate 1.01 x 0.9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0.909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square root of 81.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Divide 82.26 by 4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20.565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25 = 5 x 5 as a product of prime factors,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what is 150 as a product of prime factors?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3 x 5 x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Use the rules for the order of operations to calculate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(99 - 7</a:t>
                      </a:r>
                      <a:r>
                        <a:rPr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÷ 5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(99 - 49) ÷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 ÷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=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