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8EFC410E-77EC-4941-9C19-ACCD8F68CFD5}">
  <a:tblStyle styleId="{8EFC410E-77EC-4941-9C19-ACCD8F68CFD5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F508DB56-1AB9-402A-913F-F4B8DB8C2426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F1990F2E-D838-4031-B721-738B797BFCBE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00bdb2f266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g100bdb2f266_0_1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101cbeed857_0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g101cbeed857_0_3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100bdb2f266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g100bdb2f266_0_2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101cbeed857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g101cbeed857_0_4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cbf4ee8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cbf4ee8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1cbeed857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1cbeed857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00bdb2f26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100bdb2f266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01cbeed857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g101cbeed857_0_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00bdb2f266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g100bdb2f266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01cbeed857_0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g101cbeed857_0_2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100bdb2f266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g100bdb2f266_0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101cbeed857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g101cbeed857_0_3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5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KS3 Year 7</a:t>
            </a: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 </a:t>
            </a:r>
            <a:endParaRPr sz="2900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t/>
            </a:r>
            <a:endParaRPr sz="2900">
              <a:solidFill>
                <a:schemeClr val="lt1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AUTUMN TERM</a:t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KS3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Year 7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Fluent in Five |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Autumn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{8EFC410E-77EC-4941-9C19-ACCD8F68CFD5}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KS3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Year 7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| Fluent in Five |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Autumn Term</a:t>
            </a:r>
            <a:endParaRPr sz="1200"/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{8EFC410E-77EC-4941-9C19-ACCD8F68CFD5}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png"/><Relationship Id="rId4" Type="http://schemas.openxmlformats.org/officeDocument/2006/relationships/image" Target="../media/image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Relationship Id="rId4" Type="http://schemas.openxmlformats.org/officeDocument/2006/relationships/image" Target="../media/image1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Relationship Id="rId4" Type="http://schemas.openxmlformats.org/officeDocument/2006/relationships/image" Target="../media/image1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1952650" y="42164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29" name="Google Shape;129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{F1990F2E-D838-4031-B721-738B797BFCBE}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value of x solves this equation?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= 5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 4y(x - y)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List the factors of 44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How much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did the storage cost?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of these expressions are equivalent?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4x + 2y - 4x                         -5y + 7y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4y + 2x + 4x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30" name="Google Shape;130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6775" y="2734950"/>
            <a:ext cx="2853450" cy="1981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5225" y="1513875"/>
            <a:ext cx="185950" cy="4394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37" name="Google Shape;137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{F1990F2E-D838-4031-B721-738B797BFCBE}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What value of x solves this equation?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35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= 5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 4y(x - y)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4xy -4y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0"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List the factors of 44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1, 2, 4, 11, 22, 44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How much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did the storage cost?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of these expressions are equivalent?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4x + 2y - 4x                         -5y + 7y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</a:t>
                      </a:r>
                      <a:r>
                        <a:rPr lang="en-GB" sz="1600" strike="sngStrike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4y + 2x + 4x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38" name="Google Shape;13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1272" y="2859850"/>
            <a:ext cx="2668950" cy="1846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5225" y="1513875"/>
            <a:ext cx="185950" cy="4394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45" name="Google Shape;145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{F1990F2E-D838-4031-B721-738B797BFCBE}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value of x solves this equation?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8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 2x(3x + y - xy)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List the factors of 54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much did the putty cost?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of these expressions are equivalent?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4a - 3a + 2a                             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        8a - 6a - 2a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3a - 7a + 4a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46" name="Google Shape;146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4475" y="2818350"/>
            <a:ext cx="2737225" cy="1893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9950" y="1523348"/>
            <a:ext cx="235520" cy="4002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53" name="Google Shape;153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{F1990F2E-D838-4031-B721-738B797BFCBE}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What value of x solves this equation?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= 8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 2x(3x + y - xy)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6x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+ 2xy - 2x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y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List the factors of 54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1, 2, 3, 6, 9, 18, 27, 54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much did the putty cost?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of these expressions are equivalent?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</a:t>
                      </a:r>
                      <a:r>
                        <a:rPr lang="en-GB" sz="1600" strike="sngStrike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4a - 3a + 2a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8a - 6a - 2a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3a - 7a + 4a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54" name="Google Shape;154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6547" y="2752638"/>
            <a:ext cx="2783675" cy="19254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4600" y="1529673"/>
            <a:ext cx="235520" cy="4002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75" name="Google Shape;75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{F508DB56-1AB9-402A-913F-F4B8DB8C2426}</a:tableStyleId>
              </a:tblPr>
              <a:tblGrid>
                <a:gridCol w="88918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Here we see the notion of an algebraic equation to be solved explicitly. Some students will be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familiar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with this already, some may not be expected to see this until a later stage. Students should still be encouraged to attempt these questions; several strategies can be used and questions are set in such a way that extension can be offered through method justification, or scaffolding issued to aid some students.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Basic equations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Expanding brackets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Listing factors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Decimals</a:t>
                      </a:r>
                      <a:r>
                        <a:rPr b="1" lang="en-GB" sz="15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in context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Equivalent expressions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{F508DB56-1AB9-402A-913F-F4B8DB8C2426}</a:tableStyleId>
              </a:tblPr>
              <a:tblGrid>
                <a:gridCol w="8827825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Basic equations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far do you agree that algebra deals with missing numbers?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would you describe your method for these questions?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Expanding brackets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can setting your work out help with these questions?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Listing factors</a:t>
                      </a:r>
                      <a:endParaRPr b="1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do you know you have every factor?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do we only consider integers as factors?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Decimals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in context</a:t>
                      </a:r>
                      <a:endParaRPr b="1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do you think our currency has two decimal places?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Equivalent expressions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does equivalent mean?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do we prove equivalence?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7" name="Google Shape;87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{F1990F2E-D838-4031-B721-738B797BFCBE}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What value of x solves this equation?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+ 11 = 15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 3(x + 2)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List the factors of 24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Calculate the total of this receipt.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of these expressions are equivalent?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4x + 3x                              9x - 2x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2x + 6x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600" y="2882025"/>
            <a:ext cx="2643625" cy="1828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94" name="Google Shape;94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{F1990F2E-D838-4031-B721-738B797BFCBE}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What value of x solves this equation?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x + 11 = 15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 3(x + 2)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3x + 6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List the factors of 24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1, 2, 3, 4, 6, 8, 12, 24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Calculate the total of this receipt.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of these expressions are equivalent?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4x + 3x                              9x - 2x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</a:t>
                      </a:r>
                      <a:r>
                        <a:rPr lang="en-GB" sz="1600" strike="sngStrike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2x + 6x </a:t>
                      </a:r>
                      <a:endParaRPr sz="1600" strike="sngStrike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95" name="Google Shape;9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5725" y="2858950"/>
            <a:ext cx="2764500" cy="191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01" name="Google Shape;101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{F1990F2E-D838-4031-B721-738B797BFCBE}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value of x solves this equation?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x - 5 = 13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 5(2x - 3)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List the factors of 33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 the total of this receipt.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of these expressions are equivalent?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2a + a +2a                              8a - 2a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6a - a 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02" name="Google Shape;10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1800" y="2752050"/>
            <a:ext cx="2798425" cy="1943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08" name="Google Shape;108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{F1990F2E-D838-4031-B721-738B797BFCBE}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What value of x solves this equation?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18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x - 5 = 13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 5(2x - 3)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10x - 15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List the factors of 33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1, 3, 11, 33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 the total of this receipt.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of these expressions are equivalent?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2a + a +2a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</a:t>
                      </a:r>
                      <a:r>
                        <a:rPr lang="en-GB" sz="1600" strike="sngStrike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8a - 2a</a:t>
                      </a:r>
                      <a:endParaRPr sz="1600" strike="sngStrike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6a - a 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09" name="Google Shape;10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8722" y="2869875"/>
            <a:ext cx="2701500" cy="1868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15" name="Google Shape;115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{F1990F2E-D838-4031-B721-738B797BFCBE}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value of x solves this equation?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6x = 42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 x(2x +1)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List the factors of 34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 the total of this receipt.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of these expressions are equivalent?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5n + m + 3n - 2m                             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   2n + 9m - 5n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5m + 3n + 4m -6n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16" name="Google Shape;11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0397" y="2792122"/>
            <a:ext cx="2789825" cy="193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, 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22" name="Google Shape;122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{F1990F2E-D838-4031-B721-738B797BFCBE}</a:tableStyleId>
              </a:tblPr>
              <a:tblGrid>
                <a:gridCol w="1546950"/>
                <a:gridCol w="1695225"/>
                <a:gridCol w="1221775"/>
                <a:gridCol w="1350275"/>
                <a:gridCol w="3067850"/>
              </a:tblGrid>
              <a:tr h="1423150">
                <a:tc gridSpan="2"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1) What value of x solves this equation?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7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6x = 42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 x(2x +1)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2x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x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List the factors of 34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1, 2, 17, 34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58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 the total of this receipt.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Which of these expressions are equivalent?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</a:t>
                      </a:r>
                      <a:r>
                        <a:rPr lang="en-GB" sz="1600" strike="sngStrike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5n + m + 3n - 2m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    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2n + 9m - 5n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5m + 3n + 4m -6n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pic>
        <p:nvPicPr>
          <p:cNvPr id="123" name="Google Shape;123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2897" y="2756672"/>
            <a:ext cx="2787325" cy="1935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