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E1739A74-2D34-4647-926B-356216381525}">
  <a:tblStyle styleId="{E1739A74-2D34-4647-926B-35621638152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AC4BAA4E-9896-4C24-889C-6CF635752921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FFDD9B0C-598B-4AD1-A772-5BDD2270783E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00bf7719c5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g100bf7719c5_0_1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1016f1f558e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g1016f1f558e_0_2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100bf7719c5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g100bf7719c5_0_2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1016f1f558e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g1016f1f558e_0_2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dcbf4ee84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dcbf4ee84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1b5a4534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1b5a4534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00bf7719c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100bf7719c5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016f1f558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g1016f1f558e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00bf7719c5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g100bf7719c5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016f1f558e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g1016f1f558e_0_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100bf7719c5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g100bf7719c5_0_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016f1f558e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g1016f1f558e_0_1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55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KS3 Year 7</a:t>
            </a:r>
            <a:endParaRPr sz="2900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t/>
            </a:r>
            <a:endParaRPr sz="2900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AUTUMN TERM</a:t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KS3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Year 7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Fluent in Five | Autumn Term</a:t>
            </a:r>
            <a:endParaRPr sz="1200"/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{E1739A74-2D34-4647-926B-356216381525}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KS3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Year 7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Fluent in Five | Autumn Term</a:t>
            </a:r>
            <a:endParaRPr sz="1200"/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{E1739A74-2D34-4647-926B-356216381525}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7.png"/><Relationship Id="rId4" Type="http://schemas.openxmlformats.org/officeDocument/2006/relationships/image" Target="../media/image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Relationship Id="rId4" Type="http://schemas.openxmlformats.org/officeDocument/2006/relationships/image" Target="../media/image1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png"/><Relationship Id="rId4" Type="http://schemas.openxmlformats.org/officeDocument/2006/relationships/image" Target="../media/image1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1.png"/><Relationship Id="rId4" Type="http://schemas.openxmlformats.org/officeDocument/2006/relationships/image" Target="../media/image2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Relationship Id="rId4" Type="http://schemas.openxmlformats.org/officeDocument/2006/relationships/image" Target="../media/image1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png"/><Relationship Id="rId4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1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5.png"/><Relationship Id="rId4" Type="http://schemas.openxmlformats.org/officeDocument/2006/relationships/image" Target="../media/image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6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4,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35" name="Google Shape;135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{FFDD9B0C-598B-4AD1-A772-5BDD2270783E}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a written method to calculate 99 x 89</a:t>
                      </a:r>
                      <a:endParaRPr baseline="3000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Determine 4</a:t>
                      </a:r>
                      <a:r>
                        <a:rPr b="0"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</a:t>
                      </a:r>
                      <a:endParaRPr baseline="3000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Determine the quotient and remainder when 3354 is divided by 23.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column addition to work out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column subtraction to work out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36" name="Google Shape;136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21650" y="2910099"/>
            <a:ext cx="2448225" cy="1673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5725" y="2910100"/>
            <a:ext cx="2457165" cy="1673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4,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43" name="Google Shape;143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{FFDD9B0C-598B-4AD1-A772-5BDD2270783E}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Use a written method to calculate 99 x 89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8811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Determine 4</a:t>
                      </a:r>
                      <a:r>
                        <a:rPr b="0"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1024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Determine the quotient and remainder when 3354 is divided by 23.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145 r19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column addition to work out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column subtraction to work out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44" name="Google Shape;144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3975" y="2984450"/>
            <a:ext cx="2325550" cy="1584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73775" y="2890325"/>
            <a:ext cx="2592450" cy="1772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4,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51" name="Google Shape;151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{FFDD9B0C-598B-4AD1-A772-5BDD2270783E}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a written method to calculate 444 x 555</a:t>
                      </a:r>
                      <a:endParaRPr baseline="3000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Find the value of 10</a:t>
                      </a:r>
                      <a:r>
                        <a:rPr b="0"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</a:t>
                      </a:r>
                      <a:endParaRPr baseline="3000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Determine the quotient and remainder when 1363 is divided by 29.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column addition to work out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column subtraction to work out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52" name="Google Shape;15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5521" y="3003046"/>
            <a:ext cx="2666575" cy="1602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57575" y="2953025"/>
            <a:ext cx="2586450" cy="1715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4,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59" name="Google Shape;159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{FFDD9B0C-598B-4AD1-A772-5BDD2270783E}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Use a written method to calculate 444 x 555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246420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Find the value of 10</a:t>
                      </a:r>
                      <a:r>
                        <a:rPr b="0"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1 000 000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Determine the quotient and remainder when 1363 is divided by 29.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47 (remainder 0)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column addition to work out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column subtraction to work out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60" name="Google Shape;16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7025" y="3003050"/>
            <a:ext cx="2763200" cy="1653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48275" y="2959925"/>
            <a:ext cx="2558575" cy="1696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75" name="Google Shape;75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{AC4BAA4E-9896-4C24-889C-6CF635752921}</a:tableStyleId>
              </a:tblPr>
              <a:tblGrid>
                <a:gridCol w="88790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Students will be using several written methods this week. Many methods are available, and students should be encouraged to verify their answers by using a method that is not necessarily their first choice, as this is an excellent way of deepening and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broadening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subject knowledge. As this week does rely heavily on writing, some students may need templates or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extra time so that the focus is on efficient calculation strategies.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Written multiplication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powers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Written division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Column addition with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decimals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Column subtraction with decimals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{AC4BAA4E-9896-4C24-889C-6CF635752921}</a:tableStyleId>
              </a:tblPr>
              <a:tblGrid>
                <a:gridCol w="88534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Written multiplication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different methods of written multiplication can you think of?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powers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are powers a useful mathematical notation?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Written division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written methods are available for division?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Column addition with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decimals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Is column addition different with decimals than with integers?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Column subtraction with decimals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Under what circumstances does care have to be taken when doing column subtraction with decimals?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7" name="Google Shape;87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{FFDD9B0C-598B-4AD1-A772-5BDD2270783E}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Use a written method to calculate 21 x 63</a:t>
                      </a:r>
                      <a:endParaRPr baseline="3000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Evaluate 2</a:t>
                      </a:r>
                      <a:r>
                        <a:rPr b="0"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</a:t>
                      </a:r>
                      <a:endParaRPr baseline="3000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What is 370 divided by 5?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 column addition for these decimal numbers.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 column subtraction for these decimal numbers.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88" name="Google Shape;8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0448" y="3228698"/>
            <a:ext cx="2146025" cy="136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87548" y="3210847"/>
            <a:ext cx="2201975" cy="14056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95" name="Google Shape;95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{FFDD9B0C-598B-4AD1-A772-5BDD2270783E}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Use a written method to calculate 21 x 63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1323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Evaluate 2</a:t>
                      </a:r>
                      <a:r>
                        <a:rPr b="0"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16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What is 370 divided by 5?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74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 column addition for these decimal numbers.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 column subtraction for these decimal numbers.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96" name="Google Shape;9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3274" y="3160574"/>
            <a:ext cx="2294750" cy="1464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96849" y="3180234"/>
            <a:ext cx="2294750" cy="14649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4,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03" name="Google Shape;103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{FFDD9B0C-598B-4AD1-A772-5BDD2270783E}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a written method to calculate 105 x 27</a:t>
                      </a:r>
                      <a:endParaRPr baseline="3000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Calculate 4</a:t>
                      </a:r>
                      <a:r>
                        <a:rPr b="0"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endParaRPr baseline="3000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Share 720 into 18 equal parts.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 column addition for these decimal numbers.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 column subtraction for these decimal numbers.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04" name="Google Shape;10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9350" y="3203925"/>
            <a:ext cx="2253600" cy="12658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51475" y="3203925"/>
            <a:ext cx="2253600" cy="12658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4,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11" name="Google Shape;111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{FFDD9B0C-598B-4AD1-A772-5BDD2270783E}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Use a written method to calculate 105 x 27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2835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Calculate 4</a:t>
                      </a:r>
                      <a:r>
                        <a:rPr b="0"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64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Share 720 into 18 equal parts.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 column addition for these decimal numbers.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 column subtraction for these decimal numbers.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12" name="Google Shape;11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4825" y="3253000"/>
            <a:ext cx="2428851" cy="1364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09000" y="3280891"/>
            <a:ext cx="2428850" cy="13642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4,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19" name="Google Shape;119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{FFDD9B0C-598B-4AD1-A772-5BDD2270783E}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a written method to calculate 320 x 17</a:t>
                      </a:r>
                      <a:endParaRPr baseline="3000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Work out 2</a:t>
                      </a:r>
                      <a:r>
                        <a:rPr b="0"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</a:t>
                      </a:r>
                      <a:endParaRPr baseline="3000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Determine the quotient and remainder when 7453 is divided by 17.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Use column addition to work out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column subtraction to work out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20" name="Google Shape;12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6775" y="2972883"/>
            <a:ext cx="2253600" cy="15601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48225" y="2891500"/>
            <a:ext cx="2401225" cy="1641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4,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27" name="Google Shape;127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{FFDD9B0C-598B-4AD1-A772-5BDD2270783E}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Use a written method to calculate 320 x 17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5440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Work out 2</a:t>
                      </a:r>
                      <a:r>
                        <a:rPr b="0"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32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Determine the quotient and remainder when 7453 is divided by 17.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438 r7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Use column addition to work out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column subtraction to work out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28" name="Google Shape;128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18996" y="2859524"/>
            <a:ext cx="2536250" cy="17338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8000" y="2878000"/>
            <a:ext cx="2451150" cy="1696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