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D593276-94A7-45BA-B279-A73A50045C41}">
  <a:tblStyle styleId="{9D593276-94A7-45BA-B279-A73A50045C4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8D50DA1A-7AFA-48F7-AF3F-E3FBC786867A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9AD8CD6-962D-47F2-A77C-5AFF5DC23A9C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0c04b5f4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100c04b5f4c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14c35b410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014c35b410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0c04b5f4c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0c04b5f4c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014c35b410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1014c35b410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fa63d618e3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fa63d618e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0c04b5f4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0c04b5f4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14c35b41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g1014c35b410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00c04b5f4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100c04b5f4c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014c35b41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1014c35b410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0c04b5f4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00c04b5f4c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014c35b410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1014c35b410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 </a:t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Year 7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{9D593276-94A7-45BA-B279-A73A50045C41}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Year 7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{9D593276-94A7-45BA-B279-A73A50045C41}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3" name="Google Shape;123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{C9AD8CD6-962D-47F2-A77C-5AFF5DC23A9C}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65.1 x 22.4 = 1458.24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6.51 x 2240?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cube root of 64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Divide 17.7 by 0.3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lowest common multiple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11 and 13?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11 and 13?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9" name="Google Shape;129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{C9AD8CD6-962D-47F2-A77C-5AFF5DC23A9C}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Given 65.1 x 22.4 = 1458.24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6.51 x 2240?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14582.4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cube root of 64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Divide 17.7 by 0.3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lowest common multiple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11 and 13?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11, 22, 33, 44, 55, 66, 77, 88, 99, 110, 121, 132,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143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154, 165, …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13, 26, 39, 52, 65, 78, 91, 104, 117, 130,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143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156, 169, …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11 and 13?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11          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13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5" name="Google Shape;13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{C9AD8CD6-962D-47F2-A77C-5AFF5DC23A9C}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120.2 x 75.6 = 9087.12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908712 ÷ 120.2?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cube root of 64000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the result of dividing 4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by 0.64?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lowest common multiple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12 and 15?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12 and 15?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1" name="Google Shape;141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{C9AD8CD6-962D-47F2-A77C-5AFF5DC23A9C}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789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Given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120.2 x 75.6 = 9087.12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908712 ÷ 120.2?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7560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cube root of 64000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the result of dividing 43.2 by 0.64?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67.5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030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lowest common multiple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12 and 15?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12, 24, 36, 48,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72, 84, …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15, 30, 45,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75, 90, …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12 and 15?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x 12                1 x 15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6                 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{8D50DA1A-7AFA-48F7-AF3F-E3FBC786867A}</a:tableStyleId>
              </a:tblPr>
              <a:tblGrid>
                <a:gridCol w="88790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sees an extension of many skills covered so far. For questions 4 and 5, at this stage it is advantageous to utilise listing strategies, as this will further enhance fluency and skill within this topic area.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known result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Cube roots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Dividing by a decimal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Lowest common multiple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Highest common factor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{8D50DA1A-7AFA-48F7-AF3F-E3FBC786867A}</a:tableStyleId>
              </a:tblPr>
              <a:tblGrid>
                <a:gridCol w="88662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known result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using a known (or given) result be useful?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Cube roots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can you check whether the cube root you have found is correct?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Dividing by a decimal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techniques do you rely on when dividing by a decimal?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Lowest common multiple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listing multiples always an efficient strategy for finding the LCM?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might you find the LCM when numbers are very large?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Highest common factor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listing factor paris always an efficient strategy for finding the HCF?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{C9AD8CD6-962D-47F2-A77C-5AFF5DC23A9C}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23.5 x 15.6 = 366.6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235 x 156?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cube root of 8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25 ÷ 0.5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the lowest common multiple of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4 and 6?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4 and 6?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3" name="Google Shape;93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{C9AD8CD6-962D-47F2-A77C-5AFF5DC23A9C}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Given 23.5 x 15.6 = 366.6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235 x 156?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36660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cube root of 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25 ÷ 0.5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is the lowest common multiple of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4 and 6?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4, 8,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16, 20, …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6,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18, 24, 30, …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4 and 6?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x 4                           1 x 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2                          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9" name="Google Shape;99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{C9AD8CD6-962D-47F2-A77C-5AFF5DC23A9C}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23.5 x 15.6 = 366.6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2.35 x 1.56?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cube root of 27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10.4 ÷ 1.3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lowest common multiple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12 and 18?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12 and 18?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5" name="Google Shape;105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{C9AD8CD6-962D-47F2-A77C-5AFF5DC23A9C}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Given 23.5 x 15.6 = 366.6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2.35 x 1.56?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3.666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cube root of 27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10.4 ÷ 1.3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lowest common multiple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12 and 18?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12, 24,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48, 60, …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18,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54, 72, 90, …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12 and 18?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x 12                   1 x 18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2 x 9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4                     3 x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sz="1600" u="sng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1" name="Google Shape;111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{C9AD8CD6-962D-47F2-A77C-5AFF5DC23A9C}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23.5 x 15.6 = 366.6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366.6 ÷ 156?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cube root of 1000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 37.5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1.5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lowest common multiple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20 and 35?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20 and 35?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7" name="Google Shape;117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{C9AD8CD6-962D-47F2-A77C-5AFF5DC23A9C}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Given 23.5 x 15.6 = 366.6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366.6 ÷ 156?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2.35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cube root of 1000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Work out 37.5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1.5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lowest common multiple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20 and 35?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20, 40, 60, 80, 100, 12,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140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160, 180, …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35, 70, 105,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140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175, 210, …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highest common factor of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20 and 35?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x 20                   1 x 35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10                  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x </a:t>
                      </a:r>
                      <a:r>
                        <a:rPr lang="en-GB" sz="1600" u="sng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sz="1600" u="sng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