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91A393-8124-4A12-AC2F-55A39D01D792}">
  <a:tblStyle styleId="{6391A393-8124-4A12-AC2F-55A39D01D79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FCE5F8B-0A73-4D55-90C6-CCB74448AB3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B91F5C1-1353-484B-B146-60C3A1421C32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e490dad23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12e490dad23_0_1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2e490dad23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12e490dad23_0_1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e490dad23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e490dad23_0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e490dad23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2e490dad23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2e490dad23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2e490dad23_0_10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{6391A393-8124-4A12-AC2F-55A39D01D792}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{6391A393-8124-4A12-AC2F-55A39D01D792}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8 and 18.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45.96 rounded to one decimal place?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getting red on two successive spins on the spinner below? Write your answer as a decimal.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the largest number possible that is a multiple of four.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2" name="Google Shape;16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4825" y="2730100"/>
            <a:ext cx="3409950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4" name="Google Shape;164;p24"/>
          <p:cNvGrpSpPr/>
          <p:nvPr/>
        </p:nvGrpSpPr>
        <p:grpSpPr>
          <a:xfrm>
            <a:off x="6891978" y="1306250"/>
            <a:ext cx="235655" cy="481300"/>
            <a:chOff x="4963775" y="5368550"/>
            <a:chExt cx="294900" cy="481300"/>
          </a:xfrm>
        </p:grpSpPr>
        <p:cxnSp>
          <p:nvCxnSpPr>
            <p:cNvPr id="165" name="Google Shape;165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6" name="Google Shape;166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7" name="Google Shape;167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2" name="Google Shape;17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8 and 18.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45.96 rounded to one decimal place?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46.0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(8 -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getting red on two successive spins on the spinner below? Write your answer as a decimal.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0.5 ⨉ 0.5 = 0.25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the largest number possible that is a multiple of four.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9316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3" name="Google Shape;17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4" name="Google Shape;17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4825" y="2730100"/>
            <a:ext cx="3409950" cy="133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6" name="Google Shape;176;p25"/>
          <p:cNvGrpSpPr/>
          <p:nvPr/>
        </p:nvGrpSpPr>
        <p:grpSpPr>
          <a:xfrm>
            <a:off x="6891978" y="1306250"/>
            <a:ext cx="235655" cy="481300"/>
            <a:chOff x="4963775" y="5368550"/>
            <a:chExt cx="294900" cy="481300"/>
          </a:xfrm>
        </p:grpSpPr>
        <p:cxnSp>
          <p:nvCxnSpPr>
            <p:cNvPr id="177" name="Google Shape;17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8" name="Google Shape;17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" name="Google Shape;17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4, 10 and 14.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5.49893 rounded to two decimal places?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Make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3(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q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getting blue on three successive spins on the spinner below?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a 3-digit number that is prime.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5" name="Google Shape;185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6" name="Google Shape;18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3025" y="2636038"/>
            <a:ext cx="2895600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2" name="Google Shape;192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4, 10 and 14.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5.49893 rounded to two decimal places?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5.50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3(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q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getting blue on three successive spins on the spinner below? Write your answer as a fraction in its simplest form.                                   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a 3-digit number that is prime.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523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3" name="Google Shape;19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4" name="Google Shape;19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3025" y="2636038"/>
            <a:ext cx="2895600" cy="134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27"/>
          <p:cNvGrpSpPr/>
          <p:nvPr/>
        </p:nvGrpSpPr>
        <p:grpSpPr>
          <a:xfrm>
            <a:off x="8063178" y="1299325"/>
            <a:ext cx="235655" cy="481300"/>
            <a:chOff x="4963775" y="5368550"/>
            <a:chExt cx="294900" cy="481300"/>
          </a:xfrm>
        </p:grpSpPr>
        <p:cxnSp>
          <p:nvCxnSpPr>
            <p:cNvPr id="197" name="Google Shape;19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8" name="Google Shape;198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9" name="Google Shape;199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200" name="Google Shape;200;p27"/>
          <p:cNvGrpSpPr/>
          <p:nvPr/>
        </p:nvGrpSpPr>
        <p:grpSpPr>
          <a:xfrm>
            <a:off x="2960741" y="2759475"/>
            <a:ext cx="235655" cy="481300"/>
            <a:chOff x="4963775" y="5368550"/>
            <a:chExt cx="294900" cy="481300"/>
          </a:xfrm>
        </p:grpSpPr>
        <p:cxnSp>
          <p:nvCxnSpPr>
            <p:cNvPr id="201" name="Google Shape;20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2" name="Google Shape;202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3" name="Google Shape;203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4" name="Google Shape;204;p27"/>
          <p:cNvGrpSpPr/>
          <p:nvPr/>
        </p:nvGrpSpPr>
        <p:grpSpPr>
          <a:xfrm>
            <a:off x="3433653" y="2759475"/>
            <a:ext cx="235655" cy="481300"/>
            <a:chOff x="4963775" y="5368550"/>
            <a:chExt cx="294900" cy="481300"/>
          </a:xfrm>
        </p:grpSpPr>
        <p:cxnSp>
          <p:nvCxnSpPr>
            <p:cNvPr id="205" name="Google Shape;20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6" name="Google Shape;20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7" name="Google Shape;20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8" name="Google Shape;208;p27"/>
          <p:cNvGrpSpPr/>
          <p:nvPr/>
        </p:nvGrpSpPr>
        <p:grpSpPr>
          <a:xfrm>
            <a:off x="4042278" y="2759475"/>
            <a:ext cx="235655" cy="481300"/>
            <a:chOff x="4963775" y="5368550"/>
            <a:chExt cx="294900" cy="481300"/>
          </a:xfrm>
        </p:grpSpPr>
        <p:cxnSp>
          <p:nvCxnSpPr>
            <p:cNvPr id="209" name="Google Shape;20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0" name="Google Shape;21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1" name="Google Shape;21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12" name="Google Shape;212;p27"/>
          <p:cNvSpPr txBox="1"/>
          <p:nvPr/>
        </p:nvSpPr>
        <p:spPr>
          <a:xfrm>
            <a:off x="3136875" y="278457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3" name="Google Shape;213;p27"/>
          <p:cNvSpPr txBox="1"/>
          <p:nvPr/>
        </p:nvSpPr>
        <p:spPr>
          <a:xfrm>
            <a:off x="3664100" y="270547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23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4" name="Google Shape;214;p27"/>
          <p:cNvSpPr txBox="1"/>
          <p:nvPr/>
        </p:nvSpPr>
        <p:spPr>
          <a:xfrm>
            <a:off x="2670225" y="278457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15" name="Google Shape;215;p27"/>
          <p:cNvGrpSpPr/>
          <p:nvPr/>
        </p:nvGrpSpPr>
        <p:grpSpPr>
          <a:xfrm>
            <a:off x="2487816" y="2759475"/>
            <a:ext cx="235655" cy="481300"/>
            <a:chOff x="4963775" y="5368550"/>
            <a:chExt cx="294900" cy="481300"/>
          </a:xfrm>
        </p:grpSpPr>
        <p:cxnSp>
          <p:nvCxnSpPr>
            <p:cNvPr id="216" name="Google Shape;216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7" name="Google Shape;217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8" name="Google Shape;21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{0FCE5F8B-0A73-4D55-90C6-CCB74448AB38}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Although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these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topics have been seen before, care must be taken as to how the answers should be presented. Remind students to give attention to when a question asks for an answer in a certain format. Question 5 may require some thinking time; giving some students number cards to physically rearrange can be a useful scaffold.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Lowest common multiple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Changing the subject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number properties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{0FCE5F8B-0A73-4D55-90C6-CCB74448AB38}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Lowest common multiple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use the lowest common multiple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and when do we round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decide the method or accuracy of rounding?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Changing the subject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might we need to change the subject of a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solving an equation a special case of changing the subject?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a probability be given as a fraction or a decimal?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either approach have an advantage over the other?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number properties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number properties intrinsic or imposed?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8 and 12.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13.87 rounded to the nearest integer?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probability of getting red on the spinner below?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By rearranging the cards below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make the largest number possible.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700" y="2803275"/>
            <a:ext cx="3409950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8 and 12.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13.87 rounded to the nearest integer?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probability of getting red on the spinner below? Write your answer as a fraction in its simplest form.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By rearranging the cards below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make the largest number possible.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7631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" name="Google Shape;97;p19"/>
          <p:cNvGrpSpPr/>
          <p:nvPr/>
        </p:nvGrpSpPr>
        <p:grpSpPr>
          <a:xfrm>
            <a:off x="2274828" y="2443075"/>
            <a:ext cx="235655" cy="481300"/>
            <a:chOff x="4963775" y="5368550"/>
            <a:chExt cx="294900" cy="481300"/>
          </a:xfrm>
        </p:grpSpPr>
        <p:cxnSp>
          <p:nvCxnSpPr>
            <p:cNvPr id="98" name="Google Shape;98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9" name="Google Shape;9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0" name="Google Shape;100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2700" y="2803275"/>
            <a:ext cx="3409950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Google Shape;10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9 and 15.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2837 rounded to the nearest hundred?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not getting blue on the spinner below?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the largest odd number possible.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7" name="Google Shape;10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5150" y="2729388"/>
            <a:ext cx="3409950" cy="13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9 and 15.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2837 rounded to the nearest hundred?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  (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not getting blue on the spinner below? Write your answer as a fraction in its simplest form.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the largest odd number possible.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9645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5" name="Google Shape;11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5150" y="2729388"/>
            <a:ext cx="3409950" cy="134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21"/>
          <p:cNvGrpSpPr/>
          <p:nvPr/>
        </p:nvGrpSpPr>
        <p:grpSpPr>
          <a:xfrm>
            <a:off x="2824728" y="2419350"/>
            <a:ext cx="235655" cy="481300"/>
            <a:chOff x="4963775" y="5368550"/>
            <a:chExt cx="294900" cy="481300"/>
          </a:xfrm>
        </p:grpSpPr>
        <p:cxnSp>
          <p:nvCxnSpPr>
            <p:cNvPr id="118" name="Google Shape;11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9" name="Google Shape;11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0" name="Google Shape;12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1" name="Google Shape;121;p21"/>
          <p:cNvGrpSpPr/>
          <p:nvPr/>
        </p:nvGrpSpPr>
        <p:grpSpPr>
          <a:xfrm>
            <a:off x="7879828" y="1328925"/>
            <a:ext cx="235655" cy="481300"/>
            <a:chOff x="4963775" y="5368550"/>
            <a:chExt cx="294900" cy="481300"/>
          </a:xfrm>
        </p:grpSpPr>
        <p:cxnSp>
          <p:nvCxnSpPr>
            <p:cNvPr id="122" name="Google Shape;122;p21"/>
            <p:cNvCxnSpPr/>
            <p:nvPr/>
          </p:nvCxnSpPr>
          <p:spPr>
            <a:xfrm flipH="1" rot="10800000">
              <a:off x="5004348" y="5609300"/>
              <a:ext cx="209100" cy="60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3" name="Google Shape;123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4" name="Google Shape;124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Google Shape;13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6 and 15.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4926 rounded to the nearest ten?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getting yellow on two successive spins on the spinner below?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the smallest even number possible.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1" name="Google Shape;131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1200" y="2683338"/>
            <a:ext cx="3409950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{6B91F5C1-1353-484B-B146-60C3A1421C32}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6 and 15.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4926 rounded to the nearest ten?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getting yellow on two successive spins on the spinner below? Write your answer as a fraction in its simplest form.   </a:t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rearranging the cards below, make the smallest even number possible.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4578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896" y="2510225"/>
            <a:ext cx="2141125" cy="21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1200" y="2683338"/>
            <a:ext cx="3409950" cy="134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2" name="Google Shape;142;p23"/>
          <p:cNvGrpSpPr/>
          <p:nvPr/>
        </p:nvGrpSpPr>
        <p:grpSpPr>
          <a:xfrm>
            <a:off x="2470428" y="2792125"/>
            <a:ext cx="235655" cy="481300"/>
            <a:chOff x="4963775" y="5368550"/>
            <a:chExt cx="294900" cy="481300"/>
          </a:xfrm>
        </p:grpSpPr>
        <p:cxnSp>
          <p:nvCxnSpPr>
            <p:cNvPr id="143" name="Google Shape;14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" name="Google Shape;14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5" name="Google Shape;14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6" name="Google Shape;146;p23"/>
          <p:cNvGrpSpPr/>
          <p:nvPr/>
        </p:nvGrpSpPr>
        <p:grpSpPr>
          <a:xfrm>
            <a:off x="2926653" y="2792125"/>
            <a:ext cx="235655" cy="481300"/>
            <a:chOff x="4963775" y="5368550"/>
            <a:chExt cx="294900" cy="481300"/>
          </a:xfrm>
        </p:grpSpPr>
        <p:cxnSp>
          <p:nvCxnSpPr>
            <p:cNvPr id="147" name="Google Shape;14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8" name="Google Shape;14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9" name="Google Shape;14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0" name="Google Shape;150;p23"/>
          <p:cNvGrpSpPr/>
          <p:nvPr/>
        </p:nvGrpSpPr>
        <p:grpSpPr>
          <a:xfrm>
            <a:off x="3535278" y="2792125"/>
            <a:ext cx="235655" cy="481300"/>
            <a:chOff x="4963775" y="5368550"/>
            <a:chExt cx="294900" cy="481300"/>
          </a:xfrm>
        </p:grpSpPr>
        <p:cxnSp>
          <p:nvCxnSpPr>
            <p:cNvPr id="151" name="Google Shape;15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4" name="Google Shape;154;p23"/>
          <p:cNvSpPr txBox="1"/>
          <p:nvPr/>
        </p:nvSpPr>
        <p:spPr>
          <a:xfrm>
            <a:off x="2629875" y="28172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5" name="Google Shape;155;p23"/>
          <p:cNvSpPr txBox="1"/>
          <p:nvPr/>
        </p:nvSpPr>
        <p:spPr>
          <a:xfrm>
            <a:off x="3157100" y="27381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23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