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731220F3-BAA1-4806-824A-F9949EA7F914}">
  <a:tblStyle styleId="{731220F3-BAA1-4806-824A-F9949EA7F914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C3DA920E-179C-4374-A39A-0E8C0F9C39F8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20C43C96-8C3E-4CCD-9BA0-66C38392C99D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g12e52c9fad9_0_5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0" name="Google Shape;140;g12e52c9fad9_0_5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6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8" name="Google Shape;148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g12e52c9fad9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6" name="Google Shape;156;g12e52c9fad9_0_64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e52c9fad9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e52c9fad9_0_1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12e52c9fad9_0_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8" name="Google Shape;108;g12e52c9fad9_0_27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6" name="Google Shape;116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2e52c9fad9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2e52c9fad9_0_4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 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{731220F3-BAA1-4806-824A-F9949EA7F914}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{731220F3-BAA1-4806-824A-F9949EA7F914}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5.png"/><Relationship Id="rId4" Type="http://schemas.openxmlformats.org/officeDocument/2006/relationships/image" Target="../media/image6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10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3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4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209525"/>
                <a:gridCol w="320860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 ⨉ 0.4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÷ 0.08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="0" baseline="3000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smallest portion when £1250 is shared in the ratio 2:3:5.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are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of one face of the cube below is 16cm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find the volume of the cube.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Pictured is a regular dodecagon. Find the size of the marked exterior 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3497" y="2310497"/>
            <a:ext cx="2791100" cy="274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7696" y="2700039"/>
            <a:ext cx="1990300" cy="1916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2" name="Google Shape;142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209525"/>
                <a:gridCol w="3208600"/>
              </a:tblGrid>
              <a:tr h="102110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2.2 ⨉ 0.4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0.88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÷ 0.08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smallest portion when £1250 is shared in the ratio 2:3:5.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£250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375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Given that the are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 of one face of the cube below is 16cm</a:t>
                      </a:r>
                      <a:r>
                        <a:rPr baseline="30000"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find the volume of the cube.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64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Pictured is a regular dodecagon. Find the size of the marked exterior angle.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3" name="Google Shape;143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4" name="Google Shape;14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83497" y="2310497"/>
            <a:ext cx="2791100" cy="274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5" name="Google Shape;145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927696" y="2700039"/>
            <a:ext cx="1990300" cy="1916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0" name="Google Shape;150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273525"/>
                <a:gridCol w="314460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8.1 ÷ 9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 ⨉ 0.7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8 - 3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largest portion when $108 is shared in the ratio 1:3:5.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volume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cuboid is 945 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edge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Two congruent regular pentagons are positi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oned as pictured. Find the size of 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1" name="Google Shape;151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2" name="Google Shape;152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6138" y="2687863"/>
            <a:ext cx="3019425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613" y="2687863"/>
            <a:ext cx="3190875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8" name="Google Shape;158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273525"/>
                <a:gridCol w="3144600"/>
              </a:tblGrid>
              <a:tr h="10278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8.1 ÷ 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0.3 ⨉ 0.7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0.21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8 - 3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largest portion when $108 is shared in the ratio 1:3:5.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$60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5630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The volume of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cuboid is 945 cm</a:t>
                      </a:r>
                      <a:r>
                        <a:rPr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What is the length of edge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k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6cm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Two congruent regular pentagons are positi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oned as pictured. Find the size of angle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t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9" name="Google Shape;159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0" name="Google Shape;160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26138" y="2687863"/>
            <a:ext cx="3019425" cy="14573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1" name="Google Shape;161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84613" y="2687863"/>
            <a:ext cx="3190875" cy="16192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{C3DA920E-179C-4374-A39A-0E8C0F9C39F8}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is the start of the final half term of Key Stage 3, so all material has been seen in some way before. Confidence and accuracy should be a priority for the rest of the summer. Different approaches can be taken to question 5, and as such you may like some students to compare/contrast the ways these questions can be answered.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decimals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Collecting like terms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Sharing and using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Interior/exterior 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{C3DA920E-179C-4374-A39A-0E8C0F9C39F8}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Arithmetic with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decimals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Does the number of decimal places alter how you perform a calculation?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ollecting like terms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*reflect on previous learning*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Sharing and using ratio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many 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different</a:t>
                      </a: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ways of “sharing” have you used in maths? 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do these methods relate to how you share things in life?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could you find the volume of an object using a graduated tank of water?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Interior/exterior angles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relationships do interior and exterior angles have?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To what extent are the rules for interior and exterior angles interchangeable?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1.4 + 2.7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1.9 ⨉ 3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larger portion when £63 is shared in the ratio 4:5.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cuboid.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Pictured is a regular hexagon. Find the size of the marked inter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ior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499" y="2571750"/>
            <a:ext cx="3028550" cy="14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5622" y="2571750"/>
            <a:ext cx="2199719" cy="217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38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1.4 + 2.7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1.9 ⨉ 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Simplify: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Find the larger portion when £63 is shared in the ratio 4:5.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845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cuboid.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420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Pictured is a regular hexagon. Find the size of the marked inter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ior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angle.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120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88499" y="2571750"/>
            <a:ext cx="3028550" cy="1434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55622" y="2571750"/>
            <a:ext cx="2199719" cy="2178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" name="Google Shape;102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158350"/>
                <a:gridCol w="3259775"/>
              </a:tblGrid>
              <a:tr h="1035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5.9 - 1.65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2.3 + 4.07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portion when €120 is shared in the ratio 2:3.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7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triangular prism.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Pictured is a regular decagon. Find the size of the marked exterior 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3" name="Google Shape;103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4" name="Google Shape;104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600" y="2571750"/>
            <a:ext cx="3086100" cy="207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025" y="2533363"/>
            <a:ext cx="33909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9" name="Shape 1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0" name="Google Shape;110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158350"/>
                <a:gridCol w="3259775"/>
              </a:tblGrid>
              <a:tr h="1035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5.9 - 1.65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4.25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2.3 + 4.07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6.37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-(3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smaller portion when €120 is shared in the ratio 2:3.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€48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77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triangular prism.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308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Pictured is a regular decagon. Find the size of the marked exterior angle.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1" name="Google Shape;111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2" name="Google Shape;112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360600" y="2571750"/>
            <a:ext cx="3086100" cy="20764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6025" y="2533363"/>
            <a:ext cx="3390900" cy="1743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8" name="Google Shape;118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1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⨉ 2.6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10.3 - 7.6 =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larger portion when 2.4kg is shared in the ratio 1:7.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3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cylinder. Give your answer 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ounded to one decimal place.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Pictured is a regular octagon. Find the size of the marked interior angle.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9" name="Google Shape;119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0" name="Google Shape;120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4825" y="2350121"/>
            <a:ext cx="2405625" cy="247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500" y="2719248"/>
            <a:ext cx="2813825" cy="150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{20C43C96-8C3E-4CCD-9BA0-66C38392C99D}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414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⨉ 2.6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lphaL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10.3 - 7.6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Simplify: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larger portion when 2.4kg is shared in the ratio 1:7.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2.1kg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939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Find the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volume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cylinder. Give your answer r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ounded to one decimal place.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2163.0 cm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Pictured is a regular octagon. Find the size of the marked interior angle.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135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7: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574825" y="2350121"/>
            <a:ext cx="2405625" cy="2473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49500" y="2719248"/>
            <a:ext cx="2813825" cy="1502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