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9CA38759-AC76-4D5B-99BF-0C293E19AF7A}">
  <a:tblStyle styleId="{9CA38759-AC76-4D5B-99BF-0C293E19AF7A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DEC567F-90EF-49EE-B784-F77D6D76A619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A6A8BD03-8829-49E8-B2B0-CD59A15215F1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e4ae2c147_0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e4ae2c147_0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e4ae2c147_0_4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e4ae2c147_0_4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e4ae2c147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e4ae2c147_0_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e4ae2c147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e4ae2c147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e4ae2c147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e4ae2c147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{9CA38759-AC76-4D5B-99BF-0C293E19AF7A}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{9CA38759-AC76-4D5B-99BF-0C293E19AF7A}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2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9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3.pn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24, 32 and 42.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+ 3(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42 in standard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hoodie costs $69. At the exchange rate shown, how much is this in British pounds?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76275" y="2680150"/>
            <a:ext cx="2601800" cy="1576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4975" y="2680148"/>
            <a:ext cx="2972000" cy="1511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46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24, 32 and 42.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- 3) + 3(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42 in standard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4.2 x 10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41.4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hoodie costs $69. At the exchange rate shown, how much is this in British pounds?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£57.50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66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4975" y="2680148"/>
            <a:ext cx="2972000" cy="15110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76275" y="2680150"/>
            <a:ext cx="2601800" cy="15768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42, 70 and 91.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0.0013 in standard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camera costs £250 in the UK. The same camera costs €322 in Germany. How much cheaper is the camera in the UK than Germany? Give your answer in GBR £.  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61150" y="3191471"/>
            <a:ext cx="2429925" cy="1235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21875" y="2673947"/>
            <a:ext cx="2403400" cy="1609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42, 70 and 91.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4x + 2 - 6x + 2x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- 2x + 2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0.0013 in standard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1.3 x 10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-3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50.3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camera costs £250 in the UK. The same camera cost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 €322 in Germany. How much cheaper is the camera in the UK than Germany? Give your answer in GBR £.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661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1875" y="2673947"/>
            <a:ext cx="2403400" cy="160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61150" y="3191471"/>
            <a:ext cx="2429925" cy="123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{2DEC567F-90EF-49EE-B784-F77D6D76A619}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The topics this week involve many skills that generally feature early in most GCSE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schemes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work. Along with the usual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tasks, marking, and discussing, it may be worth having a pitch of ideas to see how the skills used this week could be further deployed in maths and other subjects.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Highest common factor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and simplifying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numbers in standard form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Trigonometry (finding angles)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currency conversions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{2DEC567F-90EF-49EE-B784-F77D6D76A619}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Highest common factor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what ways do we use the highest common factor?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and simplifying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simplifying important after expanding brackets?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simplifying “remove” any information?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numbers in standard form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 which other subjects do we regularly see standard form?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might this be?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Trigonometry (finding angles)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Would this be possible without calculators?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this?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currency conversions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Some currencies have decimal parts, and some do not, why do you think this is?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either system have an advantage?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12 and 20.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+ 3(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5600 in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size of angle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answer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 have £200 to take on holiday to America. Using the exchange rate shown, how many dollars is your money worth?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00" y="2725500"/>
            <a:ext cx="2803600" cy="13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2600" y="2942471"/>
            <a:ext cx="2309050" cy="117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12 and 20.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Expand and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+ 3(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5600 in standard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5.6 ⨉ 10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answer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to one decimal place.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35.2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 have £200 to take on holiday to America. Using the exchange rate shown, how many dollars is your money worth?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$250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4840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2000" y="2725500"/>
            <a:ext cx="2803600" cy="1355575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2600" y="2942471"/>
            <a:ext cx="2309050" cy="1174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32 and 46.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- 2(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0.04 in standard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 have £150 to take on holiday to Japan. Using the exchange rate shown, how many Yen is your money worth?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5625" y="2660675"/>
            <a:ext cx="2439775" cy="147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6400" y="2896850"/>
            <a:ext cx="2499350" cy="127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32 and 46.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- 2) - 2(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- 1)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- 6 - 2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0.04 in standard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⨉ 10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44.1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You have £150 to take on holiday to Japan. Using the exchange rate shown, how many Yen is your money worth?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¥19500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5245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55625" y="2660675"/>
            <a:ext cx="2439775" cy="1478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26400" y="2896850"/>
            <a:ext cx="2499350" cy="12777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57 and 81.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5(3 -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+ 3(2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8250000 in standard form.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pair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trainers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cost €86.25. At the exchange rate shown, how much is this in British pounds?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325" y="2647825"/>
            <a:ext cx="2253600" cy="156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8012" y="2884225"/>
            <a:ext cx="2466888" cy="125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{A6A8BD03-8829-49E8-B2B0-CD59A15215F1}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highest common factor (HCF) of 57 and 81.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 and 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5(3 -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+ 3(2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15 - 5x + 6x + 3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x + 18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8250000 in standard form.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8.25 x 10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endParaRPr b="0"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giving your answer to one decimal place.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41.8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pair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trainers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cost €86.25. At the exchange rate shown, how much is this in British pounds?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£75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4783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35325" y="2647825"/>
            <a:ext cx="2253600" cy="1562779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58012" y="2884225"/>
            <a:ext cx="2466888" cy="125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