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B0B7ABB-E0DA-4358-90ED-06D4AB49E2FD}">
  <a:tblStyle styleId="{2B0B7ABB-E0DA-4358-90ED-06D4AB49E2F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D0B21C8F-6971-4101-8BFB-6B9ED424066E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0D310BF8-C0FF-43D0-842F-6020DD1621FD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0b2c0fb945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g10b2c0fb945_0_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122f842acba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g122f842acba_0_3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10b2c0fb945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g10b2c0fb945_0_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22f842acba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g122f842acba_0_4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cbf4ee8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cbf4ee8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b2c0fb94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b2c0fb94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d9c7bf38d3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d9c7bf38d3_0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22f842acb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g122f842acba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0b2c0fb945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g10b2c0fb945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22f842acba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g122f842acba_0_1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10b2c0fb945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g10b2c0fb945_0_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22f842acba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g122f842acba_0_2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None/>
            </a:pPr>
            <a:r>
              <a:rPr lang="en-GB" sz="1895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KS3 Year 9</a:t>
            </a:r>
            <a:endParaRPr sz="1895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None/>
            </a:pPr>
            <a:r>
              <a:t/>
            </a:r>
            <a:endParaRPr sz="1895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None/>
            </a:pPr>
            <a:r>
              <a:rPr lang="en-GB" sz="1895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Autumn Term</a:t>
            </a:r>
            <a:endParaRPr sz="107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KS3 Year 9 | Fluent in Five | Autumn Term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{2B0B7ABB-E0DA-4358-90ED-06D4AB49E2FD}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KS3 Year 9 | Fluent in Five | Autumn Term</a:t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{2B0B7ABB-E0DA-4358-90ED-06D4AB49E2FD}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Relationship Id="rId4" Type="http://schemas.openxmlformats.org/officeDocument/2006/relationships/image" Target="../media/image1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png"/><Relationship Id="rId4" Type="http://schemas.openxmlformats.org/officeDocument/2006/relationships/image" Target="../media/image1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4.png"/><Relationship Id="rId4" Type="http://schemas.openxmlformats.org/officeDocument/2006/relationships/image" Target="../media/image1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6.png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6.png"/><Relationship Id="rId4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5.png"/><Relationship Id="rId4" Type="http://schemas.openxmlformats.org/officeDocument/2006/relationships/image" Target="../media/image1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png"/><Relationship Id="rId4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11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4" name="Google Shape;134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{0D310BF8-C0FF-43D0-842F-6020DD1621FD}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244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 ÷ 2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- 3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percentage change when €65 has increased to €78.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24 - 3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5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endParaRPr b="0" i="1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469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 and label: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(2, 5)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(0, -2.5)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long is the base of this isosceles triangle?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35" name="Google Shape;135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11,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36" name="Google Shape;136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61973" y="2470683"/>
            <a:ext cx="2809997" cy="2082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38738" y="2683488"/>
            <a:ext cx="3343275" cy="1657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2" name="Google Shape;142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{0D310BF8-C0FF-43D0-842F-6020DD1621FD}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244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8 ÷ 2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- 3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 ÷ 8 - 9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1 - 9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-8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percentage change when €65 has increased to €78.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20% increase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24 - 3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5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3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469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 and label: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(2, 5)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(0, -2.5)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long is the base of this isosceles triangle?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32cm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43" name="Google Shape;143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81956" y="2409846"/>
            <a:ext cx="2974139" cy="2204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38738" y="2683488"/>
            <a:ext cx="3343275" cy="165735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25"/>
          <p:cNvSpPr txBox="1"/>
          <p:nvPr/>
        </p:nvSpPr>
        <p:spPr>
          <a:xfrm>
            <a:off x="80050" y="361775"/>
            <a:ext cx="2506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11,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4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0" name="Google Shape;150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{0D310BF8-C0FF-43D0-842F-6020DD1621FD}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244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(8 - 3)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(3 - 5)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percentage change when 3.2kg has decreased to 2.8kg.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9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- 12 = 34 + 8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endParaRPr b="0" i="1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469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 and label: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(-6, 0)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(1, -4)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ABCD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is a square. Given the length of </a:t>
                      </a:r>
                      <a:r>
                        <a:rPr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AC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work out the length of one side of the square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51" name="Google Shape;151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11,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52" name="Google Shape;15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7622" y="2405425"/>
            <a:ext cx="3076724" cy="2274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03872" y="2560547"/>
            <a:ext cx="1922475" cy="1964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8" name="Google Shape;158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{0D310BF8-C0FF-43D0-842F-6020DD1621FD}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244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(8 - 3)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(3 - 5)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(-2)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0"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25 - 4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21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percentage change when 3.2kg has decreased to 2.8kg.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12.5% decrease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9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- 12 = 34 + 8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46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469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 and label: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(-6, 0)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(1, -4)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ABCD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is a square. Given the length of </a:t>
                      </a:r>
                      <a:r>
                        <a:rPr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AC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work out the length of one side of the square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22.6cm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 1dp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59" name="Google Shape;159;p27"/>
          <p:cNvSpPr txBox="1"/>
          <p:nvPr/>
        </p:nvSpPr>
        <p:spPr>
          <a:xfrm>
            <a:off x="80050" y="361775"/>
            <a:ext cx="2506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11,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5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60" name="Google Shape;16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73175" y="2470125"/>
            <a:ext cx="2864851" cy="211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03872" y="2560547"/>
            <a:ext cx="1922475" cy="1964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" name="Google Shape;74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{D0B21C8F-6971-4101-8BFB-6B9ED424066E}</a:tableStyleId>
              </a:tblPr>
              <a:tblGrid>
                <a:gridCol w="8815025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Every topic this week has been seen before. This is an excellent opportunity for students to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demonstrate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their fluency, and show just how much confidence they have built up. You may wish to allow some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competition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(see if students can maintain accuracy whilst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completing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the questions slightly quicker each day).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BIDMAS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Calculating percentage change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olving equations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Plotting coordinates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Pythagoras’ Theorem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5" name="Google Shape;75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{D0B21C8F-6971-4101-8BFB-6B9ED424066E}</a:tableStyleId>
              </a:tblPr>
              <a:tblGrid>
                <a:gridCol w="88534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BIDMAS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 which other topics is BIDMAS essential?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Calculating percentage change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When would you use percentage change in real life?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Solving equations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*reflect on previous learning*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Plotting coordinates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might plotting coordinates extend to more than two dimensions?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Pythagoras’ Theorem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“using Pythagoras’ Theorem” a method or a property?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" name="Google Shape;86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{0D310BF8-C0FF-43D0-842F-6020DD1621FD}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244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31 - 6 x 5 =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Work out the percentage change when 125kg has increased to 150kg.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Solve: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5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- 7 = 28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469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 and label: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GB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(3, 0)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GB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(-1, -4)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Work out the length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side </a:t>
                      </a:r>
                      <a:r>
                        <a:rPr i="1" lang="en-GB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giving your answer to one decimal place.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87" name="Google Shape;87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11,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27896" y="2382671"/>
            <a:ext cx="3047476" cy="225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26013" y="2724150"/>
            <a:ext cx="3038475" cy="1790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" name="Google Shape;94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{0D310BF8-C0FF-43D0-842F-6020DD1621FD}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244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31 - 6 x 5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31 - 30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Work out the percentage change when 125kg has increased to 150kg.    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20%  increase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Solve: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5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- 7 = 28  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x = 7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469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 and label: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GB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(3, 0)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GB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(-1, -4)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Work out the length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side </a:t>
                      </a:r>
                      <a:r>
                        <a:rPr i="1" lang="en-GB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giving your answer to one decimal place.   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17.9cm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95" name="Google Shape;95;p19"/>
          <p:cNvSpPr txBox="1"/>
          <p:nvPr/>
        </p:nvSpPr>
        <p:spPr>
          <a:xfrm>
            <a:off x="80050" y="361775"/>
            <a:ext cx="2756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11,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1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96" name="Google Shape;9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4925" y="2409925"/>
            <a:ext cx="2982204" cy="2204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26013" y="2724150"/>
            <a:ext cx="3038475" cy="1790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" name="Google Shape;102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{0D310BF8-C0FF-43D0-842F-6020DD1621FD}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278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 x 3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+ 8 ÷ 2 =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percentage change when £240 has increased to £300.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9 + 4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37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563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 and label: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(-4, -2)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(0, 4.5)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A footpath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runs diagonally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from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corner to corner of a rectangular field. How long is the footpath to the nearest metre?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03" name="Google Shape;103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11,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04" name="Google Shape;10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74746" y="2420196"/>
            <a:ext cx="3049600" cy="226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22900" y="2832950"/>
            <a:ext cx="3028950" cy="1847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0" name="Google Shape;110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{0D310BF8-C0FF-43D0-842F-6020DD1621FD}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278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4 x 3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+ 8 ÷ 2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 x 9 + 4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36 + 4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percentage change when £240 has increased to £300.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25% increase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9 + 4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37          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7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563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 and label: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(-4, -2)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(0, 4.5)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A footpath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runs diagonally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from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corner to corner of a rectangular field. How long is the footpath to the nearest metre?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70m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1" name="Google Shape;111;p21"/>
          <p:cNvSpPr txBox="1"/>
          <p:nvPr/>
        </p:nvSpPr>
        <p:spPr>
          <a:xfrm>
            <a:off x="80050" y="361775"/>
            <a:ext cx="2638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11,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2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12" name="Google Shape;11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79545" y="2487138"/>
            <a:ext cx="2894450" cy="21396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22900" y="2832950"/>
            <a:ext cx="3028950" cy="1847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8" name="Google Shape;118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{0D310BF8-C0FF-43D0-842F-6020DD1621FD}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278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 + (9 - 6) x 5 =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percentage change when $300 has decreased to $225.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- 5 = 22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563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 and label: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(0, 0)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(-3, 3)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length of side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giving your answer to one decimal place.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9" name="Google Shape;119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11,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20" name="Google Shape;12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93801" y="2370849"/>
            <a:ext cx="3087900" cy="2282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95900" y="2913063"/>
            <a:ext cx="2838450" cy="1571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6" name="Google Shape;126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{0D310BF8-C0FF-43D0-842F-6020DD1621FD}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278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5 + (9 - 6) x 5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 + 3 x 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 + 15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percentage change when $300 has decreased to $225.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25% decrease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- 5 = 22           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13.5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563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Plot and label: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(0, 0)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(-3, 3)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length of side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giving your answer to one decimal place.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17.3cm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7" name="Google Shape;127;p23"/>
          <p:cNvSpPr txBox="1"/>
          <p:nvPr/>
        </p:nvSpPr>
        <p:spPr>
          <a:xfrm>
            <a:off x="80050" y="361775"/>
            <a:ext cx="2653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11,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3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28" name="Google Shape;128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1421" y="2370851"/>
            <a:ext cx="3087900" cy="2282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95900" y="2913063"/>
            <a:ext cx="2838450" cy="1571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