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43660A0-F967-4403-A5C1-28A90B429E4B}">
  <a:tblStyle styleId="{F43660A0-F967-4403-A5C1-28A90B429E4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FA8C934-6E27-4872-BD83-8E22A9FD910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1287707-9125-4881-86CF-751CCD0520E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1adaa471c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1adaa471c7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1adaa471c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1adaa471c7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adaa471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1adaa471c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adaa471c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1adaa471c7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adaa471c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1adaa471c7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1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{F43660A0-F967-4403-A5C1-28A90B429E4B}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{F43660A0-F967-4403-A5C1-28A90B429E4B}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551650"/>
                <a:gridCol w="1414250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If I can run 8km in 44 minutes, how far can I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run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77 minutes?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11.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625" y="2825750"/>
            <a:ext cx="1776725" cy="245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1300" y="2727325"/>
            <a:ext cx="2628900" cy="18478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4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63" name="Google Shape;163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" name="Google Shape;17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551650"/>
                <a:gridCol w="1414250"/>
                <a:gridCol w="3067850"/>
              </a:tblGrid>
              <a:tr h="1167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2ab + 4a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If I can run 8km in 44 minutes, how far can I run in 77 minutes?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14km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0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11.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1" name="Google Shape;17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2" name="Google Shape;17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625" y="2825750"/>
            <a:ext cx="1776725" cy="245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46675" y="2781300"/>
            <a:ext cx="2628900" cy="1866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25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75" name="Google Shape;17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6" name="Google Shape;17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7" name="Google Shape;17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2" name="Google Shape;182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09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Twenty flapjacks require 600g of oats. How many flapjacks can be made with 960g of oats?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9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9.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3" name="Google Shape;183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4" name="Google Shape;18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73" y="2650122"/>
            <a:ext cx="2253600" cy="2045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8775" y="2777625"/>
            <a:ext cx="2647950" cy="179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" name="Google Shape;186;p26"/>
          <p:cNvGrpSpPr/>
          <p:nvPr/>
        </p:nvGrpSpPr>
        <p:grpSpPr>
          <a:xfrm>
            <a:off x="641764" y="1555600"/>
            <a:ext cx="244826" cy="481300"/>
            <a:chOff x="4963775" y="5368550"/>
            <a:chExt cx="294900" cy="481300"/>
          </a:xfrm>
        </p:grpSpPr>
        <p:cxnSp>
          <p:nvCxnSpPr>
            <p:cNvPr id="187" name="Google Shape;187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Google Shape;194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2509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0.875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Twenty flapjacks require 600g of oats. How many flapjacks can be made with 960g of oats?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9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9.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5" name="Google Shape;195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6" name="Google Shape;19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73" y="2650122"/>
            <a:ext cx="2253600" cy="2045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800" y="2777625"/>
            <a:ext cx="2819400" cy="17907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8" name="Google Shape;198;p27"/>
          <p:cNvGrpSpPr/>
          <p:nvPr/>
        </p:nvGrpSpPr>
        <p:grpSpPr>
          <a:xfrm>
            <a:off x="641764" y="1555600"/>
            <a:ext cx="244826" cy="481300"/>
            <a:chOff x="4963775" y="5368550"/>
            <a:chExt cx="294900" cy="481300"/>
          </a:xfrm>
        </p:grpSpPr>
        <p:cxnSp>
          <p:nvCxnSpPr>
            <p:cNvPr id="199" name="Google Shape;19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{9FA8C934-6E27-4872-BD83-8E22A9FD9101}</a:tableStyleId>
              </a:tblPr>
              <a:tblGrid>
                <a:gridCol w="88022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main skills in use this week should now be fluent and misconception free; it is, however, well worth making sure this is the case periodically so discuss these topics with a few probing questions. Students should be reminded that knowing rules for angles in triangles allows quotable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justification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their reasoning. Recognising multiples can be made more efficient by elaborating on the rules of divisibility for different numbers.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Converting a fraction to a decimal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 linear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Direct proportion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triangles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multiples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{9FA8C934-6E27-4872-BD83-8E22A9FD9101}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Converting a fraction to a decimal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every fraction be written as a terminating decimal?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every fraction be written as a decimal?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Factorising linear expressions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there a better name for this process than “factorising”?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Direct proportion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learning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triangles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“Triangles form the basis of all other polygons”- convince me otherwise.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multiples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rules have you learned for identifying multiples?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9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9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+ 15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recipe requires 3 eggs to make 7 cupcakes. How many eggs will be needed to make 14 cupcakes?</a:t>
                      </a:r>
                      <a:endParaRPr b="0" sz="1600">
                        <a:solidFill>
                          <a:schemeClr val="dk1"/>
                        </a:solidFill>
                        <a:highlight>
                          <a:srgbClr val="FFFFFF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Identify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numbers that are multiples of 3.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8,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263" y="3054350"/>
            <a:ext cx="2466975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3650" y="2906913"/>
            <a:ext cx="2743200" cy="1590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641534" y="1555600"/>
            <a:ext cx="188736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" name="Google Shape;98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9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9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+ 5)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recipe requires 3 eggs to make 7 cupcakes. How many eggs will be needed to make 14 cupcakes?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eggs</a:t>
                      </a:r>
                      <a:endParaRPr b="0" sz="1600">
                        <a:solidFill>
                          <a:srgbClr val="00BC89"/>
                        </a:solidFill>
                        <a:highlight>
                          <a:srgbClr val="FFFFFF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Identify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numbers that are multiples of 3.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9" name="Google Shape;99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263" y="3054350"/>
            <a:ext cx="2466975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8125" y="2814638"/>
            <a:ext cx="2762250" cy="1609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2" name="Google Shape;102;p19"/>
          <p:cNvGrpSpPr/>
          <p:nvPr/>
        </p:nvGrpSpPr>
        <p:grpSpPr>
          <a:xfrm>
            <a:off x="641534" y="1555600"/>
            <a:ext cx="188736" cy="481300"/>
            <a:chOff x="4963775" y="5368550"/>
            <a:chExt cx="294900" cy="481300"/>
          </a:xfrm>
        </p:grpSpPr>
        <p:cxnSp>
          <p:nvCxnSpPr>
            <p:cNvPr id="103" name="Google Shape;103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4" name="Google Shape;104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5" name="Google Shape;105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20 - 16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bottling machine fills 48 bottles in 12 minutes. How many bottles will it fill in 16 minutes?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4.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450" y="2865438"/>
            <a:ext cx="280035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6338" y="2917825"/>
            <a:ext cx="2790825" cy="1562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4" name="Google Shape;114;p20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15" name="Google Shape;11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0.0625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20 - 16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4(5 - 4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bottling machine fills 48 bottles in 12 minutes. How many bottles will it fill in 16 minutes?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 bottles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4.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3" name="Google Shape;123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4" name="Google Shape;12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450" y="2865438"/>
            <a:ext cx="2800350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8075" y="2786063"/>
            <a:ext cx="2800350" cy="15716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21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27" name="Google Shape;12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9" name="Google Shape;12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415375"/>
                <a:gridCol w="1190700"/>
                <a:gridCol w="1478200"/>
                <a:gridCol w="755450"/>
                <a:gridCol w="755450"/>
                <a:gridCol w="3286900"/>
              </a:tblGrid>
              <a:tr h="1445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3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recipe for pastry requires 160g of sugar to make 320g of pastry. How many grams of sugar will be needed to make 40g of pastry?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62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6.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75" y="2925820"/>
            <a:ext cx="2253600" cy="1918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99100" y="2792413"/>
            <a:ext cx="2876550" cy="17811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22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39" name="Google Shape;13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{E1287707-9125-4881-86CF-751CCD0520E8}</a:tableStyleId>
              </a:tblPr>
              <a:tblGrid>
                <a:gridCol w="1546950"/>
                <a:gridCol w="1301375"/>
                <a:gridCol w="1615625"/>
                <a:gridCol w="825675"/>
                <a:gridCol w="3592450"/>
              </a:tblGrid>
              <a:tr h="1445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Factorise fully: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recipe for pastry requires 160g of sugar to make 320g of pastry. How many grams of sugar will be needed to make 40g of pastry?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20g</a:t>
                      </a:r>
                      <a:endParaRPr b="0" sz="1600">
                        <a:solidFill>
                          <a:srgbClr val="00BC89"/>
                        </a:solidFill>
                        <a:highlight>
                          <a:srgbClr val="FFFFFF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23620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Identify the numbers that are multiples of 6.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8,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8" name="Google Shape;14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75" y="2925820"/>
            <a:ext cx="2253600" cy="1918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7663" y="2824163"/>
            <a:ext cx="3019425" cy="17811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0" name="Google Shape;150;p23"/>
          <p:cNvGrpSpPr/>
          <p:nvPr/>
        </p:nvGrpSpPr>
        <p:grpSpPr>
          <a:xfrm>
            <a:off x="641741" y="1555600"/>
            <a:ext cx="339813" cy="481300"/>
            <a:chOff x="4963775" y="5368550"/>
            <a:chExt cx="294900" cy="481300"/>
          </a:xfrm>
        </p:grpSpPr>
        <p:cxnSp>
          <p:nvCxnSpPr>
            <p:cNvPr id="151" name="Google Shape;15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