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5F30AFB-71E5-4A86-9F1E-52F678AAD8CB}">
  <a:tblStyle styleId="{55F30AFB-71E5-4A86-9F1E-52F678AAD8C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2BE71D2-B44D-4EBC-97B1-A655E19B3852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970497F-295B-4B5D-B859-5C62386E90D7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17bc91b52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217bc91b52_0_8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17bc91b52_0_10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217bc91b52_0_10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217bc91b52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217bc91b52_0_2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17bc91b52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217bc91b52_0_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17bc91b52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217bc91b52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07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{55F30AFB-71E5-4A86-9F1E-52F678AAD8CB}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9| Fluent in Five | Autumn Term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{55F30AFB-71E5-4A86-9F1E-52F678AAD8CB}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2.png"/><Relationship Id="rId4" Type="http://schemas.openxmlformats.org/officeDocument/2006/relationships/image" Target="../media/image1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1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{E970497F-295B-4B5D-B859-5C62386E90D7}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9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of 24 and 30.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figures: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Seven hundred thousand, nine hundred and ninety nine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860 - 461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2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the shape below is a rhombus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these isosceles trapezia similar, congruent, or neither?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725" y="2884275"/>
            <a:ext cx="27813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774725"/>
            <a:ext cx="3467100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{E970497F-295B-4B5D-B859-5C62386E90D7}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59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lowest common multiple of 24 and 30.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figures: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Seven hundred thousand, nine hundred and ninety nine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700999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860 - 461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399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22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the shape below is a rhombus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123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these isosceles trapezia similar, congruent, or neither?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neither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3" name="Google Shape;143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725" y="2884275"/>
            <a:ext cx="2781300" cy="152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774725"/>
            <a:ext cx="3467100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{E970497F-295B-4B5D-B859-5C62386E90D7}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highest common factor of 42 and 54.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figures: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Sixty thousand, four hundred and eleven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128 - 264 + 513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Are these rectangles similar, congruent, or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neither?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4938" y="2789275"/>
            <a:ext cx="3057525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936900"/>
            <a:ext cx="3771900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Google Shape;158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{E970497F-295B-4B5D-B859-5C62386E90D7}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highest common factor of 42 and 54.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figures: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Sixty thousand, four hundred and eleven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60411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128 - 264 + 513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377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116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Are these rectangles similar, congruent, or neither?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neither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9" name="Google Shape;159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038" y="2784263"/>
            <a:ext cx="3057525" cy="1724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8675" y="3070013"/>
            <a:ext cx="3771900" cy="143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{E2BE71D2-B44D-4EBC-97B1-A655E19B3852}</a:tableStyleId>
              </a:tblPr>
              <a:tblGrid>
                <a:gridCol w="88406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As students see topics repeating, it is worth issuing a reminder of the need for fluency in key skill areas; for example using factors and multiples across algebra or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geometry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and (with respect to question 2) being able to decode written statements to construct mathematical notation. Question 5 deals with the fundamental idea of similarity and congruence; students may need the definitions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available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 confidence.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Factors, multiples and primes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words as figures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Handwritten calculations (+ and -)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quadrilaterals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Similarity and congruence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{E2BE71D2-B44D-4EBC-97B1-A655E19B3852}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Factors, multiples and primes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factors and multiples inverses, or is there more going 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words as figures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representations can the same number have?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Handwritten calculations (+ and -)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accent1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chemeClr val="accent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methods can you use to add and subtract? </a:t>
                      </a:r>
                      <a:endParaRPr b="1">
                        <a:solidFill>
                          <a:schemeClr val="accen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in quadrilaterals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might the use of triangles simplify/complicate the problem solving process?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Similarity and congruence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remember the difference between similarity and congruence?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{E970497F-295B-4B5D-B859-5C62386E90D7}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all prime numbers less than 20.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in figures: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i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thousand and eighteen</a:t>
                      </a:r>
                      <a:endParaRPr b="0" i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347 + 655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90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these rectangles similar, congruent, or neither?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900" y="2890288"/>
            <a:ext cx="2819400" cy="120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4200" y="2865675"/>
            <a:ext cx="3771900" cy="144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{E970497F-295B-4B5D-B859-5C62386E90D7}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1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all prime numbers less than 20.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2, 3, 5, 7, 11, 13, 17, 19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Write in figures: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i="1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Two thousand and eighteen</a:t>
                      </a:r>
                      <a:endParaRPr b="0" i="1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2018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Calculate: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347 + 655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1002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90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124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these rectangles similar, congruent, or neither?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similar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1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2900" y="2890288"/>
            <a:ext cx="2819400" cy="120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94200" y="2865675"/>
            <a:ext cx="3771900" cy="1447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{E970497F-295B-4B5D-B859-5C62386E90D7}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97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first seven multiples of seven.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figures: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Forty thousand, nine hundred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837 - 349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716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these triangles similar, congruent, or neither?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825" y="2921475"/>
            <a:ext cx="3086100" cy="15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2663" y="2788113"/>
            <a:ext cx="3552825" cy="168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{E970497F-295B-4B5D-B859-5C62386E90D7}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974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first seven multiples of seven.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7, 14, 21, 28, 35, 42, 49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figures: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Forty  thousand, nine hundred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40900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837 - 349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488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716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67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these triangles similar, congruent, or neither?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similar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9825" y="2921475"/>
            <a:ext cx="3086100" cy="1552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24888" y="2788113"/>
            <a:ext cx="3552825" cy="168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{E970497F-295B-4B5D-B859-5C62386E90D7}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4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60 as a product of primes using index notation.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figures: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Twelve thousand and fifty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42 + 65 + 31 + 74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6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shape below is a parallelogram.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these triangles similar, congruent, or neither?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4350" y="2979675"/>
            <a:ext cx="234315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2450" y="2965375"/>
            <a:ext cx="4457700" cy="132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{E970497F-295B-4B5D-B859-5C62386E90D7}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4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60 as a product of primes using index notation.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x 3 x 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in figures: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i="1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Twelve thousand and fifty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12050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42 + 65 + 31 + 74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186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shape below is a parallelogram.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Work out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99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 these triangles similar, congruent, or neither?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neither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2,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9325" y="2927900"/>
            <a:ext cx="2343150" cy="1295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270200" y="2913600"/>
            <a:ext cx="4457700" cy="132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