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7C1ED93-5914-4C9A-9BD5-DDC89F1E4C32}">
  <a:tblStyle styleId="{87C1ED93-5914-4C9A-9BD5-DDC89F1E4C3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14026E2-6573-46E6-B7DA-3D2267E650AC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112A64B-AECD-483E-A214-CA57A8D77DDA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38440e15c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238440e15c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238440e15c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1238440e15c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38440e15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38440e15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38440e15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38440e15c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238440e15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238440e15c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9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9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1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{87C1ED93-5914-4C9A-9BD5-DDC89F1E4C32}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{87C1ED93-5914-4C9A-9BD5-DDC89F1E4C32}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538850"/>
                <a:gridCol w="1427050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4 x (2 + 5) ÷ 2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95% of 85?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finding the length of the base, determine the area of this right-angled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7" name="Google Shape;13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8" name="Google Shape;13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8200" y="2680850"/>
            <a:ext cx="3153675" cy="194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97375" y="2762963"/>
            <a:ext cx="2557575" cy="178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538850"/>
                <a:gridCol w="1427050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(2 + 5) ÷ 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7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95% of 85?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80.75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(-5, -1)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By first finding the length of the base, determine the area of this right-angled triangle.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5" name="Google Shape;14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6" name="Google Shape;14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2550" y="2714625"/>
            <a:ext cx="2896325" cy="1786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5675" y="2714625"/>
            <a:ext cx="2543900" cy="196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 x 10 - (6 - 9)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28% of 730?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perimeter of this isosceles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3" name="Google Shape;153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4" name="Google Shape;154;p26"/>
          <p:cNvSpPr txBox="1"/>
          <p:nvPr/>
        </p:nvSpPr>
        <p:spPr>
          <a:xfrm>
            <a:off x="7407025" y="3170850"/>
            <a:ext cx="140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6"/>
          <p:cNvSpPr txBox="1"/>
          <p:nvPr/>
        </p:nvSpPr>
        <p:spPr>
          <a:xfrm>
            <a:off x="5256375" y="3170850"/>
            <a:ext cx="1407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7100" y="2571750"/>
            <a:ext cx="2597150" cy="1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2034" y="2659373"/>
            <a:ext cx="2988541" cy="1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" name="Google Shape;158;p26"/>
          <p:cNvGrpSpPr/>
          <p:nvPr/>
        </p:nvGrpSpPr>
        <p:grpSpPr>
          <a:xfrm>
            <a:off x="319655" y="1318075"/>
            <a:ext cx="1335337" cy="481300"/>
            <a:chOff x="4963775" y="5368550"/>
            <a:chExt cx="294900" cy="481300"/>
          </a:xfrm>
        </p:grpSpPr>
        <p:cxnSp>
          <p:nvCxnSpPr>
            <p:cNvPr id="159" name="Google Shape;159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0" name="Google Shape;160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 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- 3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1" name="Google Shape;161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+ 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- 6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62" name="Google Shape;162;p26"/>
          <p:cNvSpPr txBox="1"/>
          <p:nvPr/>
        </p:nvSpPr>
        <p:spPr>
          <a:xfrm flipH="1">
            <a:off x="1655000" y="1282425"/>
            <a:ext cx="762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≡ 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x 10 - (6 - 9)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50 - (-3)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50 - 9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28% of 730?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204.4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-1.5)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(-2.5, 1.5)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perimeter of this isosceles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8" name="Google Shape;16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9" name="Google Shape;169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7100" y="2571750"/>
            <a:ext cx="2597150" cy="1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62550" y="2571750"/>
            <a:ext cx="2988541" cy="1888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1" name="Google Shape;171;p27"/>
          <p:cNvGrpSpPr/>
          <p:nvPr/>
        </p:nvGrpSpPr>
        <p:grpSpPr>
          <a:xfrm>
            <a:off x="319655" y="1318075"/>
            <a:ext cx="1335337" cy="481300"/>
            <a:chOff x="4963775" y="5368550"/>
            <a:chExt cx="294900" cy="481300"/>
          </a:xfrm>
        </p:grpSpPr>
        <p:cxnSp>
          <p:nvCxnSpPr>
            <p:cNvPr id="172" name="Google Shape;172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3" name="Google Shape;173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 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- 3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4" name="Google Shape;174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+ 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 - 6</a:t>
              </a:r>
              <a:r>
                <a:rPr i="1" lang="en-GB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5" name="Google Shape;175;p27"/>
          <p:cNvSpPr txBox="1"/>
          <p:nvPr/>
        </p:nvSpPr>
        <p:spPr>
          <a:xfrm flipH="1">
            <a:off x="1655000" y="1282425"/>
            <a:ext cx="762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Nunito Sans"/>
                <a:ea typeface="Nunito Sans"/>
                <a:cs typeface="Nunito Sans"/>
                <a:sym typeface="Nunito Sans"/>
              </a:rPr>
              <a:t>≡ </a:t>
            </a: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1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{F14026E2-6573-46E6-B7DA-3D2267E650AC}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 looks at Pythagoras’ Theorem and concentrates on solving a problem. Not all of the questions involve Pythagorean triples so there is a solid argument for calculators to be used; this also gives students the chance to apply their knowledge of a new topic without overreliance on arithmetic accuracy.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Reading 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 Theorem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problems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{F14026E2-6573-46E6-B7DA-3D2267E650AC}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expressions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have to consider when simplifying an expression?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BIDMAS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would happen if we decided to change the order of BIDMAS? Would this work?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 of an amount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finding the percentage of an amount and finding the fraction of an amount the same or different?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Reading 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 Theorem problems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information is required to solve a problem using Pythagoras’ Theorem?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17 - 8 x 2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60% of 130?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Write down the coordinates of point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 point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height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isosceles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97375" y="2482050"/>
            <a:ext cx="2739650" cy="195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8413" y="2613225"/>
            <a:ext cx="3019425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17 - 8 x 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60% of 130?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(5, 2)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(-2, -4)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height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isosceles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15.49cm (2dp)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5000" y="2482050"/>
            <a:ext cx="2739650" cy="19577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8413" y="2613225"/>
            <a:ext cx="3019425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 x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3 x 9 + 9 ÷ 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15% of 70?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 length of the diagonal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696" y="2530471"/>
            <a:ext cx="2667664" cy="191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525" y="2591275"/>
            <a:ext cx="2933700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 x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9 + 9 ÷ 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+ 3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15% of 70?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(-6, 3)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-1)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Find th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 length of the diagonal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this rectangle.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9696" y="2530471"/>
            <a:ext cx="2667664" cy="1912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6525" y="2591275"/>
            <a:ext cx="2933700" cy="179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12 x 3 - 6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84% of 320?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area of this square is 36 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the diagonal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0" name="Google Shape;120;p22"/>
          <p:cNvSpPr txBox="1"/>
          <p:nvPr/>
        </p:nvSpPr>
        <p:spPr>
          <a:xfrm>
            <a:off x="5297025" y="4194425"/>
            <a:ext cx="24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21" name="Google Shape;121;p22"/>
          <p:cNvSpPr txBox="1"/>
          <p:nvPr/>
        </p:nvSpPr>
        <p:spPr>
          <a:xfrm>
            <a:off x="7084875" y="2533375"/>
            <a:ext cx="24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750" y="2533375"/>
            <a:ext cx="2792375" cy="18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774724"/>
            <a:ext cx="1537271" cy="1622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Google Shape;12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{2112A64B-AECD-483E-A214-CA57A8D77DDA}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 the expression: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16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g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≡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 x 3 - 6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36 - 36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84% of 320?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268.8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coordinates of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point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 -3)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(4, 0)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area of this square is 36 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the diagonal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8.49cm (2dp)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9" name="Google Shape;12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6,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8750" y="2533375"/>
            <a:ext cx="2792375" cy="186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75" y="2698774"/>
            <a:ext cx="1609225" cy="169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