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F1AACA0-3D5E-4932-B58E-DEDEBA5C7E4C}">
  <a:tblStyle styleId="{BF1AACA0-3D5E-4932-B58E-DEDEBA5C7E4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707BEDE-5FE6-4660-85C1-4C320EB8968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A78CDF1-77AE-40CB-A550-3149EC3AF59C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3849a82c7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3849a82c7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23849a82c7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g123849a82c7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3849a82c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23849a82c7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3849a82c7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3849a82c7_0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3849a82c7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3849a82c7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1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{BF1AACA0-3D5E-4932-B58E-DEDEBA5C7E4C}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{BF1AACA0-3D5E-4932-B58E-DEDEBA5C7E4C}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6.64 ÷ 0.8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amount when £8.40 is shared in the ratio 3:2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litres (l) are there in 660ml?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ways of choosing two scoops of ice cream for a double cone, by selecting from the list given.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825" y="2650875"/>
            <a:ext cx="2609850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1025" y="2762250"/>
            <a:ext cx="1557875" cy="177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6.64 ÷ 0.8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amount when £8.40 is shared in the ratio 3:2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£3.36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litres (l) are there in 660ml?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0.66l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ways of choosing two scoops of ice cream for a double cone, by selecting from the list given.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Vanilla, vanilla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Vanilla, mint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Vanilla, chocolate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Mint, mint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Mint, chocolate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Chocolate, chocolate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450" y="2771775"/>
            <a:ext cx="2609850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28775" y="2771775"/>
            <a:ext cx="1557875" cy="177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7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3.8 x 0.12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larger amount when 297 is shared in the ratio 2:7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millimetres (mm) are there in 0.95m?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1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Complete the table of values for the linear relationship,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coin is tossed and a 6-sided dice is rolled.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all the possible outcomes, using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heads and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tails.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1700" y="2794000"/>
            <a:ext cx="260985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7" name="Google Shape;15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7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3.8 x 0.12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0.456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larger amount when 297 is shared in the ratio 2:7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millimetres (mm) are there in 0.95m?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950mm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1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Complete the table of values for the linear relationship,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coin is tossed and a 6-sided dice is rolled.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all the possible outcomes, using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heads and </a:t>
                      </a:r>
                      <a:r>
                        <a:rPr b="1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tails.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(H, 1),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(H, 2), (H, 3), (H, 4), (H, 5), (H, 6)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(T, 1), (T, 2), (T, 3), (T, 4), (T, 5), (T, 6)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8" name="Google Shape;1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9" name="Google Shape;15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575" y="2803525"/>
            <a:ext cx="260985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{F707BEDE-5FE6-4660-85C1-4C320EB89688}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1-4 focus on skills that form part of a mathematical toolkit, and in fact are predominantly computational. Question 5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contains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idea of listing, which is quite often overlooked as a skill in itself. There are various methods of counting and listing, as well as checking completeness; discussions or follow-up tasks around this topic could generate some rewarding classroom activities.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 arithmetic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nit conversion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Tables of values (substitution)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outcomes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{F707BEDE-5FE6-4660-85C1-4C320EB89688}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 arithmetic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decimal arithmetic a special case of integer arithmetic, or vice versa?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 conversion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metric the best system of units? How else do we measure?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Tables of values (substitution)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uses do we have for tables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outcomes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check you have every outcome?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efficient methods of listing are there?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2.09 + 4.483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larger amount when £48 is shared in the ratio 3:5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How many millimetres (mm) are there in 14.8cm?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When two coins are tossed simultaneously, there are four possible outcomes.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four possible outcomes.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450" y="2740025"/>
            <a:ext cx="260985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2.09 + 4.483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6.573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larger amount when £48 is shared in the ratio 3:5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How many millimetres (mm) are there in 14.8cm?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148mm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When two coins are tossed simultaneously, there are four possible outcomes.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four possible outcomes.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heads, heads                        heads, tails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tails, heads                          tails, tails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700" y="2851150"/>
            <a:ext cx="2609850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Google Shape;10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0.782 - 0.096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amount when $52 is shared in the ratio 1:3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centimetres (cm) are there in 21.8m?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You are able to choose two sala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 ingredients for a sandwich from the list below.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combinations of salad you could choose.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1" name="Google Shape;10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4750" y="3075750"/>
            <a:ext cx="1465375" cy="1672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3" name="Google Shape;103;p20"/>
          <p:cNvGrpSpPr/>
          <p:nvPr/>
        </p:nvGrpSpPr>
        <p:grpSpPr>
          <a:xfrm>
            <a:off x="584200" y="2663825"/>
            <a:ext cx="2609850" cy="1644650"/>
            <a:chOff x="584200" y="2663825"/>
            <a:chExt cx="2609850" cy="1644650"/>
          </a:xfrm>
        </p:grpSpPr>
        <p:pic>
          <p:nvPicPr>
            <p:cNvPr id="104" name="Google Shape;104;p20"/>
            <p:cNvPicPr preferRelativeResize="0"/>
            <p:nvPr/>
          </p:nvPicPr>
          <p:blipFill rotWithShape="1">
            <a:blip r:embed="rId4">
              <a:alphaModFix/>
            </a:blip>
            <a:srcRect b="0" l="0" r="0" t="23838"/>
            <a:stretch/>
          </p:blipFill>
          <p:spPr>
            <a:xfrm>
              <a:off x="584200" y="3162300"/>
              <a:ext cx="2609850" cy="11461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5" name="Google Shape;105;p20"/>
            <p:cNvPicPr preferRelativeResize="0"/>
            <p:nvPr/>
          </p:nvPicPr>
          <p:blipFill rotWithShape="1">
            <a:blip r:embed="rId5">
              <a:alphaModFix/>
            </a:blip>
            <a:srcRect b="87131" l="0" r="49634" t="-5064"/>
            <a:stretch/>
          </p:blipFill>
          <p:spPr>
            <a:xfrm>
              <a:off x="584200" y="2663825"/>
              <a:ext cx="1314450" cy="2698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0.782 - 0.096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0.686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amount when $52 is shared in the ratio 1:3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$13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centimetres (cm) are there in 21.8m?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2180cm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You are able to choose two sala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 ingredients for a sandwich from the list below.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combinations of salad you could choose.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Tomato &amp; lettuce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Tomato &amp; cucumber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Tomato &amp; onion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Lettuce &amp; cucumber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Lettuce &amp; onion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Cucumber &amp; onion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" y="2835275"/>
            <a:ext cx="2609850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4750" y="3075750"/>
            <a:ext cx="1465375" cy="167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0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1.8 - 4.37 + 7.603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largest amount when €78 is shared in the ratio 1:2:3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grammes (g) are there in 6.25kg?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9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meal deal involves choosing a main and a side. List the possible meal outcomes.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575" y="2686888"/>
            <a:ext cx="2609850" cy="17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1748" y="2719261"/>
            <a:ext cx="3224225" cy="16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{BA78CDF1-77AE-40CB-A550-3149EC3AF59C}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09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1.8 - 4.37 + 7.603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5.033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largest amount when €78 is shared in the ratio 1:2:3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€39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grammes (g) are there in 6.25kg?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6250g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9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table of values for the linear relationship,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meal deal involves choosing a main and a side. List the possible meal outcomes.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Soup &amp; bread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Soup &amp; dip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Soup &amp; olives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Pasta &amp; bread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Pasta &amp; dip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Pasta &amp; olives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7, 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7700" y="2686888"/>
            <a:ext cx="2609850" cy="176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80275" y="2782141"/>
            <a:ext cx="2609850" cy="13739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