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A9A97AD7-FC04-4545-B467-B1909B6EB32F}">
  <a:tblStyle styleId="{A9A97AD7-FC04-4545-B467-B1909B6EB32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22345254-2AD0-434A-B12E-89E90D7626A8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2882A9B2-6E16-4C92-9BC3-A3295282E859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0b2c0fb945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g10b2c0fb945_0_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1217f7aac93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g1217f7aac93_0_7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10b2c0fb945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g10b2c0fb945_0_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1217f7aac93_0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g1217f7aac93_0_9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dcbf4ee84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dcbf4ee84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b2c0fb94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b2c0fb94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d9c7bf38d3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d9c7bf38d3_0_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217f7aac93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g1217f7aac93_0_3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0b2c0fb945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g10b2c0fb945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217f7aac93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g1217f7aac93_0_4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10b2c0fb945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g10b2c0fb945_0_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217f7aac93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g1217f7aac93_0_6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None/>
            </a:pPr>
            <a:r>
              <a:rPr lang="en-GB" sz="1895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KS3 Year 9</a:t>
            </a:r>
            <a:endParaRPr sz="1895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None/>
            </a:pPr>
            <a:r>
              <a:t/>
            </a:r>
            <a:endParaRPr sz="1895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None/>
            </a:pPr>
            <a:r>
              <a:rPr lang="en-GB" sz="1895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Autumn Term</a:t>
            </a:r>
            <a:endParaRPr sz="107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KS3 Year 9 | Fluent in Five | Autumn Term</a:t>
            </a:r>
            <a:endParaRPr sz="1200"/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{A9A97AD7-FC04-4545-B467-B1909B6EB32F}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KS3 Year 9 | Fluent in Five | Autumn Term</a:t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{A9A97AD7-FC04-4545-B467-B1909B6EB32F}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4" name="Google Shape;134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{2882A9B2-6E16-4C92-9BC3-A3295282E859}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251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49 out of 56 as a percentage.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mean of this data: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8, 9, 5, 14, 1, 3, 9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49 ÷ -7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48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angle fact that justifies the statement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g+h=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180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o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Pythagoras’ Theorem to determine the length of side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in this right-angled triangle.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35" name="Google Shape;135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4,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36" name="Google Shape;136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4313" y="2784088"/>
            <a:ext cx="3076575" cy="1762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84900" y="2755513"/>
            <a:ext cx="2552700" cy="1819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2" name="Google Shape;142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{2882A9B2-6E16-4C92-9BC3-A3295282E859}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251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49 out of 56 as a percentage.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87.5%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mean of this data: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8, 9, 5, 14, 1, 3, 9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49 ÷ -7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-7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48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angle fact that justifies the statement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g+h=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180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o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Co-interior angles sum to 180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Pythagoras’ Theorem to determine the length of side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in this right-angled triangle.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29cm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43" name="Google Shape;143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4,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4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44" name="Google Shape;144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4313" y="2784088"/>
            <a:ext cx="3076575" cy="1762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84900" y="2755513"/>
            <a:ext cx="2552700" cy="1819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0" name="Google Shape;150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{2882A9B2-6E16-4C92-9BC3-A3295282E859}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251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16 out of 40 as a percentage.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median of this data: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67, 68, 72, 59, 60, 68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8 x -6 ÷ -3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633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angle fact that justifies the statement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m=n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Pythagoras’ Theorem to determine the length of side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in this right-angled triangle.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51" name="Google Shape;151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4,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52" name="Google Shape;15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3825" y="2789238"/>
            <a:ext cx="3390900" cy="2143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34300" y="3015013"/>
            <a:ext cx="2590175" cy="1586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8" name="Google Shape;158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{2882A9B2-6E16-4C92-9BC3-A3295282E859}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251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16 out of 40 as a percentage.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40%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median of this data: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67, 68, 72, 59, 60, 68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67.5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8 x -6 ÷ -3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16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633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angle fact that justifies the statement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m=n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Base angles in an isosceles triangle are equal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Pythagoras’ Theorem to determine the length of side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in this right-angled triangle.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25cm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59" name="Google Shape;159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5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60" name="Google Shape;16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7850" y="3015024"/>
            <a:ext cx="3093475" cy="1955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34300" y="3015013"/>
            <a:ext cx="2590175" cy="1586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" name="Google Shape;74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{22345254-2AD0-434A-B12E-89E90D7626A8}</a:tableStyleId>
              </a:tblPr>
              <a:tblGrid>
                <a:gridCol w="8768375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 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Questions 1-4 are familiar ground for the students.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 looks at Pythagoras’ Theorem and concentrates on calculating the hypotenuse. The questions involve Pythagorean triples so there is discretion available as to whether calculators should be used every day. 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number as a percentage of another number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Descriptive statistics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Working with negative numbers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Angle facts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5: </a:t>
                      </a:r>
                      <a:r>
                        <a:rPr b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Pythagoras’ Theorem (finding the hypotenuse)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5" name="Google Shape;75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{22345254-2AD0-434A-B12E-89E90D7626A8}</a:tableStyleId>
              </a:tblPr>
              <a:tblGrid>
                <a:gridCol w="88534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number as a percentage of another number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purpose of using percentages?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Descriptive statistics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Apart from averages and the range, how else could we describe a dataset?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Working with negative numbers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Where and how are negative numbers used in the “real world”?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Angle facts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Can angle problems be solved without facts?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Pythagoras’ Theorem (finding the hypotenuse)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When can Pythagoras’ Theorem be used?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" name="Google Shape;86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{2882A9B2-6E16-4C92-9BC3-A3295282E859}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251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45 out of 225 as a percentage.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Find the median of this data: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17, 9, 12, 14, 11, 8, 9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Calculate: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-4 x 6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633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State the angle fact that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justifies the statement </a:t>
                      </a:r>
                      <a:r>
                        <a:rPr i="1" lang="en-GB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a=b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Use P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ythagoras’ Theorem to determine the length of side </a:t>
                      </a:r>
                      <a:r>
                        <a:rPr i="1" lang="en-GB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in this right-angled triangle.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87" name="Google Shape;87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4,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88" name="Google Shape;8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20750" y="2983488"/>
            <a:ext cx="2152650" cy="1514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87475" y="3014438"/>
            <a:ext cx="2876550" cy="1685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" name="Google Shape;94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{2882A9B2-6E16-4C92-9BC3-A3295282E859}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251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45 out of 225 as a percentage.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20%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Find the median of this data: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17, 9, 12, 14, 11, 8, 9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11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Calculate: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-4 x 6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-24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633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State the angle fact that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justifies the statement </a:t>
                      </a:r>
                      <a:r>
                        <a:rPr i="1" lang="en-GB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a=b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    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V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ertically opposite angles are equal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Use P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ythagoras’ Theorem to determine the length of side </a:t>
                      </a:r>
                      <a:r>
                        <a:rPr i="1" lang="en-GB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in this right-angled triangle.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10cm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95" name="Google Shape;95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4,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1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96" name="Google Shape;9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39625" y="3185888"/>
            <a:ext cx="2152650" cy="1514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87475" y="3014438"/>
            <a:ext cx="2876550" cy="1685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" name="Google Shape;102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{2882A9B2-6E16-4C92-9BC3-A3295282E859}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251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27 out of 30 as a percentage.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mode of this data: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19, 23, 29, 21, 24, 23, 27, 26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11 - (-7)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48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angle fact that justifies the statement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c=d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Pythagoras’ Theorem to determine the length of side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in this right-angled triangle.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03" name="Google Shape;103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4,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04" name="Google Shape;10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4463" y="2960300"/>
            <a:ext cx="2371725" cy="1409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48025" y="2954913"/>
            <a:ext cx="3124200" cy="1571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0" name="Google Shape;110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{2882A9B2-6E16-4C92-9BC3-A3295282E859}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251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27 out of 30 as a percentage.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90%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mode of this data: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19, 23, 29, 21, 24, 23, 27, 26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23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11 - (-7)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18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48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angle fact that justifies the statement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c=d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Corresponding angles are equal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Pythagoras’ Theorem to determine the length of side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in this right-angled triangle.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13cm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11" name="Google Shape;111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4,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2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12" name="Google Shape;11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6713" y="2960300"/>
            <a:ext cx="2371725" cy="1409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48025" y="2954913"/>
            <a:ext cx="3124200" cy="1571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8" name="Google Shape;118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{2882A9B2-6E16-4C92-9BC3-A3295282E859}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251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20 out of 64 as a percentage.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range of this data: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45, 49, 32, 28, 54, 38, 39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-13 + (-8)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48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angle fact that justifies the statement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e=f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Pythagoras’ Theorem to determine the length of side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in this right-angled triangle.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19" name="Google Shape;119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4,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20" name="Google Shape;12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0563" y="2711200"/>
            <a:ext cx="2924175" cy="1781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18838" y="3021588"/>
            <a:ext cx="2733675" cy="1438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6" name="Google Shape;126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{2882A9B2-6E16-4C92-9BC3-A3295282E859}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251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20 out of 64 as a percentage.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31.25%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range of this data: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45, 49, 32, 28, 54, 38, 39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26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-13 + (-8)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-21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48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angle fact that justifies the statement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e=f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Alternate angles are equal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Pythagoras’ Theorem to determine the length of side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in this right-angled triangle.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17cm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27" name="Google Shape;127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4,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3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28" name="Google Shape;128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0563" y="2711200"/>
            <a:ext cx="2924175" cy="1781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18838" y="3021588"/>
            <a:ext cx="2733675" cy="1438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