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A1D3163-7D78-41F2-A1CA-E3D912CBE4F8}">
  <a:tblStyle styleId="{AA1D3163-7D78-41F2-A1CA-E3D912CBE4F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35EE7760-DC8E-4FA6-BEA8-61A63CC5631B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E5755803-2674-4959-9188-192D7E443BC4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148da10c44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148da10c44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148da10c44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1148da10c44_0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48da10c4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148da10c44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148da10c4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1148da10c44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148da10c44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1148da10c44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8</a:t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{AA1D3163-7D78-41F2-A1CA-E3D912CBE4F8}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{AA1D3163-7D78-41F2-A1CA-E3D912CBE4F8}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5" name="Google Shape;135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{E5755803-2674-4959-9188-192D7E443BC4}</a:tableStyleId>
              </a:tblPr>
              <a:tblGrid>
                <a:gridCol w="1546950"/>
                <a:gridCol w="1301375"/>
                <a:gridCol w="1014275"/>
                <a:gridCol w="1951625"/>
                <a:gridCol w="3067850"/>
              </a:tblGrid>
              <a:tr h="1031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40 by 15%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- 10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Six bottles of cola cost £2.70. How much does it cost to buy fourteen bottles of cola?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65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to represent the following information.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am thinking of a number. I add five to this number, then multiply the result by two;  the answer I get is sixteen.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 the axes, plot and label A(1.5, -1) and B(-4, 2)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6" name="Google Shape;136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7" name="Google Shape;13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0500" y="2425900"/>
            <a:ext cx="3039375" cy="225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{E5755803-2674-4959-9188-192D7E443BC4}</a:tableStyleId>
              </a:tblPr>
              <a:tblGrid>
                <a:gridCol w="1546950"/>
                <a:gridCol w="1301375"/>
                <a:gridCol w="988700"/>
                <a:gridCol w="1977200"/>
                <a:gridCol w="3067850"/>
              </a:tblGrid>
              <a:tr h="1031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40 by 15%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- 10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2(2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Six bottles of cola cost £2.70. How much does it cost to buy fourteen bottles of cola?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£6.30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068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to represent the following information.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am thinking of a number. I add five to this number, then multiply the result by two;  the answer I get is sixteen.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2(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+ 5) = 16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 the axes, plot and label A(1.5, -1) and B(-4, 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3" name="Google Shape;143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4575" y="2554575"/>
            <a:ext cx="2961725" cy="219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{E5755803-2674-4959-9188-192D7E443BC4}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43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 68 by 10%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- 8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Four bags of sugar weigh 900g. How much does five bags of sugar weigh?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to represent the following information.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am thinking of a number. I add three to this number and then divide by a different number; the result is eleven.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 the axes, plot and label A(0, -2.5) and B(-1.5, 0)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0" name="Google Shape;150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1" name="Google Shape;15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5850" y="2435600"/>
            <a:ext cx="3039375" cy="225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" name="Google Shape;156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{E5755803-2674-4959-9188-192D7E443BC4}</a:tableStyleId>
              </a:tblPr>
              <a:tblGrid>
                <a:gridCol w="1546950"/>
                <a:gridCol w="1301375"/>
                <a:gridCol w="911925"/>
                <a:gridCol w="2053975"/>
                <a:gridCol w="3067850"/>
              </a:tblGrid>
              <a:tr h="10143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 68 by 10%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61.2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- 8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(7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Four bags of sugar weigh 900g. How much does five bags of sugar weigh?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1125g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to represent the following information.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am thinking of a number. I add three to this number and then divide by a different number; the result is eleven.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 the axes, plot and label A(0, -2.5) and B(-1.5, 0)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7" name="Google Shape;157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8" name="Google Shape;158;p27"/>
          <p:cNvSpPr txBox="1"/>
          <p:nvPr/>
        </p:nvSpPr>
        <p:spPr>
          <a:xfrm>
            <a:off x="1535300" y="4167300"/>
            <a:ext cx="831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11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9" name="Google Shape;159;p27"/>
          <p:cNvSpPr txBox="1"/>
          <p:nvPr/>
        </p:nvSpPr>
        <p:spPr>
          <a:xfrm>
            <a:off x="1343600" y="4167300"/>
            <a:ext cx="831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0" name="Google Shape;16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9600" y="2333525"/>
            <a:ext cx="3282025" cy="2431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1" name="Google Shape;161;p27"/>
          <p:cNvGrpSpPr/>
          <p:nvPr/>
        </p:nvGrpSpPr>
        <p:grpSpPr>
          <a:xfrm>
            <a:off x="894344" y="4142200"/>
            <a:ext cx="430323" cy="481300"/>
            <a:chOff x="4720145" y="5368550"/>
            <a:chExt cx="538510" cy="481300"/>
          </a:xfrm>
        </p:grpSpPr>
        <p:cxnSp>
          <p:nvCxnSpPr>
            <p:cNvPr id="162" name="Google Shape;162;p27"/>
            <p:cNvCxnSpPr/>
            <p:nvPr/>
          </p:nvCxnSpPr>
          <p:spPr>
            <a:xfrm flipH="1" rot="10800000">
              <a:off x="4722061" y="5609175"/>
              <a:ext cx="536400" cy="60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3" name="Google Shape;163;p27"/>
            <p:cNvSpPr txBox="1"/>
            <p:nvPr/>
          </p:nvSpPr>
          <p:spPr>
            <a:xfrm>
              <a:off x="4720145" y="5634450"/>
              <a:ext cx="5385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</a:t>
              </a:r>
              <a:endParaRPr i="1">
                <a:solidFill>
                  <a:srgbClr val="00BC89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4" name="Google Shape;164;p27"/>
            <p:cNvSpPr txBox="1"/>
            <p:nvPr/>
          </p:nvSpPr>
          <p:spPr>
            <a:xfrm>
              <a:off x="4720155" y="5368550"/>
              <a:ext cx="5385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</a:t>
              </a: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+ 3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{35EE7760-DC8E-4FA6-BEA8-61A63CC5631B}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Last week students found percentages of amounts. This week this topic takes a step further to percentage increase/decrease; ensure to promote a continuation of method here. Last week students were expanding brackets and this week they are doing the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opposite; factorising. Help students to make the link between these two algebraic skills. Encourage students to write down their working out in Q3 and discuss different approaches to answering the question.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forming equations in Q4, the letter </a:t>
                      </a:r>
                      <a:r>
                        <a:rPr i="1" lang="en-GB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has been used for the answers; it is worth pointing out that this is an arbitrary choice. You may want to print 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-4 to 4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axes for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students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answer Q5, or allow them time to draw their own axes.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Percentage increase/decrease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Factorising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Proportional reasoning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Forming equations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Plotting coordinates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44150" y="551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{35EE7760-DC8E-4FA6-BEA8-61A63CC5631B}</a:tableStyleId>
              </a:tblPr>
              <a:tblGrid>
                <a:gridCol w="9055700"/>
              </a:tblGrid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7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Percentage increase/decrease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Simon says “40 increased by 10% is 44, therefore 44 decreased by 10% is 40”. Is Simon correct?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600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Factorising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factoring the expression 32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- 24 using different factors fill in the blanks.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- 24 = 2(☐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-☐) = 4(☐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☐) = 8(☐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☐). Referencing this, what does ‘fully factorise’ mean?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915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Proportional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reasoning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teacher writes “4 doughnuts cost £2.80. How much do 6 doughnuts cost?”. Three students do different calculations but all get the correct answer. Ahmed does 2.8 ÷ 4 × 6 = 4.2. Dali does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2.8 ÷ 2 × 3 = 4.2. Lara does 2.8 ÷ 2 + 2.8 = 4.2. Explain the reasoning behind each calculation. </a:t>
                      </a:r>
                      <a:endParaRPr b="1" sz="1200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2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Forming equations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Follow these instructions. Think of a number. Double it. Add 10. Divide by 2. Subtract the number you chose. Write down your answer. Do this again for a different number. What do you notice?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you write an equation to show how this maths magic trick works?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91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Plotting coordinates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Game: A student stands in the middle of the room/playground blindfolded. Another student directs them to a prize using coordinates where each unit represents one step.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2" name="Google Shape;82;p17"/>
          <p:cNvSpPr txBox="1"/>
          <p:nvPr/>
        </p:nvSpPr>
        <p:spPr>
          <a:xfrm>
            <a:off x="2995800" y="361775"/>
            <a:ext cx="402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Ideas for discussion this week include: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{E5755803-2674-4959-9188-192D7E443BC4}</a:tableStyleId>
              </a:tblPr>
              <a:tblGrid>
                <a:gridCol w="1546950"/>
                <a:gridCol w="1301375"/>
                <a:gridCol w="1282975"/>
                <a:gridCol w="1682925"/>
                <a:gridCol w="3067850"/>
              </a:tblGrid>
              <a:tr h="10143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50 by 20%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Factorise fully: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3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Five pens cost £1.50. How much do four pens cost?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Form an equation to represent the following information.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</a:t>
                      </a:r>
                      <a:r>
                        <a:rPr i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am thinking of a number. When I add nine to this number, the result is seventeen.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 the axes, plot and label A(2, 3) and B(-1, 1)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8" name="Google Shape;88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9525" y="2325375"/>
            <a:ext cx="3179475" cy="2355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{E5755803-2674-4959-9188-192D7E443BC4}</a:tableStyleId>
              </a:tblPr>
              <a:tblGrid>
                <a:gridCol w="1546950"/>
                <a:gridCol w="1301375"/>
                <a:gridCol w="1282975"/>
                <a:gridCol w="1682925"/>
                <a:gridCol w="3067850"/>
              </a:tblGrid>
              <a:tr h="10143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50 by 20%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Factorise fully: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+ 6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3(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Five pens cost £1.50. How much do four pens cost?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£1.20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Form an equation to represent the following information.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</a:t>
                      </a:r>
                      <a:r>
                        <a:rPr i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am thinking of a number. When I add nine to this number, the result is seventeen.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+ 9 = 17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 the axes, plot and label A(2, 3) and B(-1, 1)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6100" y="2318221"/>
            <a:ext cx="3230250" cy="239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" name="Google Shape;101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{E5755803-2674-4959-9188-192D7E443BC4}</a:tableStyleId>
              </a:tblPr>
              <a:tblGrid>
                <a:gridCol w="1546950"/>
                <a:gridCol w="1301375"/>
                <a:gridCol w="1039850"/>
                <a:gridCol w="1926050"/>
                <a:gridCol w="3067850"/>
              </a:tblGrid>
              <a:tr h="10143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crease 60 by 30%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15x - 10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Eight bags of flour weigh 2kg. How much does three bags of flour weigh?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to represent the following information.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am thinking of a number. Three lots of this number is equal to twenty-one.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 the axes, plot and label A(-2,- 3) and B(1, 4)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2" name="Google Shape;102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9000" y="2406475"/>
            <a:ext cx="3039375" cy="225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Google Shape;108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{E5755803-2674-4959-9188-192D7E443BC4}</a:tableStyleId>
              </a:tblPr>
              <a:tblGrid>
                <a:gridCol w="1546950"/>
                <a:gridCol w="1301375"/>
                <a:gridCol w="950300"/>
                <a:gridCol w="2015600"/>
                <a:gridCol w="3067850"/>
              </a:tblGrid>
              <a:tr h="10143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 60 by 30%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- 10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5(3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Eight bags of flour weigh 2kg. How much does three bags of flour weigh?  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0.75kg or 750g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to represent the following information.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am thinking of a number. Three lots of this number is equal to twenty-one.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 the axes, plot and label A(-2,- 3) and B(1, 4)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9" name="Google Shape;109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0" name="Google Shape;11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5175" y="2447475"/>
            <a:ext cx="3010250" cy="222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" name="Google Shape;115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{E5755803-2674-4959-9188-192D7E443BC4}</a:tableStyleId>
              </a:tblPr>
              <a:tblGrid>
                <a:gridCol w="1546950"/>
                <a:gridCol w="1301375"/>
                <a:gridCol w="1244575"/>
                <a:gridCol w="1721325"/>
                <a:gridCol w="3067850"/>
              </a:tblGrid>
              <a:tr h="10143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32 by 10%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4 - 8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Three canvases cost £45. How much does it cost to buy seven canvases?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to represent the following information.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am thinking of a number. When I divide this number by eight, the result is thirteen.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 the axes, plot and label A(0, 3) and B(4, -1)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6" name="Google Shape;116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7" name="Google Shape;11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0500" y="2425900"/>
            <a:ext cx="3039375" cy="225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" name="Google Shape;122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{E5755803-2674-4959-9188-192D7E443BC4}</a:tableStyleId>
              </a:tblPr>
              <a:tblGrid>
                <a:gridCol w="1546950"/>
                <a:gridCol w="1301375"/>
                <a:gridCol w="1342000"/>
                <a:gridCol w="1623900"/>
                <a:gridCol w="3067850"/>
              </a:tblGrid>
              <a:tr h="10143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32 by 10%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35.2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4 - 8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4(1 - 2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Three canvases cost £45. How much does it cost to buy seven canvases?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£105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to represent the following information.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am thinking of a number. When I divide this number by eight, the result is thirteen.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 the axes, plot and label A(0, 3) and B(4, -1)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3" name="Google Shape;123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4" name="Google Shape;124;p23"/>
          <p:cNvSpPr txBox="1"/>
          <p:nvPr/>
        </p:nvSpPr>
        <p:spPr>
          <a:xfrm>
            <a:off x="1431875" y="4014900"/>
            <a:ext cx="447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13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5" name="Google Shape;125;p23"/>
          <p:cNvSpPr txBox="1"/>
          <p:nvPr/>
        </p:nvSpPr>
        <p:spPr>
          <a:xfrm>
            <a:off x="1279550" y="4014900"/>
            <a:ext cx="447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6" name="Google Shape;12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6875" y="2383625"/>
            <a:ext cx="3083375" cy="2283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7" name="Google Shape;127;p23"/>
          <p:cNvGrpSpPr/>
          <p:nvPr/>
        </p:nvGrpSpPr>
        <p:grpSpPr>
          <a:xfrm>
            <a:off x="1089028" y="3989800"/>
            <a:ext cx="235655" cy="481300"/>
            <a:chOff x="4963775" y="5368550"/>
            <a:chExt cx="294900" cy="481300"/>
          </a:xfrm>
        </p:grpSpPr>
        <p:cxnSp>
          <p:nvCxnSpPr>
            <p:cNvPr id="128" name="Google Shape;128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9" name="Google Shape;129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0" name="Google Shape;130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</a:t>
              </a:r>
              <a:endParaRPr i="1">
                <a:solidFill>
                  <a:srgbClr val="00BC89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