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8.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8.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61"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Lst>
  <p:sldSz cy="5143500" cx="9144000"/>
  <p:notesSz cx="6858000" cy="9144000"/>
  <p:embeddedFontLst>
    <p:embeddedFont>
      <p:font typeface="Nunito Sans"/>
      <p:regular r:id="rId20"/>
      <p:bold r:id="rId21"/>
      <p:italic r:id="rId22"/>
      <p:boldItalic r:id="rId23"/>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2C81622C-3F28-4B9F-9826-511577DB35DD}">
  <a:tblStyle styleId="{2C81622C-3F28-4B9F-9826-511577DB35DD}"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4998ABFE-8EDF-4758-AA28-A9E11FB729C7}" styleName="Table_1">
    <a:wholeTbl>
      <a:tcTxStyle>
        <a:font>
          <a:latin typeface="Arial"/>
          <a:ea typeface="Arial"/>
          <a:cs typeface="Arial"/>
        </a:font>
        <a:srgbClr val="000000"/>
      </a:tcTx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F0953B33-59BC-41B8-A031-73E497E0B1D6}" styleName="Table_2">
    <a:wholeTbl>
      <a:tcTxStyle b="off" i="off">
        <a:font>
          <a:latin typeface="Calibri"/>
          <a:ea typeface="Calibri"/>
          <a:cs typeface="Calibri"/>
        </a:font>
        <a:srgbClr val="000000"/>
      </a:tcTxStyle>
      <a:tcStyle>
        <a:tcBdr>
          <a:left>
            <a:ln cap="flat" cmpd="sng" w="12700">
              <a:solidFill>
                <a:srgbClr val="FFFFFF"/>
              </a:solidFill>
              <a:prstDash val="solid"/>
              <a:round/>
              <a:headEnd len="sm" w="sm" type="none"/>
              <a:tailEnd len="sm" w="sm" type="none"/>
            </a:ln>
          </a:left>
          <a:right>
            <a:ln cap="flat" cmpd="sng" w="12700">
              <a:solidFill>
                <a:srgbClr val="FFFFFF"/>
              </a:solidFill>
              <a:prstDash val="solid"/>
              <a:round/>
              <a:headEnd len="sm" w="sm" type="none"/>
              <a:tailEnd len="sm" w="sm" type="none"/>
            </a:ln>
          </a:right>
          <a:top>
            <a:ln cap="flat" cmpd="sng" w="12700">
              <a:solidFill>
                <a:srgbClr val="FFFFFF"/>
              </a:solidFill>
              <a:prstDash val="solid"/>
              <a:round/>
              <a:headEnd len="sm" w="sm" type="none"/>
              <a:tailEnd len="sm" w="sm" type="none"/>
            </a:ln>
          </a:top>
          <a:bottom>
            <a:ln cap="flat" cmpd="sng" w="12700">
              <a:solidFill>
                <a:srgbClr val="FFFFFF"/>
              </a:solidFill>
              <a:prstDash val="solid"/>
              <a:round/>
              <a:headEnd len="sm" w="sm" type="none"/>
              <a:tailEnd len="sm" w="sm" type="none"/>
            </a:ln>
          </a:bottom>
          <a:insideH>
            <a:ln cap="flat" cmpd="sng" w="12700">
              <a:solidFill>
                <a:srgbClr val="FFFFFF"/>
              </a:solidFill>
              <a:prstDash val="solid"/>
              <a:round/>
              <a:headEnd len="sm" w="sm" type="none"/>
              <a:tailEnd len="sm" w="sm" type="none"/>
            </a:ln>
          </a:insideH>
          <a:insideV>
            <a:ln cap="flat" cmpd="sng" w="12700">
              <a:solidFill>
                <a:srgbClr val="FFFFFF"/>
              </a:solidFill>
              <a:prstDash val="solid"/>
              <a:round/>
              <a:headEnd len="sm" w="sm" type="none"/>
              <a:tailEnd len="sm" w="sm" type="none"/>
            </a:ln>
          </a:insideV>
        </a:tcBdr>
        <a:fill>
          <a:solidFill>
            <a:srgbClr val="E8EBF5"/>
          </a:solidFill>
        </a:fill>
      </a:tcStyle>
    </a:wholeTbl>
    <a:band1H>
      <a:tcTxStyle/>
      <a:tcStyle>
        <a:fill>
          <a:solidFill>
            <a:srgbClr val="CDD4EA"/>
          </a:solidFill>
        </a:fill>
      </a:tcStyle>
    </a:band1H>
    <a:band2H>
      <a:tcTxStyle/>
    </a:band2H>
    <a:band1V>
      <a:tcTxStyle/>
      <a:tcStyle>
        <a:fill>
          <a:solidFill>
            <a:srgbClr val="CDD4EA"/>
          </a:solidFill>
        </a:fill>
      </a:tcStyle>
    </a:band1V>
    <a:band2V>
      <a:tcTxStyle/>
    </a:band2V>
    <a:lastCol>
      <a:tcTxStyle b="on" i="off">
        <a:font>
          <a:latin typeface="Calibri"/>
          <a:ea typeface="Calibri"/>
          <a:cs typeface="Calibri"/>
        </a:font>
        <a:srgbClr val="FFFFFF"/>
      </a:tcTxStyle>
      <a:tcStyle>
        <a:fill>
          <a:solidFill>
            <a:srgbClr val="4472C4"/>
          </a:solidFill>
        </a:fill>
      </a:tcStyle>
    </a:lastCol>
    <a:firstCol>
      <a:tcTxStyle b="on" i="off">
        <a:font>
          <a:latin typeface="Calibri"/>
          <a:ea typeface="Calibri"/>
          <a:cs typeface="Calibri"/>
        </a:font>
        <a:srgbClr val="FFFFFF"/>
      </a:tcTxStyle>
      <a:tcStyle>
        <a:fill>
          <a:solidFill>
            <a:srgbClr val="4472C4"/>
          </a:solidFill>
        </a:fill>
      </a:tcStyle>
    </a:firstCol>
    <a:lastRow>
      <a:tcTxStyle b="on" i="off">
        <a:font>
          <a:latin typeface="Calibri"/>
          <a:ea typeface="Calibri"/>
          <a:cs typeface="Calibri"/>
        </a:font>
        <a:srgbClr val="FFFFFF"/>
      </a:tcTxStyle>
      <a:tcStyle>
        <a:tcBdr>
          <a:top>
            <a:ln cap="flat" cmpd="sng" w="38100">
              <a:solidFill>
                <a:srgbClr val="FFFFFF"/>
              </a:solidFill>
              <a:prstDash val="solid"/>
              <a:round/>
              <a:headEnd len="sm" w="sm" type="none"/>
              <a:tailEnd len="sm" w="sm" type="none"/>
            </a:ln>
          </a:top>
        </a:tcBdr>
        <a:fill>
          <a:solidFill>
            <a:srgbClr val="4472C4"/>
          </a:solidFill>
        </a:fill>
      </a:tcStyle>
    </a:lastRow>
    <a:seCell>
      <a:tcTxStyle/>
    </a:seCell>
    <a:swCell>
      <a:tcTxStyle/>
    </a:swCell>
    <a:firstRow>
      <a:tcTxStyle b="on" i="off">
        <a:font>
          <a:latin typeface="Calibri"/>
          <a:ea typeface="Calibri"/>
          <a:cs typeface="Calibri"/>
        </a:font>
        <a:srgbClr val="FFFFFF"/>
      </a:tcTxStyle>
      <a:tcStyle>
        <a:tcBdr>
          <a:bottom>
            <a:ln cap="flat" cmpd="sng" w="38100">
              <a:solidFill>
                <a:srgbClr val="FFFFFF"/>
              </a:solidFill>
              <a:prstDash val="solid"/>
              <a:round/>
              <a:headEnd len="sm" w="sm" type="none"/>
              <a:tailEnd len="sm" w="sm" type="none"/>
            </a:ln>
          </a:bottom>
        </a:tcBdr>
        <a:fill>
          <a:solidFill>
            <a:srgbClr val="4472C4"/>
          </a:solidFill>
        </a:fill>
      </a:tc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NunitoSans-regular.fntdata"/><Relationship Id="rId11" Type="http://schemas.openxmlformats.org/officeDocument/2006/relationships/slide" Target="slides/slide5.xml"/><Relationship Id="rId22" Type="http://schemas.openxmlformats.org/officeDocument/2006/relationships/font" Target="fonts/NunitoSans-italic.fntdata"/><Relationship Id="rId10" Type="http://schemas.openxmlformats.org/officeDocument/2006/relationships/slide" Target="slides/slide4.xml"/><Relationship Id="rId21" Type="http://schemas.openxmlformats.org/officeDocument/2006/relationships/font" Target="fonts/NunitoSans-bold.fntdata"/><Relationship Id="rId13" Type="http://schemas.openxmlformats.org/officeDocument/2006/relationships/slide" Target="slides/slide7.xml"/><Relationship Id="rId12" Type="http://schemas.openxmlformats.org/officeDocument/2006/relationships/slide" Target="slides/slide6.xml"/><Relationship Id="rId23" Type="http://schemas.openxmlformats.org/officeDocument/2006/relationships/font" Target="fonts/NunitoSans-bold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slide" Target="slides/slide11.xml"/><Relationship Id="rId16" Type="http://schemas.openxmlformats.org/officeDocument/2006/relationships/slide" Target="slides/slide10.xml"/><Relationship Id="rId5" Type="http://schemas.openxmlformats.org/officeDocument/2006/relationships/slideMaster" Target="slideMasters/slideMaster1.xml"/><Relationship Id="rId19" Type="http://schemas.openxmlformats.org/officeDocument/2006/relationships/slide" Target="slides/slide13.xml"/><Relationship Id="rId6" Type="http://schemas.openxmlformats.org/officeDocument/2006/relationships/notesMaster" Target="notesMasters/notesMaster1.xml"/><Relationship Id="rId18" Type="http://schemas.openxmlformats.org/officeDocument/2006/relationships/slide" Target="slides/slide12.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5" name="Shape 65"/>
        <p:cNvGrpSpPr/>
        <p:nvPr/>
      </p:nvGrpSpPr>
      <p:grpSpPr>
        <a:xfrm>
          <a:off x="0" y="0"/>
          <a:ext cx="0" cy="0"/>
          <a:chOff x="0" y="0"/>
          <a:chExt cx="0" cy="0"/>
        </a:xfrm>
      </p:grpSpPr>
      <p:sp>
        <p:nvSpPr>
          <p:cNvPr id="66" name="Google Shape;66;gd9c7bf38d3_0_1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67" name="Google Shape;67;gd9c7bf38d3_0_118: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0" name="Shape 180"/>
        <p:cNvGrpSpPr/>
        <p:nvPr/>
      </p:nvGrpSpPr>
      <p:grpSpPr>
        <a:xfrm>
          <a:off x="0" y="0"/>
          <a:ext cx="0" cy="0"/>
          <a:chOff x="0" y="0"/>
          <a:chExt cx="0" cy="0"/>
        </a:xfrm>
      </p:grpSpPr>
      <p:sp>
        <p:nvSpPr>
          <p:cNvPr id="181" name="Google Shape;181;g10b2c0fb945_0_7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82" name="Google Shape;182;g10b2c0fb945_0_75: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9" name="Shape 189"/>
        <p:cNvGrpSpPr/>
        <p:nvPr/>
      </p:nvGrpSpPr>
      <p:grpSpPr>
        <a:xfrm>
          <a:off x="0" y="0"/>
          <a:ext cx="0" cy="0"/>
          <a:chOff x="0" y="0"/>
          <a:chExt cx="0" cy="0"/>
        </a:xfrm>
      </p:grpSpPr>
      <p:sp>
        <p:nvSpPr>
          <p:cNvPr id="190" name="Google Shape;190;g114904a807f_0_3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91" name="Google Shape;191;g114904a807f_0_34: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8" name="Shape 198"/>
        <p:cNvGrpSpPr/>
        <p:nvPr/>
      </p:nvGrpSpPr>
      <p:grpSpPr>
        <a:xfrm>
          <a:off x="0" y="0"/>
          <a:ext cx="0" cy="0"/>
          <a:chOff x="0" y="0"/>
          <a:chExt cx="0" cy="0"/>
        </a:xfrm>
      </p:grpSpPr>
      <p:sp>
        <p:nvSpPr>
          <p:cNvPr id="199" name="Google Shape;199;g10b2c0fb945_0_8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00" name="Google Shape;200;g10b2c0fb945_0_8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7" name="Shape 207"/>
        <p:cNvGrpSpPr/>
        <p:nvPr/>
      </p:nvGrpSpPr>
      <p:grpSpPr>
        <a:xfrm>
          <a:off x="0" y="0"/>
          <a:ext cx="0" cy="0"/>
          <a:chOff x="0" y="0"/>
          <a:chExt cx="0" cy="0"/>
        </a:xfrm>
      </p:grpSpPr>
      <p:sp>
        <p:nvSpPr>
          <p:cNvPr id="208" name="Google Shape;208;g114904a807f_0_4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09" name="Google Shape;209;g114904a807f_0_42: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 name="Shape 70"/>
        <p:cNvGrpSpPr/>
        <p:nvPr/>
      </p:nvGrpSpPr>
      <p:grpSpPr>
        <a:xfrm>
          <a:off x="0" y="0"/>
          <a:ext cx="0" cy="0"/>
          <a:chOff x="0" y="0"/>
          <a:chExt cx="0" cy="0"/>
        </a:xfrm>
      </p:grpSpPr>
      <p:sp>
        <p:nvSpPr>
          <p:cNvPr id="71" name="Google Shape;71;gdcbf4ee84e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2" name="Google Shape;72;gdcbf4ee84e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6" name="Shape 76"/>
        <p:cNvGrpSpPr/>
        <p:nvPr/>
      </p:nvGrpSpPr>
      <p:grpSpPr>
        <a:xfrm>
          <a:off x="0" y="0"/>
          <a:ext cx="0" cy="0"/>
          <a:chOff x="0" y="0"/>
          <a:chExt cx="0" cy="0"/>
        </a:xfrm>
      </p:grpSpPr>
      <p:sp>
        <p:nvSpPr>
          <p:cNvPr id="77" name="Google Shape;77;g10b2c0fb945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8" name="Google Shape;78;g10b2c0fb945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2" name="Shape 122"/>
        <p:cNvGrpSpPr/>
        <p:nvPr/>
      </p:nvGrpSpPr>
      <p:grpSpPr>
        <a:xfrm>
          <a:off x="0" y="0"/>
          <a:ext cx="0" cy="0"/>
          <a:chOff x="0" y="0"/>
          <a:chExt cx="0" cy="0"/>
        </a:xfrm>
      </p:grpSpPr>
      <p:sp>
        <p:nvSpPr>
          <p:cNvPr id="123" name="Google Shape;123;gd9c7bf38d3_0_9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24" name="Google Shape;124;gd9c7bf38d3_0_95: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1" name="Shape 131"/>
        <p:cNvGrpSpPr/>
        <p:nvPr/>
      </p:nvGrpSpPr>
      <p:grpSpPr>
        <a:xfrm>
          <a:off x="0" y="0"/>
          <a:ext cx="0" cy="0"/>
          <a:chOff x="0" y="0"/>
          <a:chExt cx="0" cy="0"/>
        </a:xfrm>
      </p:grpSpPr>
      <p:sp>
        <p:nvSpPr>
          <p:cNvPr id="132" name="Google Shape;132;g114904a807f_0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33" name="Google Shape;133;g114904a807f_0_1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0" name="Shape 140"/>
        <p:cNvGrpSpPr/>
        <p:nvPr/>
      </p:nvGrpSpPr>
      <p:grpSpPr>
        <a:xfrm>
          <a:off x="0" y="0"/>
          <a:ext cx="0" cy="0"/>
          <a:chOff x="0" y="0"/>
          <a:chExt cx="0" cy="0"/>
        </a:xfrm>
      </p:grpSpPr>
      <p:sp>
        <p:nvSpPr>
          <p:cNvPr id="141" name="Google Shape;141;g10b2c0fb945_0_6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42" name="Google Shape;142;g10b2c0fb945_0_65: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9" name="Shape 149"/>
        <p:cNvGrpSpPr/>
        <p:nvPr/>
      </p:nvGrpSpPr>
      <p:grpSpPr>
        <a:xfrm>
          <a:off x="0" y="0"/>
          <a:ext cx="0" cy="0"/>
          <a:chOff x="0" y="0"/>
          <a:chExt cx="0" cy="0"/>
        </a:xfrm>
      </p:grpSpPr>
      <p:sp>
        <p:nvSpPr>
          <p:cNvPr id="150" name="Google Shape;150;g114904a807f_0_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51" name="Google Shape;151;g114904a807f_0_18: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2" name="Shape 162"/>
        <p:cNvGrpSpPr/>
        <p:nvPr/>
      </p:nvGrpSpPr>
      <p:grpSpPr>
        <a:xfrm>
          <a:off x="0" y="0"/>
          <a:ext cx="0" cy="0"/>
          <a:chOff x="0" y="0"/>
          <a:chExt cx="0" cy="0"/>
        </a:xfrm>
      </p:grpSpPr>
      <p:sp>
        <p:nvSpPr>
          <p:cNvPr id="163" name="Google Shape;163;g10b2c0fb945_0_7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64" name="Google Shape;164;g10b2c0fb945_0_7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1" name="Shape 171"/>
        <p:cNvGrpSpPr/>
        <p:nvPr/>
      </p:nvGrpSpPr>
      <p:grpSpPr>
        <a:xfrm>
          <a:off x="0" y="0"/>
          <a:ext cx="0" cy="0"/>
          <a:chOff x="0" y="0"/>
          <a:chExt cx="0" cy="0"/>
        </a:xfrm>
      </p:grpSpPr>
      <p:sp>
        <p:nvSpPr>
          <p:cNvPr id="172" name="Google Shape;172;g114904a807f_0_2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73" name="Google Shape;173;g114904a807f_0_26: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1.jp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
        <p:nvSpPr>
          <p:cNvPr id="11" name="Google Shape;11;p2"/>
          <p:cNvSpPr/>
          <p:nvPr/>
        </p:nvSpPr>
        <p:spPr>
          <a:xfrm>
            <a:off x="0" y="150"/>
            <a:ext cx="9144000" cy="5143500"/>
          </a:xfrm>
          <a:prstGeom prst="rect">
            <a:avLst/>
          </a:prstGeom>
          <a:solidFill>
            <a:srgbClr val="09217B"/>
          </a:solidFill>
          <a:ln cap="flat" cmpd="sng" w="9525">
            <a:solidFill>
              <a:srgbClr val="09217B"/>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 name="Google Shape;12;p2"/>
          <p:cNvSpPr txBox="1"/>
          <p:nvPr/>
        </p:nvSpPr>
        <p:spPr>
          <a:xfrm>
            <a:off x="-150" y="2390000"/>
            <a:ext cx="9144000" cy="790800"/>
          </a:xfrm>
          <a:prstGeom prst="rect">
            <a:avLst/>
          </a:prstGeom>
          <a:noFill/>
          <a:ln>
            <a:noFill/>
          </a:ln>
        </p:spPr>
        <p:txBody>
          <a:bodyPr anchorCtr="0" anchor="b" bIns="34275" lIns="68575" spcFirstLastPara="1" rIns="68575" wrap="square" tIns="34275">
            <a:normAutofit/>
          </a:bodyPr>
          <a:lstStyle/>
          <a:p>
            <a:pPr indent="0" lvl="0" marL="0" rtl="0" algn="ctr">
              <a:lnSpc>
                <a:spcPct val="90000"/>
              </a:lnSpc>
              <a:spcBef>
                <a:spcPts val="0"/>
              </a:spcBef>
              <a:spcAft>
                <a:spcPts val="0"/>
              </a:spcAft>
              <a:buClr>
                <a:schemeClr val="dk1"/>
              </a:buClr>
              <a:buSzPts val="4500"/>
              <a:buFont typeface="Calibri"/>
              <a:buNone/>
            </a:pPr>
            <a:r>
              <a:rPr b="1" lang="en-GB" sz="5000">
                <a:solidFill>
                  <a:srgbClr val="FFFFFF"/>
                </a:solidFill>
                <a:latin typeface="Nunito Sans"/>
                <a:ea typeface="Nunito Sans"/>
                <a:cs typeface="Nunito Sans"/>
                <a:sym typeface="Nunito Sans"/>
              </a:rPr>
              <a:t>Fluent in Five</a:t>
            </a:r>
            <a:endParaRPr b="1" sz="5000">
              <a:solidFill>
                <a:srgbClr val="FFFFFF"/>
              </a:solidFill>
              <a:latin typeface="Nunito Sans"/>
              <a:ea typeface="Nunito Sans"/>
              <a:cs typeface="Nunito Sans"/>
              <a:sym typeface="Nunito Sans"/>
            </a:endParaRPr>
          </a:p>
        </p:txBody>
      </p:sp>
      <p:sp>
        <p:nvSpPr>
          <p:cNvPr id="13" name="Google Shape;13;p2"/>
          <p:cNvSpPr txBox="1"/>
          <p:nvPr/>
        </p:nvSpPr>
        <p:spPr>
          <a:xfrm>
            <a:off x="0" y="3380300"/>
            <a:ext cx="9144000" cy="594600"/>
          </a:xfrm>
          <a:prstGeom prst="rect">
            <a:avLst/>
          </a:prstGeom>
          <a:noFill/>
          <a:ln>
            <a:noFill/>
          </a:ln>
        </p:spPr>
        <p:txBody>
          <a:bodyPr anchorCtr="0" anchor="t" bIns="34275" lIns="68575" spcFirstLastPara="1" rIns="68575" wrap="square" tIns="34275">
            <a:noAutofit/>
          </a:bodyPr>
          <a:lstStyle/>
          <a:p>
            <a:pPr indent="0" lvl="0" marL="0" rtl="0" algn="ctr">
              <a:lnSpc>
                <a:spcPct val="70000"/>
              </a:lnSpc>
              <a:spcBef>
                <a:spcPts val="0"/>
              </a:spcBef>
              <a:spcAft>
                <a:spcPts val="0"/>
              </a:spcAft>
              <a:buClr>
                <a:schemeClr val="dk1"/>
              </a:buClr>
              <a:buSzPts val="990"/>
              <a:buNone/>
            </a:pPr>
            <a:r>
              <a:rPr lang="en-GB" sz="1895">
                <a:solidFill>
                  <a:schemeClr val="lt1"/>
                </a:solidFill>
                <a:latin typeface="Nunito Sans"/>
                <a:ea typeface="Nunito Sans"/>
                <a:cs typeface="Nunito Sans"/>
                <a:sym typeface="Nunito Sans"/>
              </a:rPr>
              <a:t>KS3 Year 8</a:t>
            </a:r>
            <a:endParaRPr sz="1895">
              <a:solidFill>
                <a:schemeClr val="lt1"/>
              </a:solidFill>
              <a:latin typeface="Nunito Sans"/>
              <a:ea typeface="Nunito Sans"/>
              <a:cs typeface="Nunito Sans"/>
              <a:sym typeface="Nunito Sans"/>
            </a:endParaRPr>
          </a:p>
          <a:p>
            <a:pPr indent="0" lvl="0" marL="0" rtl="0" algn="ctr">
              <a:lnSpc>
                <a:spcPct val="70000"/>
              </a:lnSpc>
              <a:spcBef>
                <a:spcPts val="0"/>
              </a:spcBef>
              <a:spcAft>
                <a:spcPts val="0"/>
              </a:spcAft>
              <a:buClr>
                <a:schemeClr val="dk1"/>
              </a:buClr>
              <a:buSzPts val="990"/>
              <a:buNone/>
            </a:pPr>
            <a:r>
              <a:t/>
            </a:r>
            <a:endParaRPr sz="1895">
              <a:solidFill>
                <a:schemeClr val="lt1"/>
              </a:solidFill>
              <a:latin typeface="Nunito Sans"/>
              <a:ea typeface="Nunito Sans"/>
              <a:cs typeface="Nunito Sans"/>
              <a:sym typeface="Nunito Sans"/>
            </a:endParaRPr>
          </a:p>
          <a:p>
            <a:pPr indent="0" lvl="0" marL="0" rtl="0" algn="ctr">
              <a:lnSpc>
                <a:spcPct val="70000"/>
              </a:lnSpc>
              <a:spcBef>
                <a:spcPts val="0"/>
              </a:spcBef>
              <a:spcAft>
                <a:spcPts val="0"/>
              </a:spcAft>
              <a:buClr>
                <a:schemeClr val="dk1"/>
              </a:buClr>
              <a:buSzPts val="990"/>
              <a:buNone/>
            </a:pPr>
            <a:r>
              <a:rPr lang="en-GB" sz="1895">
                <a:solidFill>
                  <a:schemeClr val="lt1"/>
                </a:solidFill>
                <a:latin typeface="Nunito Sans"/>
                <a:ea typeface="Nunito Sans"/>
                <a:cs typeface="Nunito Sans"/>
                <a:sym typeface="Nunito Sans"/>
              </a:rPr>
              <a:t>SPRING TERM</a:t>
            </a:r>
            <a:endParaRPr sz="1895">
              <a:solidFill>
                <a:srgbClr val="FFFFFF"/>
              </a:solidFill>
              <a:latin typeface="Nunito Sans"/>
              <a:ea typeface="Nunito Sans"/>
              <a:cs typeface="Nunito Sans"/>
              <a:sym typeface="Nunito Sans"/>
            </a:endParaRPr>
          </a:p>
        </p:txBody>
      </p:sp>
      <p:sp>
        <p:nvSpPr>
          <p:cNvPr id="14" name="Google Shape;14;p2"/>
          <p:cNvSpPr/>
          <p:nvPr/>
        </p:nvSpPr>
        <p:spPr>
          <a:xfrm>
            <a:off x="3762450" y="571400"/>
            <a:ext cx="1619100" cy="1619100"/>
          </a:xfrm>
          <a:prstGeom prst="ellipse">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5" name="Google Shape;15;p2"/>
          <p:cNvPicPr preferRelativeResize="0"/>
          <p:nvPr/>
        </p:nvPicPr>
        <p:blipFill>
          <a:blip r:embed="rId2">
            <a:alphaModFix/>
          </a:blip>
          <a:stretch>
            <a:fillRect/>
          </a:stretch>
        </p:blipFill>
        <p:spPr>
          <a:xfrm>
            <a:off x="4066175" y="934944"/>
            <a:ext cx="1011651" cy="892000"/>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50" name="Shape 50"/>
        <p:cNvGrpSpPr/>
        <p:nvPr/>
      </p:nvGrpSpPr>
      <p:grpSpPr>
        <a:xfrm>
          <a:off x="0" y="0"/>
          <a:ext cx="0" cy="0"/>
          <a:chOff x="0" y="0"/>
          <a:chExt cx="0" cy="0"/>
        </a:xfrm>
      </p:grpSpPr>
      <p:sp>
        <p:nvSpPr>
          <p:cNvPr id="51" name="Google Shape;51;p11"/>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52" name="Google Shape;52;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53" name="Shape 53"/>
        <p:cNvGrpSpPr/>
        <p:nvPr/>
      </p:nvGrpSpPr>
      <p:grpSpPr>
        <a:xfrm>
          <a:off x="0" y="0"/>
          <a:ext cx="0" cy="0"/>
          <a:chOff x="0" y="0"/>
          <a:chExt cx="0" cy="0"/>
        </a:xfrm>
      </p:grpSpPr>
      <p:sp>
        <p:nvSpPr>
          <p:cNvPr id="54" name="Google Shape;54;p12"/>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55" name="Google Shape;55;p12"/>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56" name="Google Shape;56;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57" name="Shape 57"/>
        <p:cNvGrpSpPr/>
        <p:nvPr/>
      </p:nvGrpSpPr>
      <p:grpSpPr>
        <a:xfrm>
          <a:off x="0" y="0"/>
          <a:ext cx="0" cy="0"/>
          <a:chOff x="0" y="0"/>
          <a:chExt cx="0" cy="0"/>
        </a:xfrm>
      </p:grpSpPr>
      <p:sp>
        <p:nvSpPr>
          <p:cNvPr id="58" name="Google Shape;58;p1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59" name="Shape 59"/>
        <p:cNvGrpSpPr/>
        <p:nvPr/>
      </p:nvGrpSpPr>
      <p:grpSpPr>
        <a:xfrm>
          <a:off x="0" y="0"/>
          <a:ext cx="0" cy="0"/>
          <a:chOff x="0" y="0"/>
          <a:chExt cx="0" cy="0"/>
        </a:xfrm>
      </p:grpSpPr>
      <p:sp>
        <p:nvSpPr>
          <p:cNvPr id="60" name="Google Shape;60;p14"/>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rmAutofit/>
          </a:bodyPr>
          <a:lstStyle>
            <a:lvl1pPr lvl="0" rtl="0" algn="l">
              <a:lnSpc>
                <a:spcPct val="90000"/>
              </a:lnSpc>
              <a:spcBef>
                <a:spcPts val="0"/>
              </a:spcBef>
              <a:spcAft>
                <a:spcPts val="0"/>
              </a:spcAft>
              <a:buClr>
                <a:schemeClr val="dk1"/>
              </a:buClr>
              <a:buSzPts val="14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61" name="Google Shape;61;p14"/>
          <p:cNvSpPr txBox="1"/>
          <p:nvPr>
            <p:ph idx="1" type="body"/>
          </p:nvPr>
        </p:nvSpPr>
        <p:spPr>
          <a:xfrm>
            <a:off x="628650" y="1369219"/>
            <a:ext cx="7886700" cy="3263400"/>
          </a:xfrm>
          <a:prstGeom prst="rect">
            <a:avLst/>
          </a:prstGeom>
          <a:noFill/>
          <a:ln>
            <a:noFill/>
          </a:ln>
        </p:spPr>
        <p:txBody>
          <a:bodyPr anchorCtr="0" anchor="t" bIns="34275" lIns="68575" spcFirstLastPara="1" rIns="68575" wrap="square" tIns="34275">
            <a:normAutofit/>
          </a:bodyPr>
          <a:lstStyle>
            <a:lvl1pPr indent="-317500" lvl="0" marL="457200" rtl="0" algn="l">
              <a:lnSpc>
                <a:spcPct val="90000"/>
              </a:lnSpc>
              <a:spcBef>
                <a:spcPts val="800"/>
              </a:spcBef>
              <a:spcAft>
                <a:spcPts val="0"/>
              </a:spcAft>
              <a:buClr>
                <a:schemeClr val="dk1"/>
              </a:buClr>
              <a:buSzPts val="1400"/>
              <a:buChar char="●"/>
              <a:defRPr/>
            </a:lvl1pPr>
            <a:lvl2pPr indent="-317500" lvl="1" marL="914400" rtl="0" algn="l">
              <a:lnSpc>
                <a:spcPct val="90000"/>
              </a:lnSpc>
              <a:spcBef>
                <a:spcPts val="1200"/>
              </a:spcBef>
              <a:spcAft>
                <a:spcPts val="0"/>
              </a:spcAft>
              <a:buClr>
                <a:schemeClr val="dk1"/>
              </a:buClr>
              <a:buSzPts val="1400"/>
              <a:buChar char="○"/>
              <a:defRPr/>
            </a:lvl2pPr>
            <a:lvl3pPr indent="-317500" lvl="2" marL="1371600" rtl="0" algn="l">
              <a:lnSpc>
                <a:spcPct val="90000"/>
              </a:lnSpc>
              <a:spcBef>
                <a:spcPts val="1200"/>
              </a:spcBef>
              <a:spcAft>
                <a:spcPts val="0"/>
              </a:spcAft>
              <a:buClr>
                <a:schemeClr val="dk1"/>
              </a:buClr>
              <a:buSzPts val="1400"/>
              <a:buChar char="■"/>
              <a:defRPr/>
            </a:lvl3pPr>
            <a:lvl4pPr indent="-317500" lvl="3" marL="1828800" rtl="0" algn="l">
              <a:lnSpc>
                <a:spcPct val="90000"/>
              </a:lnSpc>
              <a:spcBef>
                <a:spcPts val="1200"/>
              </a:spcBef>
              <a:spcAft>
                <a:spcPts val="0"/>
              </a:spcAft>
              <a:buClr>
                <a:schemeClr val="dk1"/>
              </a:buClr>
              <a:buSzPts val="1400"/>
              <a:buChar char="●"/>
              <a:defRPr/>
            </a:lvl4pPr>
            <a:lvl5pPr indent="-317500" lvl="4" marL="2286000" rtl="0" algn="l">
              <a:lnSpc>
                <a:spcPct val="90000"/>
              </a:lnSpc>
              <a:spcBef>
                <a:spcPts val="1200"/>
              </a:spcBef>
              <a:spcAft>
                <a:spcPts val="0"/>
              </a:spcAft>
              <a:buClr>
                <a:schemeClr val="dk1"/>
              </a:buClr>
              <a:buSzPts val="1400"/>
              <a:buChar char="○"/>
              <a:defRPr/>
            </a:lvl5pPr>
            <a:lvl6pPr indent="-317500" lvl="5" marL="2743200" rtl="0" algn="l">
              <a:lnSpc>
                <a:spcPct val="90000"/>
              </a:lnSpc>
              <a:spcBef>
                <a:spcPts val="1200"/>
              </a:spcBef>
              <a:spcAft>
                <a:spcPts val="0"/>
              </a:spcAft>
              <a:buClr>
                <a:schemeClr val="dk1"/>
              </a:buClr>
              <a:buSzPts val="1400"/>
              <a:buChar char="■"/>
              <a:defRPr/>
            </a:lvl6pPr>
            <a:lvl7pPr indent="-317500" lvl="6" marL="3200400" rtl="0" algn="l">
              <a:lnSpc>
                <a:spcPct val="90000"/>
              </a:lnSpc>
              <a:spcBef>
                <a:spcPts val="1200"/>
              </a:spcBef>
              <a:spcAft>
                <a:spcPts val="0"/>
              </a:spcAft>
              <a:buClr>
                <a:schemeClr val="dk1"/>
              </a:buClr>
              <a:buSzPts val="1400"/>
              <a:buChar char="●"/>
              <a:defRPr/>
            </a:lvl7pPr>
            <a:lvl8pPr indent="-317500" lvl="7" marL="3657600" rtl="0" algn="l">
              <a:lnSpc>
                <a:spcPct val="90000"/>
              </a:lnSpc>
              <a:spcBef>
                <a:spcPts val="1200"/>
              </a:spcBef>
              <a:spcAft>
                <a:spcPts val="0"/>
              </a:spcAft>
              <a:buClr>
                <a:schemeClr val="dk1"/>
              </a:buClr>
              <a:buSzPts val="1400"/>
              <a:buChar char="○"/>
              <a:defRPr/>
            </a:lvl8pPr>
            <a:lvl9pPr indent="-317500" lvl="8" marL="4114800" rtl="0" algn="l">
              <a:lnSpc>
                <a:spcPct val="90000"/>
              </a:lnSpc>
              <a:spcBef>
                <a:spcPts val="1200"/>
              </a:spcBef>
              <a:spcAft>
                <a:spcPts val="1200"/>
              </a:spcAft>
              <a:buClr>
                <a:schemeClr val="dk1"/>
              </a:buClr>
              <a:buSzPts val="1400"/>
              <a:buChar char="■"/>
              <a:defRPr/>
            </a:lvl9pPr>
          </a:lstStyle>
          <a:p/>
        </p:txBody>
      </p:sp>
      <p:sp>
        <p:nvSpPr>
          <p:cNvPr id="62" name="Google Shape;62;p14"/>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rtl="0" algn="l">
              <a:spcBef>
                <a:spcPts val="0"/>
              </a:spcBef>
              <a:spcAft>
                <a:spcPts val="0"/>
              </a:spcAft>
              <a:buSzPts val="1100"/>
              <a:buNone/>
              <a:defRPr sz="1100"/>
            </a:lvl1pPr>
            <a:lvl2pPr lvl="1" rtl="0" algn="l">
              <a:spcBef>
                <a:spcPts val="0"/>
              </a:spcBef>
              <a:spcAft>
                <a:spcPts val="0"/>
              </a:spcAft>
              <a:buSzPts val="1100"/>
              <a:buNone/>
              <a:defRPr sz="1100"/>
            </a:lvl2pPr>
            <a:lvl3pPr lvl="2" rtl="0" algn="l">
              <a:spcBef>
                <a:spcPts val="0"/>
              </a:spcBef>
              <a:spcAft>
                <a:spcPts val="0"/>
              </a:spcAft>
              <a:buSzPts val="1100"/>
              <a:buNone/>
              <a:defRPr sz="1100"/>
            </a:lvl3pPr>
            <a:lvl4pPr lvl="3" rtl="0" algn="l">
              <a:spcBef>
                <a:spcPts val="0"/>
              </a:spcBef>
              <a:spcAft>
                <a:spcPts val="0"/>
              </a:spcAft>
              <a:buSzPts val="1100"/>
              <a:buNone/>
              <a:defRPr sz="1100"/>
            </a:lvl4pPr>
            <a:lvl5pPr lvl="4" rtl="0" algn="l">
              <a:spcBef>
                <a:spcPts val="0"/>
              </a:spcBef>
              <a:spcAft>
                <a:spcPts val="0"/>
              </a:spcAft>
              <a:buSzPts val="1100"/>
              <a:buNone/>
              <a:defRPr sz="1100"/>
            </a:lvl5pPr>
            <a:lvl6pPr lvl="5" rtl="0" algn="l">
              <a:spcBef>
                <a:spcPts val="0"/>
              </a:spcBef>
              <a:spcAft>
                <a:spcPts val="0"/>
              </a:spcAft>
              <a:buSzPts val="1100"/>
              <a:buNone/>
              <a:defRPr sz="1100"/>
            </a:lvl6pPr>
            <a:lvl7pPr lvl="6" rtl="0" algn="l">
              <a:spcBef>
                <a:spcPts val="0"/>
              </a:spcBef>
              <a:spcAft>
                <a:spcPts val="0"/>
              </a:spcAft>
              <a:buSzPts val="1100"/>
              <a:buNone/>
              <a:defRPr sz="1100"/>
            </a:lvl7pPr>
            <a:lvl8pPr lvl="7" rtl="0" algn="l">
              <a:spcBef>
                <a:spcPts val="0"/>
              </a:spcBef>
              <a:spcAft>
                <a:spcPts val="0"/>
              </a:spcAft>
              <a:buSzPts val="1100"/>
              <a:buNone/>
              <a:defRPr sz="1100"/>
            </a:lvl8pPr>
            <a:lvl9pPr lvl="8" rtl="0" algn="l">
              <a:spcBef>
                <a:spcPts val="0"/>
              </a:spcBef>
              <a:spcAft>
                <a:spcPts val="0"/>
              </a:spcAft>
              <a:buSzPts val="1100"/>
              <a:buNone/>
              <a:defRPr sz="1100"/>
            </a:lvl9pPr>
          </a:lstStyle>
          <a:p/>
        </p:txBody>
      </p:sp>
      <p:sp>
        <p:nvSpPr>
          <p:cNvPr id="63" name="Google Shape;63;p14"/>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rtl="0" algn="ctr">
              <a:spcBef>
                <a:spcPts val="0"/>
              </a:spcBef>
              <a:spcAft>
                <a:spcPts val="0"/>
              </a:spcAft>
              <a:buSzPts val="1100"/>
              <a:buNone/>
              <a:defRPr sz="1100"/>
            </a:lvl1pPr>
            <a:lvl2pPr lvl="1" rtl="0" algn="l">
              <a:spcBef>
                <a:spcPts val="0"/>
              </a:spcBef>
              <a:spcAft>
                <a:spcPts val="0"/>
              </a:spcAft>
              <a:buSzPts val="1100"/>
              <a:buNone/>
              <a:defRPr sz="1100"/>
            </a:lvl2pPr>
            <a:lvl3pPr lvl="2" rtl="0" algn="l">
              <a:spcBef>
                <a:spcPts val="0"/>
              </a:spcBef>
              <a:spcAft>
                <a:spcPts val="0"/>
              </a:spcAft>
              <a:buSzPts val="1100"/>
              <a:buNone/>
              <a:defRPr sz="1100"/>
            </a:lvl3pPr>
            <a:lvl4pPr lvl="3" rtl="0" algn="l">
              <a:spcBef>
                <a:spcPts val="0"/>
              </a:spcBef>
              <a:spcAft>
                <a:spcPts val="0"/>
              </a:spcAft>
              <a:buSzPts val="1100"/>
              <a:buNone/>
              <a:defRPr sz="1100"/>
            </a:lvl4pPr>
            <a:lvl5pPr lvl="4" rtl="0" algn="l">
              <a:spcBef>
                <a:spcPts val="0"/>
              </a:spcBef>
              <a:spcAft>
                <a:spcPts val="0"/>
              </a:spcAft>
              <a:buSzPts val="1100"/>
              <a:buNone/>
              <a:defRPr sz="1100"/>
            </a:lvl5pPr>
            <a:lvl6pPr lvl="5" rtl="0" algn="l">
              <a:spcBef>
                <a:spcPts val="0"/>
              </a:spcBef>
              <a:spcAft>
                <a:spcPts val="0"/>
              </a:spcAft>
              <a:buSzPts val="1100"/>
              <a:buNone/>
              <a:defRPr sz="1100"/>
            </a:lvl6pPr>
            <a:lvl7pPr lvl="6" rtl="0" algn="l">
              <a:spcBef>
                <a:spcPts val="0"/>
              </a:spcBef>
              <a:spcAft>
                <a:spcPts val="0"/>
              </a:spcAft>
              <a:buSzPts val="1100"/>
              <a:buNone/>
              <a:defRPr sz="1100"/>
            </a:lvl7pPr>
            <a:lvl8pPr lvl="7" rtl="0" algn="l">
              <a:spcBef>
                <a:spcPts val="0"/>
              </a:spcBef>
              <a:spcAft>
                <a:spcPts val="0"/>
              </a:spcAft>
              <a:buSzPts val="1100"/>
              <a:buNone/>
              <a:defRPr sz="1100"/>
            </a:lvl8pPr>
            <a:lvl9pPr lvl="8" rtl="0" algn="l">
              <a:spcBef>
                <a:spcPts val="0"/>
              </a:spcBef>
              <a:spcAft>
                <a:spcPts val="0"/>
              </a:spcAft>
              <a:buSzPts val="1100"/>
              <a:buNone/>
              <a:defRPr sz="1100"/>
            </a:lvl9pPr>
          </a:lstStyle>
          <a:p/>
        </p:txBody>
      </p:sp>
      <p:sp>
        <p:nvSpPr>
          <p:cNvPr id="64" name="Google Shape;64;p14"/>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rm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6" name="Shape 16"/>
        <p:cNvGrpSpPr/>
        <p:nvPr/>
      </p:nvGrpSpPr>
      <p:grpSpPr>
        <a:xfrm>
          <a:off x="0" y="0"/>
          <a:ext cx="0" cy="0"/>
          <a:chOff x="0" y="0"/>
          <a:chExt cx="0" cy="0"/>
        </a:xfrm>
      </p:grpSpPr>
      <p:sp>
        <p:nvSpPr>
          <p:cNvPr id="17" name="Google Shape;17;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8" name="Google Shape;18;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9" name="Shape 19"/>
        <p:cNvGrpSpPr/>
        <p:nvPr/>
      </p:nvGrpSpPr>
      <p:grpSpPr>
        <a:xfrm>
          <a:off x="0" y="0"/>
          <a:ext cx="0" cy="0"/>
          <a:chOff x="0" y="0"/>
          <a:chExt cx="0" cy="0"/>
        </a:xfrm>
      </p:grpSpPr>
      <p:sp>
        <p:nvSpPr>
          <p:cNvPr id="20" name="Google Shape;20;p4"/>
          <p:cNvSpPr txBox="1"/>
          <p:nvPr/>
        </p:nvSpPr>
        <p:spPr>
          <a:xfrm>
            <a:off x="0" y="0"/>
            <a:ext cx="3621300" cy="3693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rPr lang="en-GB" sz="1000">
                <a:solidFill>
                  <a:srgbClr val="2779F5"/>
                </a:solidFill>
                <a:latin typeface="Nunito Sans"/>
                <a:ea typeface="Nunito Sans"/>
                <a:cs typeface="Nunito Sans"/>
                <a:sym typeface="Nunito Sans"/>
              </a:rPr>
              <a:t> KS3 Year 8 | Fluent in Five | </a:t>
            </a:r>
            <a:r>
              <a:rPr lang="en-GB" sz="1000">
                <a:solidFill>
                  <a:srgbClr val="2779F5"/>
                </a:solidFill>
                <a:latin typeface="Nunito Sans"/>
                <a:ea typeface="Nunito Sans"/>
                <a:cs typeface="Nunito Sans"/>
                <a:sym typeface="Nunito Sans"/>
              </a:rPr>
              <a:t>Spring Term</a:t>
            </a:r>
            <a:endParaRPr sz="1200"/>
          </a:p>
        </p:txBody>
      </p:sp>
      <p:graphicFrame>
        <p:nvGraphicFramePr>
          <p:cNvPr id="21" name="Google Shape;21;p4"/>
          <p:cNvGraphicFramePr/>
          <p:nvPr/>
        </p:nvGraphicFramePr>
        <p:xfrm>
          <a:off x="0" y="369300"/>
          <a:ext cx="3000000" cy="3000000"/>
        </p:xfrm>
        <a:graphic>
          <a:graphicData uri="http://schemas.openxmlformats.org/drawingml/2006/table">
            <a:tbl>
              <a:tblPr>
                <a:noFill/>
                <a:tableStyleId>{2C81622C-3F28-4B9F-9826-511577DB35DD}</a:tableStyleId>
              </a:tblPr>
              <a:tblGrid>
                <a:gridCol w="2956375"/>
              </a:tblGrid>
              <a:tr h="369300">
                <a:tc>
                  <a:txBody>
                    <a:bodyPr/>
                    <a:lstStyle/>
                    <a:p>
                      <a:pPr indent="0" lvl="0" marL="0" rtl="0" algn="l">
                        <a:spcBef>
                          <a:spcPts val="0"/>
                        </a:spcBef>
                        <a:spcAft>
                          <a:spcPts val="0"/>
                        </a:spcAft>
                        <a:buNone/>
                      </a:pPr>
                      <a:r>
                        <a:t/>
                      </a:r>
                      <a:endParaRPr b="1">
                        <a:solidFill>
                          <a:schemeClr val="lt1"/>
                        </a:solidFill>
                        <a:latin typeface="Nunito Sans"/>
                        <a:ea typeface="Nunito Sans"/>
                        <a:cs typeface="Nunito Sans"/>
                        <a:sym typeface="Nunito Sans"/>
                      </a:endParaRPr>
                    </a:p>
                  </a:txBody>
                  <a:tcPr marT="91425" marB="91425" marR="91425" marL="91425">
                    <a:lnL cap="flat" cmpd="sng" w="9525">
                      <a:solidFill>
                        <a:srgbClr val="09217B"/>
                      </a:solidFill>
                      <a:prstDash val="solid"/>
                      <a:round/>
                      <a:headEnd len="sm" w="sm" type="none"/>
                      <a:tailEnd len="sm" w="sm" type="none"/>
                    </a:lnL>
                    <a:lnR cap="flat" cmpd="sng" w="9525">
                      <a:solidFill>
                        <a:srgbClr val="09217B"/>
                      </a:solidFill>
                      <a:prstDash val="solid"/>
                      <a:round/>
                      <a:headEnd len="sm" w="sm" type="none"/>
                      <a:tailEnd len="sm" w="sm" type="none"/>
                    </a:lnR>
                    <a:lnT cap="flat" cmpd="sng" w="9525">
                      <a:solidFill>
                        <a:srgbClr val="09217B"/>
                      </a:solidFill>
                      <a:prstDash val="solid"/>
                      <a:round/>
                      <a:headEnd len="sm" w="sm" type="none"/>
                      <a:tailEnd len="sm" w="sm" type="none"/>
                    </a:lnT>
                    <a:lnB cap="flat" cmpd="sng" w="9525">
                      <a:solidFill>
                        <a:srgbClr val="09217B"/>
                      </a:solidFill>
                      <a:prstDash val="solid"/>
                      <a:round/>
                      <a:headEnd len="sm" w="sm" type="none"/>
                      <a:tailEnd len="sm" w="sm" type="none"/>
                    </a:lnB>
                    <a:solidFill>
                      <a:srgbClr val="09217B"/>
                    </a:solidFill>
                  </a:tcPr>
                </a:tc>
              </a:tr>
            </a:tbl>
          </a:graphicData>
        </a:graphic>
      </p:graphicFrame>
      <p:pic>
        <p:nvPicPr>
          <p:cNvPr id="22" name="Google Shape;22;p4"/>
          <p:cNvPicPr preferRelativeResize="0"/>
          <p:nvPr/>
        </p:nvPicPr>
        <p:blipFill>
          <a:blip r:embed="rId2">
            <a:alphaModFix/>
          </a:blip>
          <a:stretch>
            <a:fillRect/>
          </a:stretch>
        </p:blipFill>
        <p:spPr>
          <a:xfrm>
            <a:off x="7623046" y="205972"/>
            <a:ext cx="1305129" cy="396200"/>
          </a:xfrm>
          <a:prstGeom prst="rect">
            <a:avLst/>
          </a:prstGeom>
          <a:noFill/>
          <a:ln>
            <a:noFill/>
          </a:ln>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1">
  <p:cSld name="TITLE_AND_BODY_1">
    <p:spTree>
      <p:nvGrpSpPr>
        <p:cNvPr id="23" name="Shape 23"/>
        <p:cNvGrpSpPr/>
        <p:nvPr/>
      </p:nvGrpSpPr>
      <p:grpSpPr>
        <a:xfrm>
          <a:off x="0" y="0"/>
          <a:ext cx="0" cy="0"/>
          <a:chOff x="0" y="0"/>
          <a:chExt cx="0" cy="0"/>
        </a:xfrm>
      </p:grpSpPr>
      <p:sp>
        <p:nvSpPr>
          <p:cNvPr id="24" name="Google Shape;24;p5"/>
          <p:cNvSpPr txBox="1"/>
          <p:nvPr/>
        </p:nvSpPr>
        <p:spPr>
          <a:xfrm>
            <a:off x="0" y="0"/>
            <a:ext cx="3621300" cy="3693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rPr lang="en-GB" sz="1000">
                <a:solidFill>
                  <a:srgbClr val="2779F5"/>
                </a:solidFill>
                <a:latin typeface="Nunito Sans"/>
                <a:ea typeface="Nunito Sans"/>
                <a:cs typeface="Nunito Sans"/>
                <a:sym typeface="Nunito Sans"/>
              </a:rPr>
              <a:t> KS3 Year 8 | Fluent in Five | </a:t>
            </a:r>
            <a:r>
              <a:rPr lang="en-GB" sz="1000">
                <a:solidFill>
                  <a:srgbClr val="2779F5"/>
                </a:solidFill>
                <a:latin typeface="Nunito Sans"/>
                <a:ea typeface="Nunito Sans"/>
                <a:cs typeface="Nunito Sans"/>
                <a:sym typeface="Nunito Sans"/>
              </a:rPr>
              <a:t>Spring Term</a:t>
            </a:r>
            <a:endParaRPr sz="1200"/>
          </a:p>
        </p:txBody>
      </p:sp>
      <p:graphicFrame>
        <p:nvGraphicFramePr>
          <p:cNvPr id="25" name="Google Shape;25;p5"/>
          <p:cNvGraphicFramePr/>
          <p:nvPr/>
        </p:nvGraphicFramePr>
        <p:xfrm>
          <a:off x="0" y="369300"/>
          <a:ext cx="3000000" cy="3000000"/>
        </p:xfrm>
        <a:graphic>
          <a:graphicData uri="http://schemas.openxmlformats.org/drawingml/2006/table">
            <a:tbl>
              <a:tblPr>
                <a:noFill/>
                <a:tableStyleId>{2C81622C-3F28-4B9F-9826-511577DB35DD}</a:tableStyleId>
              </a:tblPr>
              <a:tblGrid>
                <a:gridCol w="2956375"/>
              </a:tblGrid>
              <a:tr h="369300">
                <a:tc>
                  <a:txBody>
                    <a:bodyPr/>
                    <a:lstStyle/>
                    <a:p>
                      <a:pPr indent="0" lvl="0" marL="0" rtl="0" algn="l">
                        <a:spcBef>
                          <a:spcPts val="0"/>
                        </a:spcBef>
                        <a:spcAft>
                          <a:spcPts val="0"/>
                        </a:spcAft>
                        <a:buNone/>
                      </a:pPr>
                      <a:r>
                        <a:t/>
                      </a:r>
                      <a:endParaRPr b="1">
                        <a:solidFill>
                          <a:schemeClr val="lt1"/>
                        </a:solidFill>
                        <a:latin typeface="Nunito Sans"/>
                        <a:ea typeface="Nunito Sans"/>
                        <a:cs typeface="Nunito Sans"/>
                        <a:sym typeface="Nunito Sans"/>
                      </a:endParaRPr>
                    </a:p>
                  </a:txBody>
                  <a:tcPr marT="91425" marB="91425" marR="91425" marL="91425">
                    <a:lnL cap="flat" cmpd="sng" w="9525">
                      <a:solidFill>
                        <a:srgbClr val="09217B"/>
                      </a:solidFill>
                      <a:prstDash val="solid"/>
                      <a:round/>
                      <a:headEnd len="sm" w="sm" type="none"/>
                      <a:tailEnd len="sm" w="sm" type="none"/>
                    </a:lnL>
                    <a:lnR cap="flat" cmpd="sng" w="9525">
                      <a:solidFill>
                        <a:srgbClr val="09217B"/>
                      </a:solidFill>
                      <a:prstDash val="solid"/>
                      <a:round/>
                      <a:headEnd len="sm" w="sm" type="none"/>
                      <a:tailEnd len="sm" w="sm" type="none"/>
                    </a:lnR>
                    <a:lnT cap="flat" cmpd="sng" w="9525">
                      <a:solidFill>
                        <a:srgbClr val="09217B"/>
                      </a:solidFill>
                      <a:prstDash val="solid"/>
                      <a:round/>
                      <a:headEnd len="sm" w="sm" type="none"/>
                      <a:tailEnd len="sm" w="sm" type="none"/>
                    </a:lnT>
                    <a:lnB cap="flat" cmpd="sng" w="9525">
                      <a:solidFill>
                        <a:srgbClr val="09217B"/>
                      </a:solidFill>
                      <a:prstDash val="solid"/>
                      <a:round/>
                      <a:headEnd len="sm" w="sm" type="none"/>
                      <a:tailEnd len="sm" w="sm" type="none"/>
                    </a:lnB>
                    <a:solidFill>
                      <a:srgbClr val="09217B"/>
                    </a:solidFill>
                  </a:tcPr>
                </a:tc>
              </a:tr>
            </a:tbl>
          </a:graphicData>
        </a:graphic>
      </p:graphicFrame>
      <p:sp>
        <p:nvSpPr>
          <p:cNvPr id="26" name="Google Shape;26;p5"/>
          <p:cNvSpPr/>
          <p:nvPr/>
        </p:nvSpPr>
        <p:spPr>
          <a:xfrm>
            <a:off x="0" y="4863725"/>
            <a:ext cx="9144000" cy="279900"/>
          </a:xfrm>
          <a:prstGeom prst="rect">
            <a:avLst/>
          </a:prstGeom>
          <a:solidFill>
            <a:srgbClr val="09217B"/>
          </a:solidFill>
          <a:ln cap="flat" cmpd="sng" w="9525">
            <a:solidFill>
              <a:srgbClr val="09217B"/>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 name="Google Shape;27;p5"/>
          <p:cNvSpPr txBox="1"/>
          <p:nvPr/>
        </p:nvSpPr>
        <p:spPr>
          <a:xfrm>
            <a:off x="2023325" y="4842125"/>
            <a:ext cx="7380000" cy="323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sz="900">
                <a:solidFill>
                  <a:srgbClr val="FFFFFF"/>
                </a:solidFill>
                <a:latin typeface="Nunito Sans"/>
                <a:ea typeface="Nunito Sans"/>
                <a:cs typeface="Nunito Sans"/>
                <a:sym typeface="Nunito Sans"/>
              </a:rPr>
              <a:t>   thirdspacelearning.com </a:t>
            </a:r>
            <a:r>
              <a:rPr lang="en-GB" sz="900">
                <a:solidFill>
                  <a:srgbClr val="FFFFFF"/>
                </a:solidFill>
                <a:latin typeface="Nunito Sans"/>
                <a:ea typeface="Nunito Sans"/>
                <a:cs typeface="Nunito Sans"/>
                <a:sym typeface="Nunito Sans"/>
              </a:rPr>
              <a:t>| Helping schools close the maths attainment gap through targeted one to one teaching and flexible resources</a:t>
            </a:r>
            <a:endParaRPr sz="900">
              <a:solidFill>
                <a:srgbClr val="FFFFFF"/>
              </a:solidFill>
              <a:latin typeface="Nunito Sans"/>
              <a:ea typeface="Nunito Sans"/>
              <a:cs typeface="Nunito Sans"/>
              <a:sym typeface="Nunito Sans"/>
            </a:endParaRPr>
          </a:p>
        </p:txBody>
      </p:sp>
      <p:pic>
        <p:nvPicPr>
          <p:cNvPr id="28" name="Google Shape;28;p5"/>
          <p:cNvPicPr preferRelativeResize="0"/>
          <p:nvPr/>
        </p:nvPicPr>
        <p:blipFill>
          <a:blip r:embed="rId2">
            <a:alphaModFix/>
          </a:blip>
          <a:stretch>
            <a:fillRect/>
          </a:stretch>
        </p:blipFill>
        <p:spPr>
          <a:xfrm>
            <a:off x="7623046" y="205972"/>
            <a:ext cx="1305129" cy="396200"/>
          </a:xfrm>
          <a:prstGeom prst="rect">
            <a:avLst/>
          </a:prstGeom>
          <a:noFill/>
          <a:ln>
            <a:noFill/>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9" name="Shape 29"/>
        <p:cNvGrpSpPr/>
        <p:nvPr/>
      </p:nvGrpSpPr>
      <p:grpSpPr>
        <a:xfrm>
          <a:off x="0" y="0"/>
          <a:ext cx="0" cy="0"/>
          <a:chOff x="0" y="0"/>
          <a:chExt cx="0" cy="0"/>
        </a:xfrm>
      </p:grpSpPr>
      <p:sp>
        <p:nvSpPr>
          <p:cNvPr id="30" name="Google Shape;30;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31" name="Google Shape;31;p6"/>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2" name="Google Shape;32;p6"/>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3" name="Google Shape;33;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34" name="Shape 34"/>
        <p:cNvGrpSpPr/>
        <p:nvPr/>
      </p:nvGrpSpPr>
      <p:grpSpPr>
        <a:xfrm>
          <a:off x="0" y="0"/>
          <a:ext cx="0" cy="0"/>
          <a:chOff x="0" y="0"/>
          <a:chExt cx="0" cy="0"/>
        </a:xfrm>
      </p:grpSpPr>
      <p:sp>
        <p:nvSpPr>
          <p:cNvPr id="35" name="Google Shape;35;p7"/>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36" name="Google Shape;36;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37" name="Shape 37"/>
        <p:cNvGrpSpPr/>
        <p:nvPr/>
      </p:nvGrpSpPr>
      <p:grpSpPr>
        <a:xfrm>
          <a:off x="0" y="0"/>
          <a:ext cx="0" cy="0"/>
          <a:chOff x="0" y="0"/>
          <a:chExt cx="0" cy="0"/>
        </a:xfrm>
      </p:grpSpPr>
      <p:sp>
        <p:nvSpPr>
          <p:cNvPr id="38" name="Google Shape;38;p8"/>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9" name="Google Shape;39;p8"/>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40" name="Google Shape;40;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41" name="Shape 41"/>
        <p:cNvGrpSpPr/>
        <p:nvPr/>
      </p:nvGrpSpPr>
      <p:grpSpPr>
        <a:xfrm>
          <a:off x="0" y="0"/>
          <a:ext cx="0" cy="0"/>
          <a:chOff x="0" y="0"/>
          <a:chExt cx="0" cy="0"/>
        </a:xfrm>
      </p:grpSpPr>
      <p:sp>
        <p:nvSpPr>
          <p:cNvPr id="42" name="Google Shape;42;p9"/>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43" name="Google Shape;43;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44" name="Shape 44"/>
        <p:cNvGrpSpPr/>
        <p:nvPr/>
      </p:nvGrpSpPr>
      <p:grpSpPr>
        <a:xfrm>
          <a:off x="0" y="0"/>
          <a:ext cx="0" cy="0"/>
          <a:chOff x="0" y="0"/>
          <a:chExt cx="0" cy="0"/>
        </a:xfrm>
      </p:grpSpPr>
      <p:sp>
        <p:nvSpPr>
          <p:cNvPr id="45" name="Google Shape;45;p10"/>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6" name="Google Shape;46;p10"/>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47" name="Google Shape;47;p10"/>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48" name="Google Shape;48;p10"/>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9" name="Google Shape;49;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GB"/>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0.xml"/><Relationship Id="rId3" Type="http://schemas.openxmlformats.org/officeDocument/2006/relationships/image" Target="../media/image13.png"/><Relationship Id="rId4" Type="http://schemas.openxmlformats.org/officeDocument/2006/relationships/image" Target="../media/image8.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1.xml"/><Relationship Id="rId3" Type="http://schemas.openxmlformats.org/officeDocument/2006/relationships/image" Target="../media/image13.png"/><Relationship Id="rId4" Type="http://schemas.openxmlformats.org/officeDocument/2006/relationships/image" Target="../media/image9.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2.xml"/><Relationship Id="rId3" Type="http://schemas.openxmlformats.org/officeDocument/2006/relationships/image" Target="../media/image16.png"/><Relationship Id="rId4" Type="http://schemas.openxmlformats.org/officeDocument/2006/relationships/image" Target="../media/image8.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3.xml"/><Relationship Id="rId3" Type="http://schemas.openxmlformats.org/officeDocument/2006/relationships/image" Target="../media/image16.png"/><Relationship Id="rId4" Type="http://schemas.openxmlformats.org/officeDocument/2006/relationships/image" Target="../media/image15.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xml"/><Relationship Id="rId3" Type="http://schemas.openxmlformats.org/officeDocument/2006/relationships/image" Target="../media/image10.png"/><Relationship Id="rId4" Type="http://schemas.openxmlformats.org/officeDocument/2006/relationships/image" Target="../media/image17.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5.xml"/><Relationship Id="rId3" Type="http://schemas.openxmlformats.org/officeDocument/2006/relationships/image" Target="../media/image1.png"/><Relationship Id="rId4" Type="http://schemas.openxmlformats.org/officeDocument/2006/relationships/image" Target="../media/image17.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6.xml"/><Relationship Id="rId3" Type="http://schemas.openxmlformats.org/officeDocument/2006/relationships/image" Target="../media/image3.png"/><Relationship Id="rId4" Type="http://schemas.openxmlformats.org/officeDocument/2006/relationships/image" Target="../media/image10.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7.xml"/><Relationship Id="rId3" Type="http://schemas.openxmlformats.org/officeDocument/2006/relationships/image" Target="../media/image3.png"/><Relationship Id="rId4" Type="http://schemas.openxmlformats.org/officeDocument/2006/relationships/image" Target="../media/image4.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8.xml"/><Relationship Id="rId3" Type="http://schemas.openxmlformats.org/officeDocument/2006/relationships/image" Target="../media/image7.png"/><Relationship Id="rId4" Type="http://schemas.openxmlformats.org/officeDocument/2006/relationships/image" Target="../media/image8.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9.xml"/><Relationship Id="rId3" Type="http://schemas.openxmlformats.org/officeDocument/2006/relationships/image" Target="../media/image7.png"/><Relationship Id="rId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8" name="Shape 68"/>
        <p:cNvGrpSpPr/>
        <p:nvPr/>
      </p:nvGrpSpPr>
      <p:grpSpPr>
        <a:xfrm>
          <a:off x="0" y="0"/>
          <a:ext cx="0" cy="0"/>
          <a:chOff x="0" y="0"/>
          <a:chExt cx="0" cy="0"/>
        </a:xfrm>
      </p:grpSpPr>
      <p:sp>
        <p:nvSpPr>
          <p:cNvPr id="69" name="Google Shape;69;p15"/>
          <p:cNvSpPr txBox="1"/>
          <p:nvPr/>
        </p:nvSpPr>
        <p:spPr>
          <a:xfrm>
            <a:off x="2027625" y="4158150"/>
            <a:ext cx="6815100" cy="7233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b="1" lang="en-GB" sz="3500">
                <a:solidFill>
                  <a:srgbClr val="FFFFFF"/>
                </a:solidFill>
                <a:latin typeface="Nunito Sans"/>
                <a:ea typeface="Nunito Sans"/>
                <a:cs typeface="Nunito Sans"/>
                <a:sym typeface="Nunito Sans"/>
              </a:rPr>
              <a:t>Week 10</a:t>
            </a:r>
            <a:endParaRPr b="1" sz="3500">
              <a:solidFill>
                <a:srgbClr val="FFFFFF"/>
              </a:solidFill>
              <a:latin typeface="Nunito Sans"/>
              <a:ea typeface="Nunito Sans"/>
              <a:cs typeface="Nunito Sans"/>
              <a:sym typeface="Nunito Sans"/>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3" name="Shape 183"/>
        <p:cNvGrpSpPr/>
        <p:nvPr/>
      </p:nvGrpSpPr>
      <p:grpSpPr>
        <a:xfrm>
          <a:off x="0" y="0"/>
          <a:ext cx="0" cy="0"/>
          <a:chOff x="0" y="0"/>
          <a:chExt cx="0" cy="0"/>
        </a:xfrm>
      </p:grpSpPr>
      <p:graphicFrame>
        <p:nvGraphicFramePr>
          <p:cNvPr id="184" name="Google Shape;184;p24"/>
          <p:cNvGraphicFramePr/>
          <p:nvPr/>
        </p:nvGraphicFramePr>
        <p:xfrm>
          <a:off x="108044" y="862525"/>
          <a:ext cx="3000000" cy="3000000"/>
        </p:xfrm>
        <a:graphic>
          <a:graphicData uri="http://schemas.openxmlformats.org/drawingml/2006/table">
            <a:tbl>
              <a:tblPr bandRow="1" firstRow="1">
                <a:noFill/>
                <a:tableStyleId>{F0953B33-59BC-41B8-A031-73E497E0B1D6}</a:tableStyleId>
              </a:tblPr>
              <a:tblGrid>
                <a:gridCol w="1546950"/>
                <a:gridCol w="1301375"/>
                <a:gridCol w="1615625"/>
                <a:gridCol w="1350275"/>
                <a:gridCol w="3067850"/>
              </a:tblGrid>
              <a:tr h="1004775">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Calculate the mean:</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rPr b="0" lang="en-GB" sz="1600">
                          <a:solidFill>
                            <a:schemeClr val="dk1"/>
                          </a:solidFill>
                          <a:latin typeface="Nunito Sans"/>
                          <a:ea typeface="Nunito Sans"/>
                          <a:cs typeface="Nunito Sans"/>
                          <a:sym typeface="Nunito Sans"/>
                        </a:rPr>
                        <a:t>82, 76, 71, 78, 83</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Write four weeks as an amount in days.</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rgbClr val="000000"/>
                          </a:solidFill>
                          <a:latin typeface="Nunito Sans"/>
                          <a:ea typeface="Nunito Sans"/>
                          <a:cs typeface="Nunito Sans"/>
                          <a:sym typeface="Nunito Sans"/>
                        </a:rPr>
                        <a:t>Decrease</a:t>
                      </a:r>
                      <a:r>
                        <a:rPr b="0" lang="en-GB" sz="1600">
                          <a:solidFill>
                            <a:srgbClr val="000000"/>
                          </a:solidFill>
                          <a:latin typeface="Nunito Sans"/>
                          <a:ea typeface="Nunito Sans"/>
                          <a:cs typeface="Nunito Sans"/>
                          <a:sym typeface="Nunito Sans"/>
                        </a:rPr>
                        <a:t> 30 by 15%</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964525">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500">
                          <a:solidFill>
                            <a:schemeClr val="dk1"/>
                          </a:solidFill>
                          <a:latin typeface="Nunito Sans"/>
                          <a:ea typeface="Nunito Sans"/>
                          <a:cs typeface="Nunito Sans"/>
                          <a:sym typeface="Nunito Sans"/>
                        </a:rPr>
                        <a:t>Using the pie chart, determine the least popular subject.</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Translate triangle ABC using the vector  </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85" name="Google Shape;185;p24"/>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10, Day</a:t>
            </a:r>
            <a:r>
              <a:rPr b="1" lang="en-GB">
                <a:solidFill>
                  <a:srgbClr val="FFFFFF"/>
                </a:solidFill>
                <a:latin typeface="Nunito Sans"/>
                <a:ea typeface="Nunito Sans"/>
                <a:cs typeface="Nunito Sans"/>
                <a:sym typeface="Nunito Sans"/>
              </a:rPr>
              <a:t> 4</a:t>
            </a:r>
            <a:endParaRPr b="1">
              <a:solidFill>
                <a:srgbClr val="FFFFFF"/>
              </a:solidFill>
              <a:latin typeface="Nunito Sans"/>
              <a:ea typeface="Nunito Sans"/>
              <a:cs typeface="Nunito Sans"/>
              <a:sym typeface="Nunito Sans"/>
            </a:endParaRPr>
          </a:p>
        </p:txBody>
      </p:sp>
      <p:sp>
        <p:nvSpPr>
          <p:cNvPr id="186" name="Google Shape;186;p24"/>
          <p:cNvSpPr/>
          <p:nvPr/>
        </p:nvSpPr>
        <p:spPr>
          <a:xfrm>
            <a:off x="8552325" y="1932425"/>
            <a:ext cx="332700" cy="511800"/>
          </a:xfrm>
          <a:prstGeom prst="bracketPair">
            <a:avLst/>
          </a:prstGeom>
          <a:no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GB"/>
              <a:t>1</a:t>
            </a:r>
            <a:endParaRPr/>
          </a:p>
          <a:p>
            <a:pPr indent="0" lvl="0" marL="0" rtl="0" algn="l">
              <a:spcBef>
                <a:spcPts val="0"/>
              </a:spcBef>
              <a:spcAft>
                <a:spcPts val="0"/>
              </a:spcAft>
              <a:buNone/>
            </a:pPr>
            <a:r>
              <a:rPr lang="en-GB"/>
              <a:t>0</a:t>
            </a:r>
            <a:endParaRPr/>
          </a:p>
        </p:txBody>
      </p:sp>
      <p:pic>
        <p:nvPicPr>
          <p:cNvPr id="187" name="Google Shape;187;p24"/>
          <p:cNvPicPr preferRelativeResize="0"/>
          <p:nvPr/>
        </p:nvPicPr>
        <p:blipFill>
          <a:blip r:embed="rId3">
            <a:alphaModFix/>
          </a:blip>
          <a:stretch>
            <a:fillRect/>
          </a:stretch>
        </p:blipFill>
        <p:spPr>
          <a:xfrm>
            <a:off x="702725" y="2411374"/>
            <a:ext cx="2327875" cy="2319400"/>
          </a:xfrm>
          <a:prstGeom prst="rect">
            <a:avLst/>
          </a:prstGeom>
          <a:noFill/>
          <a:ln>
            <a:noFill/>
          </a:ln>
        </p:spPr>
      </p:pic>
      <p:pic>
        <p:nvPicPr>
          <p:cNvPr id="188" name="Google Shape;188;p24"/>
          <p:cNvPicPr preferRelativeResize="0"/>
          <p:nvPr/>
        </p:nvPicPr>
        <p:blipFill>
          <a:blip r:embed="rId4">
            <a:alphaModFix/>
          </a:blip>
          <a:stretch>
            <a:fillRect/>
          </a:stretch>
        </p:blipFill>
        <p:spPr>
          <a:xfrm>
            <a:off x="4996950" y="2411374"/>
            <a:ext cx="3260975" cy="2261050"/>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2" name="Shape 192"/>
        <p:cNvGrpSpPr/>
        <p:nvPr/>
      </p:nvGrpSpPr>
      <p:grpSpPr>
        <a:xfrm>
          <a:off x="0" y="0"/>
          <a:ext cx="0" cy="0"/>
          <a:chOff x="0" y="0"/>
          <a:chExt cx="0" cy="0"/>
        </a:xfrm>
      </p:grpSpPr>
      <p:graphicFrame>
        <p:nvGraphicFramePr>
          <p:cNvPr id="193" name="Google Shape;193;p25"/>
          <p:cNvGraphicFramePr/>
          <p:nvPr/>
        </p:nvGraphicFramePr>
        <p:xfrm>
          <a:off x="108044" y="862525"/>
          <a:ext cx="3000000" cy="3000000"/>
        </p:xfrm>
        <a:graphic>
          <a:graphicData uri="http://schemas.openxmlformats.org/drawingml/2006/table">
            <a:tbl>
              <a:tblPr bandRow="1" firstRow="1">
                <a:noFill/>
                <a:tableStyleId>{F0953B33-59BC-41B8-A031-73E497E0B1D6}</a:tableStyleId>
              </a:tblPr>
              <a:tblGrid>
                <a:gridCol w="1546950"/>
                <a:gridCol w="1301375"/>
                <a:gridCol w="1615625"/>
                <a:gridCol w="1350275"/>
                <a:gridCol w="3067850"/>
              </a:tblGrid>
              <a:tr h="1004775">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Calculate the mean:</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rPr b="0" lang="en-GB" sz="1600">
                          <a:solidFill>
                            <a:srgbClr val="00BC89"/>
                          </a:solidFill>
                          <a:latin typeface="Nunito Sans"/>
                          <a:ea typeface="Nunito Sans"/>
                          <a:cs typeface="Nunito Sans"/>
                          <a:sym typeface="Nunito Sans"/>
                        </a:rPr>
                        <a:t>mean = 78</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rPr b="0" lang="en-GB" sz="1600">
                          <a:solidFill>
                            <a:schemeClr val="dk1"/>
                          </a:solidFill>
                          <a:latin typeface="Nunito Sans"/>
                          <a:ea typeface="Nunito Sans"/>
                          <a:cs typeface="Nunito Sans"/>
                          <a:sym typeface="Nunito Sans"/>
                        </a:rPr>
                        <a:t>82, 76, 71, 78, 83</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Write four weeks as an amount in d</a:t>
                      </a:r>
                      <a:r>
                        <a:rPr b="0" lang="en-GB" sz="1600">
                          <a:solidFill>
                            <a:schemeClr val="dk1"/>
                          </a:solidFill>
                          <a:latin typeface="Nunito Sans"/>
                          <a:ea typeface="Nunito Sans"/>
                          <a:cs typeface="Nunito Sans"/>
                          <a:sym typeface="Nunito Sans"/>
                        </a:rPr>
                        <a:t>ay</a:t>
                      </a:r>
                      <a:r>
                        <a:rPr b="0" lang="en-GB" sz="1600">
                          <a:solidFill>
                            <a:schemeClr val="dk1"/>
                          </a:solidFill>
                          <a:latin typeface="Nunito Sans"/>
                          <a:ea typeface="Nunito Sans"/>
                          <a:cs typeface="Nunito Sans"/>
                          <a:sym typeface="Nunito Sans"/>
                        </a:rPr>
                        <a:t>s.</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rPr b="0" lang="en-GB" sz="1600">
                          <a:solidFill>
                            <a:srgbClr val="00BC89"/>
                          </a:solidFill>
                          <a:latin typeface="Nunito Sans"/>
                          <a:ea typeface="Nunito Sans"/>
                          <a:cs typeface="Nunito Sans"/>
                          <a:sym typeface="Nunito Sans"/>
                        </a:rPr>
                        <a:t>28 days</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Decrease 30 by 15%</a:t>
                      </a:r>
                      <a:endParaRPr b="0" sz="1600">
                        <a:solidFill>
                          <a:srgbClr val="000000"/>
                        </a:solidFill>
                        <a:latin typeface="Nunito Sans"/>
                        <a:ea typeface="Nunito Sans"/>
                        <a:cs typeface="Nunito Sans"/>
                        <a:sym typeface="Nunito Sans"/>
                      </a:endParaRPr>
                    </a:p>
                    <a:p>
                      <a:pPr indent="0" lvl="0" marL="0" marR="0" rtl="0" algn="l">
                        <a:spcBef>
                          <a:spcPts val="0"/>
                        </a:spcBef>
                        <a:spcAft>
                          <a:spcPts val="0"/>
                        </a:spcAft>
                        <a:buNone/>
                      </a:pPr>
                      <a:r>
                        <a:rPr b="0" lang="en-GB" sz="1600">
                          <a:solidFill>
                            <a:srgbClr val="00BC89"/>
                          </a:solidFill>
                          <a:latin typeface="Nunito Sans"/>
                          <a:ea typeface="Nunito Sans"/>
                          <a:cs typeface="Nunito Sans"/>
                          <a:sym typeface="Nunito Sans"/>
                        </a:rPr>
                        <a:t>25.5</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964525">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500">
                          <a:solidFill>
                            <a:schemeClr val="dk1"/>
                          </a:solidFill>
                          <a:latin typeface="Nunito Sans"/>
                          <a:ea typeface="Nunito Sans"/>
                          <a:cs typeface="Nunito Sans"/>
                          <a:sym typeface="Nunito Sans"/>
                        </a:rPr>
                        <a:t>Using the pie chart, determine the least popular subject.          </a:t>
                      </a:r>
                      <a:r>
                        <a:rPr lang="en-GB" sz="1500">
                          <a:solidFill>
                            <a:srgbClr val="00BC89"/>
                          </a:solidFill>
                          <a:latin typeface="Nunito Sans"/>
                          <a:ea typeface="Nunito Sans"/>
                          <a:cs typeface="Nunito Sans"/>
                          <a:sym typeface="Nunito Sans"/>
                        </a:rPr>
                        <a:t>H</a:t>
                      </a:r>
                      <a:r>
                        <a:rPr lang="en-GB" sz="1500">
                          <a:solidFill>
                            <a:srgbClr val="00BC89"/>
                          </a:solidFill>
                          <a:latin typeface="Nunito Sans"/>
                          <a:ea typeface="Nunito Sans"/>
                          <a:cs typeface="Nunito Sans"/>
                          <a:sym typeface="Nunito Sans"/>
                        </a:rPr>
                        <a:t>istory </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Translate triangle ABC using the vector  </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94" name="Google Shape;194;p25"/>
          <p:cNvSpPr txBox="1"/>
          <p:nvPr/>
        </p:nvSpPr>
        <p:spPr>
          <a:xfrm>
            <a:off x="80050" y="361775"/>
            <a:ext cx="25761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10, D</a:t>
            </a:r>
            <a:r>
              <a:rPr b="1" lang="en-GB">
                <a:solidFill>
                  <a:srgbClr val="FFFFFF"/>
                </a:solidFill>
                <a:latin typeface="Nunito Sans"/>
                <a:ea typeface="Nunito Sans"/>
                <a:cs typeface="Nunito Sans"/>
                <a:sym typeface="Nunito Sans"/>
              </a:rPr>
              <a:t>ay 4 Answers</a:t>
            </a:r>
            <a:endParaRPr b="1">
              <a:solidFill>
                <a:srgbClr val="FFFFFF"/>
              </a:solidFill>
              <a:latin typeface="Nunito Sans"/>
              <a:ea typeface="Nunito Sans"/>
              <a:cs typeface="Nunito Sans"/>
              <a:sym typeface="Nunito Sans"/>
            </a:endParaRPr>
          </a:p>
        </p:txBody>
      </p:sp>
      <p:sp>
        <p:nvSpPr>
          <p:cNvPr id="195" name="Google Shape;195;p25"/>
          <p:cNvSpPr/>
          <p:nvPr/>
        </p:nvSpPr>
        <p:spPr>
          <a:xfrm>
            <a:off x="8598100" y="1957600"/>
            <a:ext cx="332700" cy="511800"/>
          </a:xfrm>
          <a:prstGeom prst="bracketPair">
            <a:avLst/>
          </a:prstGeom>
          <a:no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GB"/>
              <a:t>1</a:t>
            </a:r>
            <a:endParaRPr/>
          </a:p>
          <a:p>
            <a:pPr indent="0" lvl="0" marL="0" rtl="0" algn="l">
              <a:spcBef>
                <a:spcPts val="0"/>
              </a:spcBef>
              <a:spcAft>
                <a:spcPts val="0"/>
              </a:spcAft>
              <a:buNone/>
            </a:pPr>
            <a:r>
              <a:rPr lang="en-GB"/>
              <a:t>0</a:t>
            </a:r>
            <a:endParaRPr/>
          </a:p>
        </p:txBody>
      </p:sp>
      <p:pic>
        <p:nvPicPr>
          <p:cNvPr id="196" name="Google Shape;196;p25"/>
          <p:cNvPicPr preferRelativeResize="0"/>
          <p:nvPr/>
        </p:nvPicPr>
        <p:blipFill>
          <a:blip r:embed="rId3">
            <a:alphaModFix/>
          </a:blip>
          <a:stretch>
            <a:fillRect/>
          </a:stretch>
        </p:blipFill>
        <p:spPr>
          <a:xfrm>
            <a:off x="702725" y="2411374"/>
            <a:ext cx="2327875" cy="2319400"/>
          </a:xfrm>
          <a:prstGeom prst="rect">
            <a:avLst/>
          </a:prstGeom>
          <a:noFill/>
          <a:ln>
            <a:noFill/>
          </a:ln>
        </p:spPr>
      </p:pic>
      <p:pic>
        <p:nvPicPr>
          <p:cNvPr id="197" name="Google Shape;197;p25"/>
          <p:cNvPicPr preferRelativeResize="0"/>
          <p:nvPr/>
        </p:nvPicPr>
        <p:blipFill>
          <a:blip r:embed="rId4">
            <a:alphaModFix/>
          </a:blip>
          <a:stretch>
            <a:fillRect/>
          </a:stretch>
        </p:blipFill>
        <p:spPr>
          <a:xfrm>
            <a:off x="5152250" y="2461849"/>
            <a:ext cx="3199500" cy="2218450"/>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1" name="Shape 201"/>
        <p:cNvGrpSpPr/>
        <p:nvPr/>
      </p:nvGrpSpPr>
      <p:grpSpPr>
        <a:xfrm>
          <a:off x="0" y="0"/>
          <a:ext cx="0" cy="0"/>
          <a:chOff x="0" y="0"/>
          <a:chExt cx="0" cy="0"/>
        </a:xfrm>
      </p:grpSpPr>
      <p:graphicFrame>
        <p:nvGraphicFramePr>
          <p:cNvPr id="202" name="Google Shape;202;p26"/>
          <p:cNvGraphicFramePr/>
          <p:nvPr/>
        </p:nvGraphicFramePr>
        <p:xfrm>
          <a:off x="108044" y="862525"/>
          <a:ext cx="3000000" cy="3000000"/>
        </p:xfrm>
        <a:graphic>
          <a:graphicData uri="http://schemas.openxmlformats.org/drawingml/2006/table">
            <a:tbl>
              <a:tblPr bandRow="1" firstRow="1">
                <a:noFill/>
                <a:tableStyleId>{F0953B33-59BC-41B8-A031-73E497E0B1D6}</a:tableStyleId>
              </a:tblPr>
              <a:tblGrid>
                <a:gridCol w="1546950"/>
                <a:gridCol w="1301375"/>
                <a:gridCol w="1615625"/>
                <a:gridCol w="1350275"/>
                <a:gridCol w="3067850"/>
              </a:tblGrid>
              <a:tr h="1004775">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Calculate the mean:</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rPr b="0" lang="en-GB" sz="1600">
                          <a:solidFill>
                            <a:schemeClr val="dk1"/>
                          </a:solidFill>
                          <a:latin typeface="Nunito Sans"/>
                          <a:ea typeface="Nunito Sans"/>
                          <a:cs typeface="Nunito Sans"/>
                          <a:sym typeface="Nunito Sans"/>
                        </a:rPr>
                        <a:t>7, 9, 5, 8, 5, 4, 4, 2</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Write 60 months as an amount in years.</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Increase 42 by 35%</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964525">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500">
                          <a:solidFill>
                            <a:schemeClr val="dk1"/>
                          </a:solidFill>
                          <a:latin typeface="Nunito Sans"/>
                          <a:ea typeface="Nunito Sans"/>
                          <a:cs typeface="Nunito Sans"/>
                          <a:sym typeface="Nunito Sans"/>
                        </a:rPr>
                        <a:t>Using the pie chart, determine the two makes of car which are of equal proportion.</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Translate triangle ABC using the vector  </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203" name="Google Shape;203;p26"/>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10, </a:t>
            </a:r>
            <a:r>
              <a:rPr b="1" lang="en-GB">
                <a:solidFill>
                  <a:srgbClr val="FFFFFF"/>
                </a:solidFill>
                <a:latin typeface="Nunito Sans"/>
                <a:ea typeface="Nunito Sans"/>
                <a:cs typeface="Nunito Sans"/>
                <a:sym typeface="Nunito Sans"/>
              </a:rPr>
              <a:t>Day 5</a:t>
            </a:r>
            <a:endParaRPr b="1">
              <a:solidFill>
                <a:srgbClr val="FFFFFF"/>
              </a:solidFill>
              <a:latin typeface="Nunito Sans"/>
              <a:ea typeface="Nunito Sans"/>
              <a:cs typeface="Nunito Sans"/>
              <a:sym typeface="Nunito Sans"/>
            </a:endParaRPr>
          </a:p>
        </p:txBody>
      </p:sp>
      <p:sp>
        <p:nvSpPr>
          <p:cNvPr id="204" name="Google Shape;204;p26"/>
          <p:cNvSpPr/>
          <p:nvPr/>
        </p:nvSpPr>
        <p:spPr>
          <a:xfrm>
            <a:off x="8508525" y="1932000"/>
            <a:ext cx="422100" cy="511800"/>
          </a:xfrm>
          <a:prstGeom prst="bracketPair">
            <a:avLst/>
          </a:prstGeom>
          <a:no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GB"/>
              <a:t> 0</a:t>
            </a:r>
            <a:endParaRPr/>
          </a:p>
          <a:p>
            <a:pPr indent="0" lvl="0" marL="0" rtl="0" algn="l">
              <a:spcBef>
                <a:spcPts val="0"/>
              </a:spcBef>
              <a:spcAft>
                <a:spcPts val="0"/>
              </a:spcAft>
              <a:buNone/>
            </a:pPr>
            <a:r>
              <a:rPr lang="en-GB"/>
              <a:t>-2</a:t>
            </a:r>
            <a:endParaRPr/>
          </a:p>
        </p:txBody>
      </p:sp>
      <p:pic>
        <p:nvPicPr>
          <p:cNvPr id="205" name="Google Shape;205;p26"/>
          <p:cNvPicPr preferRelativeResize="0"/>
          <p:nvPr/>
        </p:nvPicPr>
        <p:blipFill>
          <a:blip r:embed="rId3">
            <a:alphaModFix/>
          </a:blip>
          <a:stretch>
            <a:fillRect/>
          </a:stretch>
        </p:blipFill>
        <p:spPr>
          <a:xfrm>
            <a:off x="829000" y="2503325"/>
            <a:ext cx="2253600" cy="2245398"/>
          </a:xfrm>
          <a:prstGeom prst="rect">
            <a:avLst/>
          </a:prstGeom>
          <a:noFill/>
          <a:ln>
            <a:noFill/>
          </a:ln>
        </p:spPr>
      </p:pic>
      <p:pic>
        <p:nvPicPr>
          <p:cNvPr id="206" name="Google Shape;206;p26"/>
          <p:cNvPicPr preferRelativeResize="0"/>
          <p:nvPr/>
        </p:nvPicPr>
        <p:blipFill>
          <a:blip r:embed="rId4">
            <a:alphaModFix/>
          </a:blip>
          <a:stretch>
            <a:fillRect/>
          </a:stretch>
        </p:blipFill>
        <p:spPr>
          <a:xfrm>
            <a:off x="4993639" y="2411074"/>
            <a:ext cx="3238386" cy="2245400"/>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0" name="Shape 210"/>
        <p:cNvGrpSpPr/>
        <p:nvPr/>
      </p:nvGrpSpPr>
      <p:grpSpPr>
        <a:xfrm>
          <a:off x="0" y="0"/>
          <a:ext cx="0" cy="0"/>
          <a:chOff x="0" y="0"/>
          <a:chExt cx="0" cy="0"/>
        </a:xfrm>
      </p:grpSpPr>
      <p:graphicFrame>
        <p:nvGraphicFramePr>
          <p:cNvPr id="211" name="Google Shape;211;p27"/>
          <p:cNvGraphicFramePr/>
          <p:nvPr/>
        </p:nvGraphicFramePr>
        <p:xfrm>
          <a:off x="108044" y="862525"/>
          <a:ext cx="3000000" cy="3000000"/>
        </p:xfrm>
        <a:graphic>
          <a:graphicData uri="http://schemas.openxmlformats.org/drawingml/2006/table">
            <a:tbl>
              <a:tblPr bandRow="1" firstRow="1">
                <a:noFill/>
                <a:tableStyleId>{F0953B33-59BC-41B8-A031-73E497E0B1D6}</a:tableStyleId>
              </a:tblPr>
              <a:tblGrid>
                <a:gridCol w="1546950"/>
                <a:gridCol w="1301375"/>
                <a:gridCol w="1615625"/>
                <a:gridCol w="1350275"/>
                <a:gridCol w="3067850"/>
              </a:tblGrid>
              <a:tr h="1004775">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Calculate the mean:</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rPr b="0" lang="en-GB" sz="1600">
                          <a:solidFill>
                            <a:srgbClr val="00BC89"/>
                          </a:solidFill>
                          <a:latin typeface="Nunito Sans"/>
                          <a:ea typeface="Nunito Sans"/>
                          <a:cs typeface="Nunito Sans"/>
                          <a:sym typeface="Nunito Sans"/>
                        </a:rPr>
                        <a:t>mean = 5.5</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rPr b="0" lang="en-GB" sz="1600">
                          <a:solidFill>
                            <a:schemeClr val="dk1"/>
                          </a:solidFill>
                          <a:latin typeface="Nunito Sans"/>
                          <a:ea typeface="Nunito Sans"/>
                          <a:cs typeface="Nunito Sans"/>
                          <a:sym typeface="Nunito Sans"/>
                        </a:rPr>
                        <a:t>7, 9, 5, 8, 5, 4, 4, 2</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Write 60 months as an amount in years.</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rPr b="0" lang="en-GB" sz="1600">
                          <a:solidFill>
                            <a:srgbClr val="00BC89"/>
                          </a:solidFill>
                          <a:latin typeface="Nunito Sans"/>
                          <a:ea typeface="Nunito Sans"/>
                          <a:cs typeface="Nunito Sans"/>
                          <a:sym typeface="Nunito Sans"/>
                        </a:rPr>
                        <a:t>5 years</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Increase 42 by 35%</a:t>
                      </a:r>
                      <a:endParaRPr b="0" sz="1600">
                        <a:solidFill>
                          <a:srgbClr val="000000"/>
                        </a:solidFill>
                        <a:latin typeface="Nunito Sans"/>
                        <a:ea typeface="Nunito Sans"/>
                        <a:cs typeface="Nunito Sans"/>
                        <a:sym typeface="Nunito Sans"/>
                      </a:endParaRPr>
                    </a:p>
                    <a:p>
                      <a:pPr indent="0" lvl="0" marL="0" marR="0" rtl="0" algn="l">
                        <a:spcBef>
                          <a:spcPts val="0"/>
                        </a:spcBef>
                        <a:spcAft>
                          <a:spcPts val="0"/>
                        </a:spcAft>
                        <a:buNone/>
                      </a:pPr>
                      <a:r>
                        <a:rPr b="0" lang="en-GB" sz="1600">
                          <a:solidFill>
                            <a:srgbClr val="00BC89"/>
                          </a:solidFill>
                          <a:latin typeface="Nunito Sans"/>
                          <a:ea typeface="Nunito Sans"/>
                          <a:cs typeface="Nunito Sans"/>
                          <a:sym typeface="Nunito Sans"/>
                        </a:rPr>
                        <a:t>56.7</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964525">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500">
                          <a:solidFill>
                            <a:schemeClr val="dk1"/>
                          </a:solidFill>
                          <a:latin typeface="Nunito Sans"/>
                          <a:ea typeface="Nunito Sans"/>
                          <a:cs typeface="Nunito Sans"/>
                          <a:sym typeface="Nunito Sans"/>
                        </a:rPr>
                        <a:t>Using the pie chart, determine the two makes of car </a:t>
                      </a:r>
                      <a:r>
                        <a:rPr lang="en-GB" sz="1500">
                          <a:solidFill>
                            <a:schemeClr val="dk1"/>
                          </a:solidFill>
                          <a:latin typeface="Nunito Sans"/>
                          <a:ea typeface="Nunito Sans"/>
                          <a:cs typeface="Nunito Sans"/>
                          <a:sym typeface="Nunito Sans"/>
                        </a:rPr>
                        <a:t>which are of equal proportion.</a:t>
                      </a:r>
                      <a:endParaRPr sz="1500">
                        <a:solidFill>
                          <a:schemeClr val="dk1"/>
                        </a:solidFill>
                        <a:latin typeface="Nunito Sans"/>
                        <a:ea typeface="Nunito Sans"/>
                        <a:cs typeface="Nunito Sans"/>
                        <a:sym typeface="Nunito Sans"/>
                      </a:endParaRPr>
                    </a:p>
                    <a:p>
                      <a:pPr indent="0" lvl="0" marL="0" marR="0" rtl="0" algn="l">
                        <a:spcBef>
                          <a:spcPts val="0"/>
                        </a:spcBef>
                        <a:spcAft>
                          <a:spcPts val="0"/>
                        </a:spcAft>
                        <a:buNone/>
                      </a:pPr>
                      <a:r>
                        <a:rPr lang="en-GB" sz="1500">
                          <a:solidFill>
                            <a:srgbClr val="00BC89"/>
                          </a:solidFill>
                          <a:latin typeface="Nunito Sans"/>
                          <a:ea typeface="Nunito Sans"/>
                          <a:cs typeface="Nunito Sans"/>
                          <a:sym typeface="Nunito Sans"/>
                        </a:rPr>
                        <a:t>Jeep and Honda</a:t>
                      </a:r>
                      <a:endParaRPr sz="15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Translate triangle ABC using the vector  </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212" name="Google Shape;212;p27"/>
          <p:cNvSpPr txBox="1"/>
          <p:nvPr/>
        </p:nvSpPr>
        <p:spPr>
          <a:xfrm>
            <a:off x="80050" y="361775"/>
            <a:ext cx="261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10, D</a:t>
            </a:r>
            <a:r>
              <a:rPr b="1" lang="en-GB">
                <a:solidFill>
                  <a:srgbClr val="FFFFFF"/>
                </a:solidFill>
                <a:latin typeface="Nunito Sans"/>
                <a:ea typeface="Nunito Sans"/>
                <a:cs typeface="Nunito Sans"/>
                <a:sym typeface="Nunito Sans"/>
              </a:rPr>
              <a:t>ay 5 Answers</a:t>
            </a:r>
            <a:endParaRPr b="1">
              <a:solidFill>
                <a:srgbClr val="FFFFFF"/>
              </a:solidFill>
              <a:latin typeface="Nunito Sans"/>
              <a:ea typeface="Nunito Sans"/>
              <a:cs typeface="Nunito Sans"/>
              <a:sym typeface="Nunito Sans"/>
            </a:endParaRPr>
          </a:p>
        </p:txBody>
      </p:sp>
      <p:sp>
        <p:nvSpPr>
          <p:cNvPr id="213" name="Google Shape;213;p27"/>
          <p:cNvSpPr/>
          <p:nvPr/>
        </p:nvSpPr>
        <p:spPr>
          <a:xfrm>
            <a:off x="8508525" y="1932000"/>
            <a:ext cx="422100" cy="511800"/>
          </a:xfrm>
          <a:prstGeom prst="bracketPair">
            <a:avLst/>
          </a:prstGeom>
          <a:no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GB"/>
              <a:t> 0</a:t>
            </a:r>
            <a:endParaRPr/>
          </a:p>
          <a:p>
            <a:pPr indent="0" lvl="0" marL="0" rtl="0" algn="l">
              <a:spcBef>
                <a:spcPts val="0"/>
              </a:spcBef>
              <a:spcAft>
                <a:spcPts val="0"/>
              </a:spcAft>
              <a:buNone/>
            </a:pPr>
            <a:r>
              <a:rPr lang="en-GB"/>
              <a:t>-2</a:t>
            </a:r>
            <a:endParaRPr/>
          </a:p>
        </p:txBody>
      </p:sp>
      <p:pic>
        <p:nvPicPr>
          <p:cNvPr id="214" name="Google Shape;214;p27"/>
          <p:cNvPicPr preferRelativeResize="0"/>
          <p:nvPr/>
        </p:nvPicPr>
        <p:blipFill>
          <a:blip r:embed="rId3">
            <a:alphaModFix/>
          </a:blip>
          <a:stretch>
            <a:fillRect/>
          </a:stretch>
        </p:blipFill>
        <p:spPr>
          <a:xfrm>
            <a:off x="973350" y="2532200"/>
            <a:ext cx="2253600" cy="2245398"/>
          </a:xfrm>
          <a:prstGeom prst="rect">
            <a:avLst/>
          </a:prstGeom>
          <a:noFill/>
          <a:ln>
            <a:noFill/>
          </a:ln>
        </p:spPr>
      </p:pic>
      <p:pic>
        <p:nvPicPr>
          <p:cNvPr id="215" name="Google Shape;215;p27"/>
          <p:cNvPicPr preferRelativeResize="0"/>
          <p:nvPr/>
        </p:nvPicPr>
        <p:blipFill>
          <a:blip r:embed="rId4">
            <a:alphaModFix/>
          </a:blip>
          <a:stretch>
            <a:fillRect/>
          </a:stretch>
        </p:blipFill>
        <p:spPr>
          <a:xfrm>
            <a:off x="5169050" y="2443799"/>
            <a:ext cx="3189325" cy="2211375"/>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3" name="Shape 73"/>
        <p:cNvGrpSpPr/>
        <p:nvPr/>
      </p:nvGrpSpPr>
      <p:grpSpPr>
        <a:xfrm>
          <a:off x="0" y="0"/>
          <a:ext cx="0" cy="0"/>
          <a:chOff x="0" y="0"/>
          <a:chExt cx="0" cy="0"/>
        </a:xfrm>
      </p:grpSpPr>
      <p:graphicFrame>
        <p:nvGraphicFramePr>
          <p:cNvPr id="74" name="Google Shape;74;p16"/>
          <p:cNvGraphicFramePr/>
          <p:nvPr/>
        </p:nvGraphicFramePr>
        <p:xfrm>
          <a:off x="174000" y="829675"/>
          <a:ext cx="3000000" cy="3000000"/>
        </p:xfrm>
        <a:graphic>
          <a:graphicData uri="http://schemas.openxmlformats.org/drawingml/2006/table">
            <a:tbl>
              <a:tblPr>
                <a:noFill/>
                <a:tableStyleId>{4998ABFE-8EDF-4758-AA28-A9E11FB729C7}</a:tableStyleId>
              </a:tblPr>
              <a:tblGrid>
                <a:gridCol w="8879000"/>
              </a:tblGrid>
              <a:tr h="408575">
                <a:tc>
                  <a:txBody>
                    <a:bodyPr/>
                    <a:lstStyle/>
                    <a:p>
                      <a:pPr indent="0" lvl="0" marL="0" rtl="0" algn="l">
                        <a:lnSpc>
                          <a:spcPct val="115000"/>
                        </a:lnSpc>
                        <a:spcBef>
                          <a:spcPts val="0"/>
                        </a:spcBef>
                        <a:spcAft>
                          <a:spcPts val="0"/>
                        </a:spcAft>
                        <a:buNone/>
                      </a:pPr>
                      <a:r>
                        <a:rPr lang="en-GB" sz="1500">
                          <a:latin typeface="Nunito Sans"/>
                          <a:ea typeface="Nunito Sans"/>
                          <a:cs typeface="Nunito Sans"/>
                          <a:sym typeface="Nunito Sans"/>
                        </a:rPr>
                        <a:t>This week in a nutshell:</a:t>
                      </a:r>
                      <a:endParaRPr sz="1500">
                        <a:latin typeface="Nunito Sans"/>
                        <a:ea typeface="Nunito Sans"/>
                        <a:cs typeface="Nunito Sans"/>
                        <a:sym typeface="Nunito Sans"/>
                      </a:endParaRPr>
                    </a:p>
                    <a:p>
                      <a:pPr indent="0" lvl="0" marL="0" rtl="0" algn="l">
                        <a:lnSpc>
                          <a:spcPct val="115000"/>
                        </a:lnSpc>
                        <a:spcBef>
                          <a:spcPts val="0"/>
                        </a:spcBef>
                        <a:spcAft>
                          <a:spcPts val="0"/>
                        </a:spcAft>
                        <a:buClr>
                          <a:schemeClr val="dk1"/>
                        </a:buClr>
                        <a:buSzPts val="1100"/>
                        <a:buFont typeface="Arial"/>
                        <a:buNone/>
                      </a:pPr>
                      <a:r>
                        <a:rPr lang="en-GB" sz="1500">
                          <a:solidFill>
                            <a:schemeClr val="dk1"/>
                          </a:solidFill>
                          <a:latin typeface="Nunito Sans"/>
                          <a:ea typeface="Nunito Sans"/>
                          <a:cs typeface="Nunito Sans"/>
                          <a:sym typeface="Nunito Sans"/>
                        </a:rPr>
                        <a:t>Consider letting students use calculators in Q1 so that they can focus on method. Ask students who finish quickly to calculate other measures of average for the datasets in Q1. Please note that Q2 involves units of time, centimetres to metres and pounds to pence. Q3 revisits the topic of percentage increase/decrease which was covered in week 5. Pie charts are covered in Q4 on an introductory level focusing on basic proportions. Q5 links back to week 6 when students were describing translations. Vectors may be a new concept at this stage for some students. Introduce vector notation and display a visual reminder for students to refer to while working independently. Students will need squared paper.</a:t>
                      </a:r>
                      <a:endParaRPr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r h="408575">
                <a:tc>
                  <a:txBody>
                    <a:bodyPr/>
                    <a:lstStyle/>
                    <a:p>
                      <a:pPr indent="0" lvl="0" marL="0" rtl="0" algn="l">
                        <a:lnSpc>
                          <a:spcPct val="115000"/>
                        </a:lnSpc>
                        <a:spcBef>
                          <a:spcPts val="0"/>
                        </a:spcBef>
                        <a:spcAft>
                          <a:spcPts val="0"/>
                        </a:spcAft>
                        <a:buNone/>
                      </a:pPr>
                      <a:r>
                        <a:rPr lang="en-GB" sz="1500">
                          <a:latin typeface="Nunito Sans"/>
                          <a:ea typeface="Nunito Sans"/>
                          <a:cs typeface="Nunito Sans"/>
                          <a:sym typeface="Nunito Sans"/>
                        </a:rPr>
                        <a:t>Question</a:t>
                      </a:r>
                      <a:r>
                        <a:rPr lang="en-GB" sz="1500">
                          <a:latin typeface="Nunito Sans"/>
                          <a:ea typeface="Nunito Sans"/>
                          <a:cs typeface="Nunito Sans"/>
                          <a:sym typeface="Nunito Sans"/>
                        </a:rPr>
                        <a:t> 1: </a:t>
                      </a:r>
                      <a:r>
                        <a:rPr b="1" lang="en-GB" sz="1500">
                          <a:latin typeface="Nunito Sans"/>
                          <a:ea typeface="Nunito Sans"/>
                          <a:cs typeface="Nunito Sans"/>
                          <a:sym typeface="Nunito Sans"/>
                        </a:rPr>
                        <a:t>Calculating the mean</a:t>
                      </a:r>
                      <a:endParaRPr b="1"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r h="427025">
                <a:tc>
                  <a:txBody>
                    <a:bodyPr/>
                    <a:lstStyle/>
                    <a:p>
                      <a:pPr indent="0" lvl="0" marL="0" rtl="0" algn="l">
                        <a:lnSpc>
                          <a:spcPct val="115000"/>
                        </a:lnSpc>
                        <a:spcBef>
                          <a:spcPts val="0"/>
                        </a:spcBef>
                        <a:spcAft>
                          <a:spcPts val="0"/>
                        </a:spcAft>
                        <a:buNone/>
                      </a:pPr>
                      <a:r>
                        <a:rPr lang="en-GB" sz="1500">
                          <a:solidFill>
                            <a:schemeClr val="dk1"/>
                          </a:solidFill>
                          <a:latin typeface="Nunito Sans"/>
                          <a:ea typeface="Nunito Sans"/>
                          <a:cs typeface="Nunito Sans"/>
                          <a:sym typeface="Nunito Sans"/>
                        </a:rPr>
                        <a:t>Question</a:t>
                      </a:r>
                      <a:r>
                        <a:rPr lang="en-GB" sz="1500">
                          <a:solidFill>
                            <a:schemeClr val="dk1"/>
                          </a:solidFill>
                          <a:latin typeface="Nunito Sans"/>
                          <a:ea typeface="Nunito Sans"/>
                          <a:cs typeface="Nunito Sans"/>
                          <a:sym typeface="Nunito Sans"/>
                        </a:rPr>
                        <a:t> 2: </a:t>
                      </a:r>
                      <a:r>
                        <a:rPr b="1" lang="en-GB" sz="1500">
                          <a:solidFill>
                            <a:schemeClr val="dk1"/>
                          </a:solidFill>
                          <a:latin typeface="Nunito Sans"/>
                          <a:ea typeface="Nunito Sans"/>
                          <a:cs typeface="Nunito Sans"/>
                          <a:sym typeface="Nunito Sans"/>
                        </a:rPr>
                        <a:t>Converting between units </a:t>
                      </a:r>
                      <a:endParaRPr b="1"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solidFill>
                      <a:srgbClr val="000000">
                        <a:alpha val="0"/>
                      </a:srgbClr>
                    </a:solidFill>
                  </a:tcPr>
                </a:tc>
              </a:tr>
              <a:tr h="408575">
                <a:tc>
                  <a:txBody>
                    <a:bodyPr/>
                    <a:lstStyle/>
                    <a:p>
                      <a:pPr indent="0" lvl="0" marL="0" rtl="0" algn="l">
                        <a:lnSpc>
                          <a:spcPct val="115000"/>
                        </a:lnSpc>
                        <a:spcBef>
                          <a:spcPts val="0"/>
                        </a:spcBef>
                        <a:spcAft>
                          <a:spcPts val="0"/>
                        </a:spcAft>
                        <a:buNone/>
                      </a:pPr>
                      <a:r>
                        <a:rPr lang="en-GB" sz="1500">
                          <a:solidFill>
                            <a:schemeClr val="dk1"/>
                          </a:solidFill>
                          <a:latin typeface="Nunito Sans"/>
                          <a:ea typeface="Nunito Sans"/>
                          <a:cs typeface="Nunito Sans"/>
                          <a:sym typeface="Nunito Sans"/>
                        </a:rPr>
                        <a:t>Question</a:t>
                      </a:r>
                      <a:r>
                        <a:rPr lang="en-GB" sz="1500">
                          <a:solidFill>
                            <a:schemeClr val="dk1"/>
                          </a:solidFill>
                          <a:latin typeface="Nunito Sans"/>
                          <a:ea typeface="Nunito Sans"/>
                          <a:cs typeface="Nunito Sans"/>
                          <a:sym typeface="Nunito Sans"/>
                        </a:rPr>
                        <a:t> 3: </a:t>
                      </a:r>
                      <a:r>
                        <a:rPr b="1" lang="en-GB" sz="1500">
                          <a:solidFill>
                            <a:schemeClr val="dk1"/>
                          </a:solidFill>
                          <a:latin typeface="Nunito Sans"/>
                          <a:ea typeface="Nunito Sans"/>
                          <a:cs typeface="Nunito Sans"/>
                          <a:sym typeface="Nunito Sans"/>
                        </a:rPr>
                        <a:t>Increase/decrease by a percentage</a:t>
                      </a:r>
                      <a:endParaRPr b="1"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r h="408575">
                <a:tc>
                  <a:txBody>
                    <a:bodyPr/>
                    <a:lstStyle/>
                    <a:p>
                      <a:pPr indent="0" lvl="0" marL="0" rtl="0" algn="l">
                        <a:lnSpc>
                          <a:spcPct val="115000"/>
                        </a:lnSpc>
                        <a:spcBef>
                          <a:spcPts val="0"/>
                        </a:spcBef>
                        <a:spcAft>
                          <a:spcPts val="0"/>
                        </a:spcAft>
                        <a:buNone/>
                      </a:pPr>
                      <a:r>
                        <a:rPr lang="en-GB" sz="1500">
                          <a:solidFill>
                            <a:schemeClr val="dk1"/>
                          </a:solidFill>
                          <a:latin typeface="Nunito Sans"/>
                          <a:ea typeface="Nunito Sans"/>
                          <a:cs typeface="Nunito Sans"/>
                          <a:sym typeface="Nunito Sans"/>
                        </a:rPr>
                        <a:t>Question</a:t>
                      </a:r>
                      <a:r>
                        <a:rPr lang="en-GB" sz="1500">
                          <a:solidFill>
                            <a:schemeClr val="dk1"/>
                          </a:solidFill>
                          <a:latin typeface="Nunito Sans"/>
                          <a:ea typeface="Nunito Sans"/>
                          <a:cs typeface="Nunito Sans"/>
                          <a:sym typeface="Nunito Sans"/>
                        </a:rPr>
                        <a:t> 4: </a:t>
                      </a:r>
                      <a:r>
                        <a:rPr b="1" lang="en-GB" sz="1500">
                          <a:solidFill>
                            <a:schemeClr val="dk1"/>
                          </a:solidFill>
                          <a:latin typeface="Nunito Sans"/>
                          <a:ea typeface="Nunito Sans"/>
                          <a:cs typeface="Nunito Sans"/>
                          <a:sym typeface="Nunito Sans"/>
                        </a:rPr>
                        <a:t>Using pie charts</a:t>
                      </a:r>
                      <a:endParaRPr b="1"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r h="397225">
                <a:tc>
                  <a:txBody>
                    <a:bodyPr/>
                    <a:lstStyle/>
                    <a:p>
                      <a:pPr indent="0" lvl="0" marL="0" rtl="0" algn="l">
                        <a:lnSpc>
                          <a:spcPct val="115000"/>
                        </a:lnSpc>
                        <a:spcBef>
                          <a:spcPts val="0"/>
                        </a:spcBef>
                        <a:spcAft>
                          <a:spcPts val="0"/>
                        </a:spcAft>
                        <a:buNone/>
                      </a:pPr>
                      <a:r>
                        <a:rPr lang="en-GB" sz="1500">
                          <a:solidFill>
                            <a:schemeClr val="dk1"/>
                          </a:solidFill>
                          <a:latin typeface="Nunito Sans"/>
                          <a:ea typeface="Nunito Sans"/>
                          <a:cs typeface="Nunito Sans"/>
                          <a:sym typeface="Nunito Sans"/>
                        </a:rPr>
                        <a:t>Question</a:t>
                      </a:r>
                      <a:r>
                        <a:rPr lang="en-GB" sz="1500">
                          <a:latin typeface="Nunito Sans"/>
                          <a:ea typeface="Nunito Sans"/>
                          <a:cs typeface="Nunito Sans"/>
                          <a:sym typeface="Nunito Sans"/>
                        </a:rPr>
                        <a:t> 5: </a:t>
                      </a:r>
                      <a:r>
                        <a:rPr b="1" lang="en-GB" sz="1500">
                          <a:latin typeface="Nunito Sans"/>
                          <a:ea typeface="Nunito Sans"/>
                          <a:cs typeface="Nunito Sans"/>
                          <a:sym typeface="Nunito Sans"/>
                        </a:rPr>
                        <a:t>Translation using a vector</a:t>
                      </a:r>
                      <a:endParaRPr b="1"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bl>
          </a:graphicData>
        </a:graphic>
      </p:graphicFrame>
      <p:sp>
        <p:nvSpPr>
          <p:cNvPr id="75" name="Google Shape;75;p16"/>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10</a:t>
            </a:r>
            <a:endParaRPr b="1">
              <a:solidFill>
                <a:srgbClr val="FFFFFF"/>
              </a:solidFill>
              <a:latin typeface="Nunito Sans"/>
              <a:ea typeface="Nunito Sans"/>
              <a:cs typeface="Nunito Sans"/>
              <a:sym typeface="Nunito Sans"/>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9" name="Shape 79"/>
        <p:cNvGrpSpPr/>
        <p:nvPr/>
      </p:nvGrpSpPr>
      <p:grpSpPr>
        <a:xfrm>
          <a:off x="0" y="0"/>
          <a:ext cx="0" cy="0"/>
          <a:chOff x="0" y="0"/>
          <a:chExt cx="0" cy="0"/>
        </a:xfrm>
      </p:grpSpPr>
      <p:sp>
        <p:nvSpPr>
          <p:cNvPr id="80" name="Google Shape;80;p17"/>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10</a:t>
            </a:r>
            <a:endParaRPr b="1">
              <a:solidFill>
                <a:srgbClr val="FFFFFF"/>
              </a:solidFill>
              <a:latin typeface="Nunito Sans"/>
              <a:ea typeface="Nunito Sans"/>
              <a:cs typeface="Nunito Sans"/>
              <a:sym typeface="Nunito Sans"/>
            </a:endParaRPr>
          </a:p>
        </p:txBody>
      </p:sp>
      <p:graphicFrame>
        <p:nvGraphicFramePr>
          <p:cNvPr id="81" name="Google Shape;81;p17"/>
          <p:cNvGraphicFramePr/>
          <p:nvPr/>
        </p:nvGraphicFramePr>
        <p:xfrm>
          <a:off x="145300" y="761975"/>
          <a:ext cx="3000000" cy="3000000"/>
        </p:xfrm>
        <a:graphic>
          <a:graphicData uri="http://schemas.openxmlformats.org/drawingml/2006/table">
            <a:tbl>
              <a:tblPr>
                <a:noFill/>
                <a:tableStyleId>{4998ABFE-8EDF-4758-AA28-A9E11FB729C7}</a:tableStyleId>
              </a:tblPr>
              <a:tblGrid>
                <a:gridCol w="8853400"/>
              </a:tblGrid>
              <a:tr h="282550">
                <a:tc>
                  <a:txBody>
                    <a:bodyPr/>
                    <a:lstStyle/>
                    <a:p>
                      <a:pPr indent="0" lvl="0" marL="0" rtl="0" algn="l">
                        <a:lnSpc>
                          <a:spcPct val="115000"/>
                        </a:lnSpc>
                        <a:spcBef>
                          <a:spcPts val="0"/>
                        </a:spcBef>
                        <a:spcAft>
                          <a:spcPts val="0"/>
                        </a:spcAft>
                        <a:buClr>
                          <a:schemeClr val="dk1"/>
                        </a:buClr>
                        <a:buSzPts val="1100"/>
                        <a:buFont typeface="Arial"/>
                        <a:buNone/>
                      </a:pPr>
                      <a:r>
                        <a:rPr lang="en-GB">
                          <a:solidFill>
                            <a:schemeClr val="dk1"/>
                          </a:solidFill>
                          <a:latin typeface="Nunito Sans"/>
                          <a:ea typeface="Nunito Sans"/>
                          <a:cs typeface="Nunito Sans"/>
                          <a:sym typeface="Nunito Sans"/>
                        </a:rPr>
                        <a:t>Ideas for discussion this week include:</a:t>
                      </a:r>
                      <a:endParaRPr>
                        <a:latin typeface="Nunito Sans"/>
                        <a:ea typeface="Nunito Sans"/>
                        <a:cs typeface="Nunito Sans"/>
                        <a:sym typeface="Nunito Sans"/>
                      </a:endParaRPr>
                    </a:p>
                  </a:txBody>
                  <a:tcPr marT="19050" marB="19050" marR="28575" marL="28575" anchor="b">
                    <a:lnL cap="flat" cmpd="sng" w="9525">
                      <a:solidFill>
                        <a:srgbClr val="FFFFFF">
                          <a:alpha val="0"/>
                        </a:srgbClr>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alpha val="0"/>
                        </a:srgbClr>
                      </a:solidFill>
                      <a:prstDash val="solid"/>
                      <a:round/>
                      <a:headEnd len="sm" w="sm" type="none"/>
                      <a:tailEnd len="sm" w="sm" type="none"/>
                    </a:lnT>
                    <a:lnB cap="flat" cmpd="sng" w="9525">
                      <a:solidFill>
                        <a:srgbClr val="FFFFFF"/>
                      </a:solidFill>
                      <a:prstDash val="solid"/>
                      <a:round/>
                      <a:headEnd len="sm" w="sm" type="none"/>
                      <a:tailEnd len="sm" w="sm" type="none"/>
                    </a:lnB>
                  </a:tcPr>
                </a:tc>
              </a:tr>
              <a:tr h="784050">
                <a:tc>
                  <a:txBody>
                    <a:bodyPr/>
                    <a:lstStyle/>
                    <a:p>
                      <a:pPr indent="0" lvl="0" marL="0" rtl="0" algn="l">
                        <a:lnSpc>
                          <a:spcPct val="115000"/>
                        </a:lnSpc>
                        <a:spcBef>
                          <a:spcPts val="0"/>
                        </a:spcBef>
                        <a:spcAft>
                          <a:spcPts val="0"/>
                        </a:spcAft>
                        <a:buNone/>
                      </a:pPr>
                      <a:r>
                        <a:rPr lang="en-GB">
                          <a:latin typeface="Nunito Sans"/>
                          <a:ea typeface="Nunito Sans"/>
                          <a:cs typeface="Nunito Sans"/>
                          <a:sym typeface="Nunito Sans"/>
                        </a:rPr>
                        <a:t>Question 1: </a:t>
                      </a:r>
                      <a:r>
                        <a:rPr b="1" lang="en-GB" sz="1500">
                          <a:solidFill>
                            <a:schemeClr val="dk1"/>
                          </a:solidFill>
                          <a:latin typeface="Nunito Sans"/>
                          <a:ea typeface="Nunito Sans"/>
                          <a:cs typeface="Nunito Sans"/>
                          <a:sym typeface="Nunito Sans"/>
                        </a:rPr>
                        <a:t>Calculating the mean</a:t>
                      </a:r>
                      <a:endParaRPr b="1">
                        <a:latin typeface="Nunito Sans"/>
                        <a:ea typeface="Nunito Sans"/>
                        <a:cs typeface="Nunito Sans"/>
                        <a:sym typeface="Nunito Sans"/>
                      </a:endParaRPr>
                    </a:p>
                    <a:p>
                      <a:pPr indent="-317500" lvl="0" marL="457200" rtl="0" algn="l">
                        <a:lnSpc>
                          <a:spcPct val="115000"/>
                        </a:lnSpc>
                        <a:spcBef>
                          <a:spcPts val="0"/>
                        </a:spcBef>
                        <a:spcAft>
                          <a:spcPts val="0"/>
                        </a:spcAft>
                        <a:buClr>
                          <a:srgbClr val="2779F5"/>
                        </a:buClr>
                        <a:buSzPts val="1400"/>
                        <a:buFont typeface="Nunito Sans"/>
                        <a:buChar char="●"/>
                      </a:pPr>
                      <a:r>
                        <a:rPr b="1" lang="en-GB">
                          <a:solidFill>
                            <a:srgbClr val="2779F5"/>
                          </a:solidFill>
                          <a:latin typeface="Nunito Sans"/>
                          <a:ea typeface="Nunito Sans"/>
                          <a:cs typeface="Nunito Sans"/>
                          <a:sym typeface="Nunito Sans"/>
                        </a:rPr>
                        <a:t>Each of these datasets has a mean of 5. Find the mode and discuss the merits of these two measures of average in each case. (a)3,4,5,5,5,6,7 (b)0,0,0,5,10,15 (c)0,1,1,2,21  (d)-10,-5,30 (e)1,1,1,1,1,1,1,33</a:t>
                      </a:r>
                      <a:endParaRPr b="1">
                        <a:solidFill>
                          <a:srgbClr val="2779F5"/>
                        </a:solidFill>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r h="541375">
                <a:tc>
                  <a:txBody>
                    <a:bodyPr/>
                    <a:lstStyle/>
                    <a:p>
                      <a:pPr indent="0" lvl="0" marL="0" rtl="0" algn="l">
                        <a:lnSpc>
                          <a:spcPct val="115000"/>
                        </a:lnSpc>
                        <a:spcBef>
                          <a:spcPts val="0"/>
                        </a:spcBef>
                        <a:spcAft>
                          <a:spcPts val="0"/>
                        </a:spcAft>
                        <a:buNone/>
                      </a:pPr>
                      <a:r>
                        <a:rPr lang="en-GB">
                          <a:solidFill>
                            <a:srgbClr val="000000"/>
                          </a:solidFill>
                          <a:latin typeface="Nunito Sans"/>
                          <a:ea typeface="Nunito Sans"/>
                          <a:cs typeface="Nunito Sans"/>
                          <a:sym typeface="Nunito Sans"/>
                        </a:rPr>
                        <a:t>Question 2: </a:t>
                      </a:r>
                      <a:r>
                        <a:rPr b="1" lang="en-GB" sz="1500">
                          <a:solidFill>
                            <a:schemeClr val="dk1"/>
                          </a:solidFill>
                          <a:latin typeface="Nunito Sans"/>
                          <a:ea typeface="Nunito Sans"/>
                          <a:cs typeface="Nunito Sans"/>
                          <a:sym typeface="Nunito Sans"/>
                        </a:rPr>
                        <a:t>Converting between units </a:t>
                      </a:r>
                      <a:endParaRPr b="1">
                        <a:latin typeface="Nunito Sans"/>
                        <a:ea typeface="Nunito Sans"/>
                        <a:cs typeface="Nunito Sans"/>
                        <a:sym typeface="Nunito Sans"/>
                      </a:endParaRPr>
                    </a:p>
                    <a:p>
                      <a:pPr indent="-317500" lvl="0" marL="457200" rtl="0" algn="l">
                        <a:lnSpc>
                          <a:spcPct val="115000"/>
                        </a:lnSpc>
                        <a:spcBef>
                          <a:spcPts val="0"/>
                        </a:spcBef>
                        <a:spcAft>
                          <a:spcPts val="0"/>
                        </a:spcAft>
                        <a:buClr>
                          <a:srgbClr val="2779F5"/>
                        </a:buClr>
                        <a:buSzPts val="1400"/>
                        <a:buFont typeface="Nunito Sans"/>
                        <a:buChar char="●"/>
                      </a:pPr>
                      <a:r>
                        <a:rPr b="1" lang="en-GB">
                          <a:solidFill>
                            <a:srgbClr val="2779F5"/>
                          </a:solidFill>
                          <a:latin typeface="Nunito Sans"/>
                          <a:ea typeface="Nunito Sans"/>
                          <a:cs typeface="Nunito Sans"/>
                          <a:sym typeface="Nunito Sans"/>
                        </a:rPr>
                        <a:t>Challenge: Can you calculate how many seconds there are in ‘5 days, 5 hours and 5 minutes’?</a:t>
                      </a:r>
                      <a:endParaRPr b="1">
                        <a:solidFill>
                          <a:srgbClr val="2779F5"/>
                        </a:solidFill>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r h="784050">
                <a:tc>
                  <a:txBody>
                    <a:bodyPr/>
                    <a:lstStyle/>
                    <a:p>
                      <a:pPr indent="0" lvl="0" marL="0" rtl="0" algn="l">
                        <a:lnSpc>
                          <a:spcPct val="115000"/>
                        </a:lnSpc>
                        <a:spcBef>
                          <a:spcPts val="0"/>
                        </a:spcBef>
                        <a:spcAft>
                          <a:spcPts val="0"/>
                        </a:spcAft>
                        <a:buNone/>
                      </a:pPr>
                      <a:r>
                        <a:rPr lang="en-GB">
                          <a:solidFill>
                            <a:srgbClr val="000000"/>
                          </a:solidFill>
                          <a:latin typeface="Nunito Sans"/>
                          <a:ea typeface="Nunito Sans"/>
                          <a:cs typeface="Nunito Sans"/>
                          <a:sym typeface="Nunito Sans"/>
                        </a:rPr>
                        <a:t>Question 3: </a:t>
                      </a:r>
                      <a:r>
                        <a:rPr b="1" lang="en-GB" sz="1500">
                          <a:solidFill>
                            <a:schemeClr val="dk1"/>
                          </a:solidFill>
                          <a:latin typeface="Nunito Sans"/>
                          <a:ea typeface="Nunito Sans"/>
                          <a:cs typeface="Nunito Sans"/>
                          <a:sym typeface="Nunito Sans"/>
                        </a:rPr>
                        <a:t>Increase/decrease by a percentage</a:t>
                      </a:r>
                      <a:endParaRPr b="1">
                        <a:solidFill>
                          <a:srgbClr val="2779F5"/>
                        </a:solidFill>
                        <a:latin typeface="Nunito Sans"/>
                        <a:ea typeface="Nunito Sans"/>
                        <a:cs typeface="Nunito Sans"/>
                        <a:sym typeface="Nunito Sans"/>
                      </a:endParaRPr>
                    </a:p>
                    <a:p>
                      <a:pPr indent="-317500" lvl="0" marL="457200" rtl="0" algn="l">
                        <a:lnSpc>
                          <a:spcPct val="115000"/>
                        </a:lnSpc>
                        <a:spcBef>
                          <a:spcPts val="0"/>
                        </a:spcBef>
                        <a:spcAft>
                          <a:spcPts val="0"/>
                        </a:spcAft>
                        <a:buClr>
                          <a:srgbClr val="2779F5"/>
                        </a:buClr>
                        <a:buSzPts val="1400"/>
                        <a:buFont typeface="Nunito Sans"/>
                        <a:buChar char="●"/>
                      </a:pPr>
                      <a:r>
                        <a:rPr b="1" lang="en-GB">
                          <a:solidFill>
                            <a:srgbClr val="2779F5"/>
                          </a:solidFill>
                          <a:latin typeface="Nunito Sans"/>
                          <a:ea typeface="Nunito Sans"/>
                          <a:cs typeface="Nunito Sans"/>
                          <a:sym typeface="Nunito Sans"/>
                        </a:rPr>
                        <a:t>Simon says “Increasing by 25% and then increasing by 25% again, is the same as increasing by 50%”. Is Simon correct? Use examples to </a:t>
                      </a:r>
                      <a:r>
                        <a:rPr b="1" lang="en-GB">
                          <a:solidFill>
                            <a:srgbClr val="2779F5"/>
                          </a:solidFill>
                          <a:latin typeface="Nunito Sans"/>
                          <a:ea typeface="Nunito Sans"/>
                          <a:cs typeface="Nunito Sans"/>
                          <a:sym typeface="Nunito Sans"/>
                        </a:rPr>
                        <a:t>justify</a:t>
                      </a:r>
                      <a:r>
                        <a:rPr b="1" lang="en-GB">
                          <a:solidFill>
                            <a:srgbClr val="2779F5"/>
                          </a:solidFill>
                          <a:latin typeface="Nunito Sans"/>
                          <a:ea typeface="Nunito Sans"/>
                          <a:cs typeface="Nunito Sans"/>
                          <a:sym typeface="Nunito Sans"/>
                        </a:rPr>
                        <a:t> your answer.</a:t>
                      </a:r>
                      <a:endParaRPr b="1">
                        <a:solidFill>
                          <a:srgbClr val="2779F5"/>
                        </a:solidFill>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r h="784050">
                <a:tc>
                  <a:txBody>
                    <a:bodyPr/>
                    <a:lstStyle/>
                    <a:p>
                      <a:pPr indent="0" lvl="0" marL="0" rtl="0" algn="l">
                        <a:lnSpc>
                          <a:spcPct val="115000"/>
                        </a:lnSpc>
                        <a:spcBef>
                          <a:spcPts val="0"/>
                        </a:spcBef>
                        <a:spcAft>
                          <a:spcPts val="0"/>
                        </a:spcAft>
                        <a:buNone/>
                      </a:pPr>
                      <a:r>
                        <a:rPr lang="en-GB">
                          <a:solidFill>
                            <a:srgbClr val="000000"/>
                          </a:solidFill>
                          <a:latin typeface="Nunito Sans"/>
                          <a:ea typeface="Nunito Sans"/>
                          <a:cs typeface="Nunito Sans"/>
                          <a:sym typeface="Nunito Sans"/>
                        </a:rPr>
                        <a:t>Question 4: </a:t>
                      </a:r>
                      <a:r>
                        <a:rPr b="1" lang="en-GB" sz="1500">
                          <a:solidFill>
                            <a:schemeClr val="dk1"/>
                          </a:solidFill>
                          <a:latin typeface="Nunito Sans"/>
                          <a:ea typeface="Nunito Sans"/>
                          <a:cs typeface="Nunito Sans"/>
                          <a:sym typeface="Nunito Sans"/>
                        </a:rPr>
                        <a:t>Using pie charts</a:t>
                      </a:r>
                      <a:endParaRPr b="1">
                        <a:latin typeface="Nunito Sans"/>
                        <a:ea typeface="Nunito Sans"/>
                        <a:cs typeface="Nunito Sans"/>
                        <a:sym typeface="Nunito Sans"/>
                      </a:endParaRPr>
                    </a:p>
                    <a:p>
                      <a:pPr indent="-317500" lvl="0" marL="457200" rtl="0" algn="l">
                        <a:lnSpc>
                          <a:spcPct val="115000"/>
                        </a:lnSpc>
                        <a:spcBef>
                          <a:spcPts val="0"/>
                        </a:spcBef>
                        <a:spcAft>
                          <a:spcPts val="0"/>
                        </a:spcAft>
                        <a:buClr>
                          <a:srgbClr val="2779F5"/>
                        </a:buClr>
                        <a:buSzPts val="1400"/>
                        <a:buFont typeface="Nunito Sans"/>
                        <a:buChar char="●"/>
                      </a:pPr>
                      <a:r>
                        <a:rPr b="1" lang="en-GB">
                          <a:solidFill>
                            <a:srgbClr val="2779F5"/>
                          </a:solidFill>
                          <a:latin typeface="Nunito Sans"/>
                          <a:ea typeface="Nunito Sans"/>
                          <a:cs typeface="Nunito Sans"/>
                          <a:sym typeface="Nunito Sans"/>
                        </a:rPr>
                        <a:t>Task: Sections of a pie chart can be described as fractions and measured in degrees. Convert the following fractions into degrees for a pie chart:    ,    ,    ,    ,    ,    ,    ,    ,    , and     .</a:t>
                      </a:r>
                      <a:endParaRPr b="1">
                        <a:solidFill>
                          <a:srgbClr val="2779F5"/>
                        </a:solidFill>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r h="1026750">
                <a:tc>
                  <a:txBody>
                    <a:bodyPr/>
                    <a:lstStyle/>
                    <a:p>
                      <a:pPr indent="0" lvl="0" marL="0" rtl="0" algn="l">
                        <a:lnSpc>
                          <a:spcPct val="115000"/>
                        </a:lnSpc>
                        <a:spcBef>
                          <a:spcPts val="0"/>
                        </a:spcBef>
                        <a:spcAft>
                          <a:spcPts val="0"/>
                        </a:spcAft>
                        <a:buNone/>
                      </a:pPr>
                      <a:r>
                        <a:rPr lang="en-GB">
                          <a:latin typeface="Nunito Sans"/>
                          <a:ea typeface="Nunito Sans"/>
                          <a:cs typeface="Nunito Sans"/>
                          <a:sym typeface="Nunito Sans"/>
                        </a:rPr>
                        <a:t>Question 5: </a:t>
                      </a:r>
                      <a:r>
                        <a:rPr b="1" lang="en-GB" sz="1500">
                          <a:solidFill>
                            <a:schemeClr val="dk1"/>
                          </a:solidFill>
                          <a:latin typeface="Nunito Sans"/>
                          <a:ea typeface="Nunito Sans"/>
                          <a:cs typeface="Nunito Sans"/>
                          <a:sym typeface="Nunito Sans"/>
                        </a:rPr>
                        <a:t>Translation using a vector</a:t>
                      </a:r>
                      <a:endParaRPr b="1">
                        <a:solidFill>
                          <a:schemeClr val="dk1"/>
                        </a:solidFill>
                        <a:latin typeface="Nunito Sans"/>
                        <a:ea typeface="Nunito Sans"/>
                        <a:cs typeface="Nunito Sans"/>
                        <a:sym typeface="Nunito Sans"/>
                      </a:endParaRPr>
                    </a:p>
                    <a:p>
                      <a:pPr indent="-317500" lvl="0" marL="457200" rtl="0" algn="l">
                        <a:lnSpc>
                          <a:spcPct val="115000"/>
                        </a:lnSpc>
                        <a:spcBef>
                          <a:spcPts val="0"/>
                        </a:spcBef>
                        <a:spcAft>
                          <a:spcPts val="0"/>
                        </a:spcAft>
                        <a:buClr>
                          <a:srgbClr val="2779F5"/>
                        </a:buClr>
                        <a:buSzPts val="1400"/>
                        <a:buFont typeface="Nunito Sans"/>
                        <a:buChar char="●"/>
                      </a:pPr>
                      <a:r>
                        <a:rPr b="1" lang="en-GB">
                          <a:solidFill>
                            <a:srgbClr val="2779F5"/>
                          </a:solidFill>
                          <a:latin typeface="Nunito Sans"/>
                          <a:ea typeface="Nunito Sans"/>
                          <a:cs typeface="Nunito Sans"/>
                          <a:sym typeface="Nunito Sans"/>
                        </a:rPr>
                        <a:t>Task: Using 0 to 8 scale axes plot and join the coordinates (1,1), (1,3) and (4,1) to form a triangle. Translate this triangle 2 units right &amp; 5 units up. Write these instructions as a vector. What do you notice about the coordinates of the new triangle? Is there a link between vectors and coordinates?</a:t>
                      </a:r>
                      <a:endParaRPr b="1">
                        <a:solidFill>
                          <a:srgbClr val="2779F5"/>
                        </a:solidFill>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bl>
          </a:graphicData>
        </a:graphic>
      </p:graphicFrame>
      <p:grpSp>
        <p:nvGrpSpPr>
          <p:cNvPr id="82" name="Google Shape;82;p17"/>
          <p:cNvGrpSpPr/>
          <p:nvPr/>
        </p:nvGrpSpPr>
        <p:grpSpPr>
          <a:xfrm>
            <a:off x="4550597" y="3721700"/>
            <a:ext cx="114687" cy="296450"/>
            <a:chOff x="4963775" y="5368550"/>
            <a:chExt cx="294900" cy="296450"/>
          </a:xfrm>
        </p:grpSpPr>
        <p:cxnSp>
          <p:nvCxnSpPr>
            <p:cNvPr id="83" name="Google Shape;83;p17"/>
            <p:cNvCxnSpPr/>
            <p:nvPr/>
          </p:nvCxnSpPr>
          <p:spPr>
            <a:xfrm>
              <a:off x="4963775" y="5507150"/>
              <a:ext cx="294900" cy="0"/>
            </a:xfrm>
            <a:prstGeom prst="straightConnector1">
              <a:avLst/>
            </a:prstGeom>
            <a:noFill/>
            <a:ln cap="flat" cmpd="sng" w="9525">
              <a:solidFill>
                <a:schemeClr val="accent1"/>
              </a:solidFill>
              <a:prstDash val="solid"/>
              <a:round/>
              <a:headEnd len="med" w="med" type="none"/>
              <a:tailEnd len="med" w="med" type="none"/>
            </a:ln>
          </p:spPr>
        </p:cxnSp>
        <p:sp>
          <p:nvSpPr>
            <p:cNvPr id="84" name="Google Shape;84;p17"/>
            <p:cNvSpPr txBox="1"/>
            <p:nvPr/>
          </p:nvSpPr>
          <p:spPr>
            <a:xfrm>
              <a:off x="4963775" y="5526400"/>
              <a:ext cx="294900" cy="1386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sz="900">
                  <a:solidFill>
                    <a:schemeClr val="accent1"/>
                  </a:solidFill>
                  <a:latin typeface="Nunito Sans"/>
                  <a:ea typeface="Nunito Sans"/>
                  <a:cs typeface="Nunito Sans"/>
                  <a:sym typeface="Nunito Sans"/>
                </a:rPr>
                <a:t>2</a:t>
              </a:r>
              <a:endParaRPr sz="900">
                <a:solidFill>
                  <a:schemeClr val="accent1"/>
                </a:solidFill>
                <a:latin typeface="Nunito Sans"/>
                <a:ea typeface="Nunito Sans"/>
                <a:cs typeface="Nunito Sans"/>
                <a:sym typeface="Nunito Sans"/>
              </a:endParaRPr>
            </a:p>
          </p:txBody>
        </p:sp>
        <p:sp>
          <p:nvSpPr>
            <p:cNvPr id="85" name="Google Shape;85;p17"/>
            <p:cNvSpPr txBox="1"/>
            <p:nvPr/>
          </p:nvSpPr>
          <p:spPr>
            <a:xfrm>
              <a:off x="4963775" y="5368550"/>
              <a:ext cx="294900" cy="1386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sz="900">
                  <a:solidFill>
                    <a:schemeClr val="accent1"/>
                  </a:solidFill>
                  <a:latin typeface="Nunito Sans"/>
                  <a:ea typeface="Nunito Sans"/>
                  <a:cs typeface="Nunito Sans"/>
                  <a:sym typeface="Nunito Sans"/>
                </a:rPr>
                <a:t>1</a:t>
              </a:r>
              <a:endParaRPr sz="900">
                <a:solidFill>
                  <a:schemeClr val="accent1"/>
                </a:solidFill>
                <a:latin typeface="Nunito Sans"/>
                <a:ea typeface="Nunito Sans"/>
                <a:cs typeface="Nunito Sans"/>
                <a:sym typeface="Nunito Sans"/>
              </a:endParaRPr>
            </a:p>
          </p:txBody>
        </p:sp>
      </p:grpSp>
      <p:grpSp>
        <p:nvGrpSpPr>
          <p:cNvPr id="86" name="Google Shape;86;p17"/>
          <p:cNvGrpSpPr/>
          <p:nvPr/>
        </p:nvGrpSpPr>
        <p:grpSpPr>
          <a:xfrm>
            <a:off x="4802697" y="3721700"/>
            <a:ext cx="114687" cy="296450"/>
            <a:chOff x="4963775" y="5368550"/>
            <a:chExt cx="294900" cy="296450"/>
          </a:xfrm>
        </p:grpSpPr>
        <p:cxnSp>
          <p:nvCxnSpPr>
            <p:cNvPr id="87" name="Google Shape;87;p17"/>
            <p:cNvCxnSpPr/>
            <p:nvPr/>
          </p:nvCxnSpPr>
          <p:spPr>
            <a:xfrm>
              <a:off x="4963775" y="5507150"/>
              <a:ext cx="294900" cy="0"/>
            </a:xfrm>
            <a:prstGeom prst="straightConnector1">
              <a:avLst/>
            </a:prstGeom>
            <a:noFill/>
            <a:ln cap="flat" cmpd="sng" w="9525">
              <a:solidFill>
                <a:schemeClr val="accent1"/>
              </a:solidFill>
              <a:prstDash val="solid"/>
              <a:round/>
              <a:headEnd len="med" w="med" type="none"/>
              <a:tailEnd len="med" w="med" type="none"/>
            </a:ln>
          </p:spPr>
        </p:cxnSp>
        <p:sp>
          <p:nvSpPr>
            <p:cNvPr id="88" name="Google Shape;88;p17"/>
            <p:cNvSpPr txBox="1"/>
            <p:nvPr/>
          </p:nvSpPr>
          <p:spPr>
            <a:xfrm>
              <a:off x="4963775" y="5526400"/>
              <a:ext cx="294900" cy="1386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sz="900">
                  <a:solidFill>
                    <a:schemeClr val="accent1"/>
                  </a:solidFill>
                  <a:latin typeface="Nunito Sans"/>
                  <a:ea typeface="Nunito Sans"/>
                  <a:cs typeface="Nunito Sans"/>
                  <a:sym typeface="Nunito Sans"/>
                </a:rPr>
                <a:t>4</a:t>
              </a:r>
              <a:endParaRPr sz="900">
                <a:solidFill>
                  <a:schemeClr val="accent1"/>
                </a:solidFill>
                <a:latin typeface="Nunito Sans"/>
                <a:ea typeface="Nunito Sans"/>
                <a:cs typeface="Nunito Sans"/>
                <a:sym typeface="Nunito Sans"/>
              </a:endParaRPr>
            </a:p>
          </p:txBody>
        </p:sp>
        <p:sp>
          <p:nvSpPr>
            <p:cNvPr id="89" name="Google Shape;89;p17"/>
            <p:cNvSpPr txBox="1"/>
            <p:nvPr/>
          </p:nvSpPr>
          <p:spPr>
            <a:xfrm>
              <a:off x="4963775" y="5368550"/>
              <a:ext cx="294900" cy="1386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sz="900">
                  <a:solidFill>
                    <a:schemeClr val="accent1"/>
                  </a:solidFill>
                  <a:latin typeface="Nunito Sans"/>
                  <a:ea typeface="Nunito Sans"/>
                  <a:cs typeface="Nunito Sans"/>
                  <a:sym typeface="Nunito Sans"/>
                </a:rPr>
                <a:t>1</a:t>
              </a:r>
              <a:endParaRPr sz="900">
                <a:solidFill>
                  <a:schemeClr val="accent1"/>
                </a:solidFill>
                <a:latin typeface="Nunito Sans"/>
                <a:ea typeface="Nunito Sans"/>
                <a:cs typeface="Nunito Sans"/>
                <a:sym typeface="Nunito Sans"/>
              </a:endParaRPr>
            </a:p>
          </p:txBody>
        </p:sp>
      </p:grpSp>
      <p:grpSp>
        <p:nvGrpSpPr>
          <p:cNvPr id="90" name="Google Shape;90;p17"/>
          <p:cNvGrpSpPr/>
          <p:nvPr/>
        </p:nvGrpSpPr>
        <p:grpSpPr>
          <a:xfrm>
            <a:off x="5027247" y="3721700"/>
            <a:ext cx="114687" cy="296450"/>
            <a:chOff x="4963775" y="5368550"/>
            <a:chExt cx="294900" cy="296450"/>
          </a:xfrm>
        </p:grpSpPr>
        <p:cxnSp>
          <p:nvCxnSpPr>
            <p:cNvPr id="91" name="Google Shape;91;p17"/>
            <p:cNvCxnSpPr/>
            <p:nvPr/>
          </p:nvCxnSpPr>
          <p:spPr>
            <a:xfrm>
              <a:off x="4963775" y="5507150"/>
              <a:ext cx="294900" cy="0"/>
            </a:xfrm>
            <a:prstGeom prst="straightConnector1">
              <a:avLst/>
            </a:prstGeom>
            <a:noFill/>
            <a:ln cap="flat" cmpd="sng" w="9525">
              <a:solidFill>
                <a:schemeClr val="accent1"/>
              </a:solidFill>
              <a:prstDash val="solid"/>
              <a:round/>
              <a:headEnd len="med" w="med" type="none"/>
              <a:tailEnd len="med" w="med" type="none"/>
            </a:ln>
          </p:spPr>
        </p:cxnSp>
        <p:sp>
          <p:nvSpPr>
            <p:cNvPr id="92" name="Google Shape;92;p17"/>
            <p:cNvSpPr txBox="1"/>
            <p:nvPr/>
          </p:nvSpPr>
          <p:spPr>
            <a:xfrm>
              <a:off x="4963775" y="5526400"/>
              <a:ext cx="294900" cy="1386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sz="900">
                  <a:solidFill>
                    <a:schemeClr val="accent1"/>
                  </a:solidFill>
                  <a:latin typeface="Nunito Sans"/>
                  <a:ea typeface="Nunito Sans"/>
                  <a:cs typeface="Nunito Sans"/>
                  <a:sym typeface="Nunito Sans"/>
                </a:rPr>
                <a:t>4</a:t>
              </a:r>
              <a:endParaRPr sz="900">
                <a:solidFill>
                  <a:schemeClr val="accent1"/>
                </a:solidFill>
                <a:latin typeface="Nunito Sans"/>
                <a:ea typeface="Nunito Sans"/>
                <a:cs typeface="Nunito Sans"/>
                <a:sym typeface="Nunito Sans"/>
              </a:endParaRPr>
            </a:p>
          </p:txBody>
        </p:sp>
        <p:sp>
          <p:nvSpPr>
            <p:cNvPr id="93" name="Google Shape;93;p17"/>
            <p:cNvSpPr txBox="1"/>
            <p:nvPr/>
          </p:nvSpPr>
          <p:spPr>
            <a:xfrm>
              <a:off x="4963775" y="5368550"/>
              <a:ext cx="294900" cy="1386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sz="900">
                  <a:solidFill>
                    <a:schemeClr val="accent1"/>
                  </a:solidFill>
                  <a:latin typeface="Nunito Sans"/>
                  <a:ea typeface="Nunito Sans"/>
                  <a:cs typeface="Nunito Sans"/>
                  <a:sym typeface="Nunito Sans"/>
                </a:rPr>
                <a:t>3</a:t>
              </a:r>
              <a:endParaRPr sz="900">
                <a:solidFill>
                  <a:schemeClr val="accent1"/>
                </a:solidFill>
                <a:latin typeface="Nunito Sans"/>
                <a:ea typeface="Nunito Sans"/>
                <a:cs typeface="Nunito Sans"/>
                <a:sym typeface="Nunito Sans"/>
              </a:endParaRPr>
            </a:p>
          </p:txBody>
        </p:sp>
      </p:grpSp>
      <p:grpSp>
        <p:nvGrpSpPr>
          <p:cNvPr id="94" name="Google Shape;94;p17"/>
          <p:cNvGrpSpPr/>
          <p:nvPr/>
        </p:nvGrpSpPr>
        <p:grpSpPr>
          <a:xfrm>
            <a:off x="5270172" y="3721700"/>
            <a:ext cx="114687" cy="296450"/>
            <a:chOff x="4963775" y="5368550"/>
            <a:chExt cx="294900" cy="296450"/>
          </a:xfrm>
        </p:grpSpPr>
        <p:cxnSp>
          <p:nvCxnSpPr>
            <p:cNvPr id="95" name="Google Shape;95;p17"/>
            <p:cNvCxnSpPr/>
            <p:nvPr/>
          </p:nvCxnSpPr>
          <p:spPr>
            <a:xfrm>
              <a:off x="4963775" y="5507150"/>
              <a:ext cx="294900" cy="0"/>
            </a:xfrm>
            <a:prstGeom prst="straightConnector1">
              <a:avLst/>
            </a:prstGeom>
            <a:noFill/>
            <a:ln cap="flat" cmpd="sng" w="9525">
              <a:solidFill>
                <a:schemeClr val="accent1"/>
              </a:solidFill>
              <a:prstDash val="solid"/>
              <a:round/>
              <a:headEnd len="med" w="med" type="none"/>
              <a:tailEnd len="med" w="med" type="none"/>
            </a:ln>
          </p:spPr>
        </p:cxnSp>
        <p:sp>
          <p:nvSpPr>
            <p:cNvPr id="96" name="Google Shape;96;p17"/>
            <p:cNvSpPr txBox="1"/>
            <p:nvPr/>
          </p:nvSpPr>
          <p:spPr>
            <a:xfrm>
              <a:off x="4963775" y="5526400"/>
              <a:ext cx="294900" cy="1386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sz="900">
                  <a:solidFill>
                    <a:schemeClr val="accent1"/>
                  </a:solidFill>
                  <a:latin typeface="Nunito Sans"/>
                  <a:ea typeface="Nunito Sans"/>
                  <a:cs typeface="Nunito Sans"/>
                  <a:sym typeface="Nunito Sans"/>
                </a:rPr>
                <a:t>3</a:t>
              </a:r>
              <a:endParaRPr sz="900">
                <a:solidFill>
                  <a:schemeClr val="accent1"/>
                </a:solidFill>
                <a:latin typeface="Nunito Sans"/>
                <a:ea typeface="Nunito Sans"/>
                <a:cs typeface="Nunito Sans"/>
                <a:sym typeface="Nunito Sans"/>
              </a:endParaRPr>
            </a:p>
          </p:txBody>
        </p:sp>
        <p:sp>
          <p:nvSpPr>
            <p:cNvPr id="97" name="Google Shape;97;p17"/>
            <p:cNvSpPr txBox="1"/>
            <p:nvPr/>
          </p:nvSpPr>
          <p:spPr>
            <a:xfrm>
              <a:off x="4963775" y="5368550"/>
              <a:ext cx="294900" cy="1386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sz="900">
                  <a:solidFill>
                    <a:schemeClr val="accent1"/>
                  </a:solidFill>
                  <a:latin typeface="Nunito Sans"/>
                  <a:ea typeface="Nunito Sans"/>
                  <a:cs typeface="Nunito Sans"/>
                  <a:sym typeface="Nunito Sans"/>
                </a:rPr>
                <a:t>1</a:t>
              </a:r>
              <a:endParaRPr sz="900">
                <a:solidFill>
                  <a:schemeClr val="accent1"/>
                </a:solidFill>
                <a:latin typeface="Nunito Sans"/>
                <a:ea typeface="Nunito Sans"/>
                <a:cs typeface="Nunito Sans"/>
                <a:sym typeface="Nunito Sans"/>
              </a:endParaRPr>
            </a:p>
          </p:txBody>
        </p:sp>
      </p:grpSp>
      <p:grpSp>
        <p:nvGrpSpPr>
          <p:cNvPr id="98" name="Google Shape;98;p17"/>
          <p:cNvGrpSpPr/>
          <p:nvPr/>
        </p:nvGrpSpPr>
        <p:grpSpPr>
          <a:xfrm>
            <a:off x="5503910" y="3721700"/>
            <a:ext cx="114687" cy="296450"/>
            <a:chOff x="4963775" y="5368550"/>
            <a:chExt cx="294900" cy="296450"/>
          </a:xfrm>
        </p:grpSpPr>
        <p:cxnSp>
          <p:nvCxnSpPr>
            <p:cNvPr id="99" name="Google Shape;99;p17"/>
            <p:cNvCxnSpPr/>
            <p:nvPr/>
          </p:nvCxnSpPr>
          <p:spPr>
            <a:xfrm>
              <a:off x="4963775" y="5507150"/>
              <a:ext cx="294900" cy="0"/>
            </a:xfrm>
            <a:prstGeom prst="straightConnector1">
              <a:avLst/>
            </a:prstGeom>
            <a:noFill/>
            <a:ln cap="flat" cmpd="sng" w="9525">
              <a:solidFill>
                <a:schemeClr val="accent1"/>
              </a:solidFill>
              <a:prstDash val="solid"/>
              <a:round/>
              <a:headEnd len="med" w="med" type="none"/>
              <a:tailEnd len="med" w="med" type="none"/>
            </a:ln>
          </p:spPr>
        </p:cxnSp>
        <p:sp>
          <p:nvSpPr>
            <p:cNvPr id="100" name="Google Shape;100;p17"/>
            <p:cNvSpPr txBox="1"/>
            <p:nvPr/>
          </p:nvSpPr>
          <p:spPr>
            <a:xfrm>
              <a:off x="4963775" y="5526400"/>
              <a:ext cx="294900" cy="1386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sz="900">
                  <a:solidFill>
                    <a:schemeClr val="accent1"/>
                  </a:solidFill>
                  <a:latin typeface="Nunito Sans"/>
                  <a:ea typeface="Nunito Sans"/>
                  <a:cs typeface="Nunito Sans"/>
                  <a:sym typeface="Nunito Sans"/>
                </a:rPr>
                <a:t>3</a:t>
              </a:r>
              <a:endParaRPr sz="900">
                <a:solidFill>
                  <a:schemeClr val="accent1"/>
                </a:solidFill>
                <a:latin typeface="Nunito Sans"/>
                <a:ea typeface="Nunito Sans"/>
                <a:cs typeface="Nunito Sans"/>
                <a:sym typeface="Nunito Sans"/>
              </a:endParaRPr>
            </a:p>
          </p:txBody>
        </p:sp>
        <p:sp>
          <p:nvSpPr>
            <p:cNvPr id="101" name="Google Shape;101;p17"/>
            <p:cNvSpPr txBox="1"/>
            <p:nvPr/>
          </p:nvSpPr>
          <p:spPr>
            <a:xfrm>
              <a:off x="4963775" y="5368550"/>
              <a:ext cx="294900" cy="1386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sz="900">
                  <a:solidFill>
                    <a:schemeClr val="accent1"/>
                  </a:solidFill>
                  <a:latin typeface="Nunito Sans"/>
                  <a:ea typeface="Nunito Sans"/>
                  <a:cs typeface="Nunito Sans"/>
                  <a:sym typeface="Nunito Sans"/>
                </a:rPr>
                <a:t>2</a:t>
              </a:r>
              <a:endParaRPr sz="900">
                <a:solidFill>
                  <a:schemeClr val="accent1"/>
                </a:solidFill>
                <a:latin typeface="Nunito Sans"/>
                <a:ea typeface="Nunito Sans"/>
                <a:cs typeface="Nunito Sans"/>
                <a:sym typeface="Nunito Sans"/>
              </a:endParaRPr>
            </a:p>
          </p:txBody>
        </p:sp>
      </p:grpSp>
      <p:grpSp>
        <p:nvGrpSpPr>
          <p:cNvPr id="102" name="Google Shape;102;p17"/>
          <p:cNvGrpSpPr/>
          <p:nvPr/>
        </p:nvGrpSpPr>
        <p:grpSpPr>
          <a:xfrm>
            <a:off x="5737647" y="3721700"/>
            <a:ext cx="114687" cy="296450"/>
            <a:chOff x="4963775" y="5368550"/>
            <a:chExt cx="294900" cy="296450"/>
          </a:xfrm>
        </p:grpSpPr>
        <p:cxnSp>
          <p:nvCxnSpPr>
            <p:cNvPr id="103" name="Google Shape;103;p17"/>
            <p:cNvCxnSpPr/>
            <p:nvPr/>
          </p:nvCxnSpPr>
          <p:spPr>
            <a:xfrm>
              <a:off x="4963775" y="5507150"/>
              <a:ext cx="294900" cy="0"/>
            </a:xfrm>
            <a:prstGeom prst="straightConnector1">
              <a:avLst/>
            </a:prstGeom>
            <a:noFill/>
            <a:ln cap="flat" cmpd="sng" w="9525">
              <a:solidFill>
                <a:schemeClr val="accent1"/>
              </a:solidFill>
              <a:prstDash val="solid"/>
              <a:round/>
              <a:headEnd len="med" w="med" type="none"/>
              <a:tailEnd len="med" w="med" type="none"/>
            </a:ln>
          </p:spPr>
        </p:cxnSp>
        <p:sp>
          <p:nvSpPr>
            <p:cNvPr id="104" name="Google Shape;104;p17"/>
            <p:cNvSpPr txBox="1"/>
            <p:nvPr/>
          </p:nvSpPr>
          <p:spPr>
            <a:xfrm>
              <a:off x="4963775" y="5526400"/>
              <a:ext cx="294900" cy="1386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sz="900">
                  <a:solidFill>
                    <a:schemeClr val="accent1"/>
                  </a:solidFill>
                  <a:latin typeface="Nunito Sans"/>
                  <a:ea typeface="Nunito Sans"/>
                  <a:cs typeface="Nunito Sans"/>
                  <a:sym typeface="Nunito Sans"/>
                </a:rPr>
                <a:t>6</a:t>
              </a:r>
              <a:endParaRPr sz="900">
                <a:solidFill>
                  <a:schemeClr val="accent1"/>
                </a:solidFill>
                <a:latin typeface="Nunito Sans"/>
                <a:ea typeface="Nunito Sans"/>
                <a:cs typeface="Nunito Sans"/>
                <a:sym typeface="Nunito Sans"/>
              </a:endParaRPr>
            </a:p>
          </p:txBody>
        </p:sp>
        <p:sp>
          <p:nvSpPr>
            <p:cNvPr id="105" name="Google Shape;105;p17"/>
            <p:cNvSpPr txBox="1"/>
            <p:nvPr/>
          </p:nvSpPr>
          <p:spPr>
            <a:xfrm>
              <a:off x="4963775" y="5368550"/>
              <a:ext cx="294900" cy="1386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sz="900">
                  <a:solidFill>
                    <a:schemeClr val="accent1"/>
                  </a:solidFill>
                  <a:latin typeface="Nunito Sans"/>
                  <a:ea typeface="Nunito Sans"/>
                  <a:cs typeface="Nunito Sans"/>
                  <a:sym typeface="Nunito Sans"/>
                </a:rPr>
                <a:t>1</a:t>
              </a:r>
              <a:endParaRPr sz="900">
                <a:solidFill>
                  <a:schemeClr val="accent1"/>
                </a:solidFill>
                <a:latin typeface="Nunito Sans"/>
                <a:ea typeface="Nunito Sans"/>
                <a:cs typeface="Nunito Sans"/>
                <a:sym typeface="Nunito Sans"/>
              </a:endParaRPr>
            </a:p>
          </p:txBody>
        </p:sp>
      </p:grpSp>
      <p:grpSp>
        <p:nvGrpSpPr>
          <p:cNvPr id="106" name="Google Shape;106;p17"/>
          <p:cNvGrpSpPr/>
          <p:nvPr/>
        </p:nvGrpSpPr>
        <p:grpSpPr>
          <a:xfrm>
            <a:off x="5978485" y="3721700"/>
            <a:ext cx="114687" cy="296450"/>
            <a:chOff x="4963775" y="5368550"/>
            <a:chExt cx="294900" cy="296450"/>
          </a:xfrm>
        </p:grpSpPr>
        <p:cxnSp>
          <p:nvCxnSpPr>
            <p:cNvPr id="107" name="Google Shape;107;p17"/>
            <p:cNvCxnSpPr/>
            <p:nvPr/>
          </p:nvCxnSpPr>
          <p:spPr>
            <a:xfrm>
              <a:off x="4963775" y="5507150"/>
              <a:ext cx="294900" cy="0"/>
            </a:xfrm>
            <a:prstGeom prst="straightConnector1">
              <a:avLst/>
            </a:prstGeom>
            <a:noFill/>
            <a:ln cap="flat" cmpd="sng" w="9525">
              <a:solidFill>
                <a:schemeClr val="accent1"/>
              </a:solidFill>
              <a:prstDash val="solid"/>
              <a:round/>
              <a:headEnd len="med" w="med" type="none"/>
              <a:tailEnd len="med" w="med" type="none"/>
            </a:ln>
          </p:spPr>
        </p:cxnSp>
        <p:sp>
          <p:nvSpPr>
            <p:cNvPr id="108" name="Google Shape;108;p17"/>
            <p:cNvSpPr txBox="1"/>
            <p:nvPr/>
          </p:nvSpPr>
          <p:spPr>
            <a:xfrm>
              <a:off x="4963775" y="5526400"/>
              <a:ext cx="294900" cy="1386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sz="900">
                  <a:solidFill>
                    <a:schemeClr val="accent1"/>
                  </a:solidFill>
                  <a:latin typeface="Nunito Sans"/>
                  <a:ea typeface="Nunito Sans"/>
                  <a:cs typeface="Nunito Sans"/>
                  <a:sym typeface="Nunito Sans"/>
                </a:rPr>
                <a:t>5</a:t>
              </a:r>
              <a:endParaRPr sz="900">
                <a:solidFill>
                  <a:schemeClr val="accent1"/>
                </a:solidFill>
                <a:latin typeface="Nunito Sans"/>
                <a:ea typeface="Nunito Sans"/>
                <a:cs typeface="Nunito Sans"/>
                <a:sym typeface="Nunito Sans"/>
              </a:endParaRPr>
            </a:p>
          </p:txBody>
        </p:sp>
        <p:sp>
          <p:nvSpPr>
            <p:cNvPr id="109" name="Google Shape;109;p17"/>
            <p:cNvSpPr txBox="1"/>
            <p:nvPr/>
          </p:nvSpPr>
          <p:spPr>
            <a:xfrm>
              <a:off x="4963775" y="5368550"/>
              <a:ext cx="294900" cy="1386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sz="900">
                  <a:solidFill>
                    <a:schemeClr val="accent1"/>
                  </a:solidFill>
                  <a:latin typeface="Nunito Sans"/>
                  <a:ea typeface="Nunito Sans"/>
                  <a:cs typeface="Nunito Sans"/>
                  <a:sym typeface="Nunito Sans"/>
                </a:rPr>
                <a:t>1</a:t>
              </a:r>
              <a:endParaRPr sz="900">
                <a:solidFill>
                  <a:schemeClr val="accent1"/>
                </a:solidFill>
                <a:latin typeface="Nunito Sans"/>
                <a:ea typeface="Nunito Sans"/>
                <a:cs typeface="Nunito Sans"/>
                <a:sym typeface="Nunito Sans"/>
              </a:endParaRPr>
            </a:p>
          </p:txBody>
        </p:sp>
      </p:grpSp>
      <p:grpSp>
        <p:nvGrpSpPr>
          <p:cNvPr id="110" name="Google Shape;110;p17"/>
          <p:cNvGrpSpPr/>
          <p:nvPr/>
        </p:nvGrpSpPr>
        <p:grpSpPr>
          <a:xfrm>
            <a:off x="6205122" y="3721700"/>
            <a:ext cx="114687" cy="296450"/>
            <a:chOff x="4963775" y="5368550"/>
            <a:chExt cx="294900" cy="296450"/>
          </a:xfrm>
        </p:grpSpPr>
        <p:cxnSp>
          <p:nvCxnSpPr>
            <p:cNvPr id="111" name="Google Shape;111;p17"/>
            <p:cNvCxnSpPr/>
            <p:nvPr/>
          </p:nvCxnSpPr>
          <p:spPr>
            <a:xfrm>
              <a:off x="4963775" y="5507150"/>
              <a:ext cx="294900" cy="0"/>
            </a:xfrm>
            <a:prstGeom prst="straightConnector1">
              <a:avLst/>
            </a:prstGeom>
            <a:noFill/>
            <a:ln cap="flat" cmpd="sng" w="9525">
              <a:solidFill>
                <a:schemeClr val="accent1"/>
              </a:solidFill>
              <a:prstDash val="solid"/>
              <a:round/>
              <a:headEnd len="med" w="med" type="none"/>
              <a:tailEnd len="med" w="med" type="none"/>
            </a:ln>
          </p:spPr>
        </p:cxnSp>
        <p:sp>
          <p:nvSpPr>
            <p:cNvPr id="112" name="Google Shape;112;p17"/>
            <p:cNvSpPr txBox="1"/>
            <p:nvPr/>
          </p:nvSpPr>
          <p:spPr>
            <a:xfrm>
              <a:off x="4963775" y="5526400"/>
              <a:ext cx="294900" cy="1386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sz="900">
                  <a:solidFill>
                    <a:schemeClr val="accent1"/>
                  </a:solidFill>
                  <a:latin typeface="Nunito Sans"/>
                  <a:ea typeface="Nunito Sans"/>
                  <a:cs typeface="Nunito Sans"/>
                  <a:sym typeface="Nunito Sans"/>
                </a:rPr>
                <a:t>5</a:t>
              </a:r>
              <a:endParaRPr sz="900">
                <a:solidFill>
                  <a:schemeClr val="accent1"/>
                </a:solidFill>
                <a:latin typeface="Nunito Sans"/>
                <a:ea typeface="Nunito Sans"/>
                <a:cs typeface="Nunito Sans"/>
                <a:sym typeface="Nunito Sans"/>
              </a:endParaRPr>
            </a:p>
          </p:txBody>
        </p:sp>
        <p:sp>
          <p:nvSpPr>
            <p:cNvPr id="113" name="Google Shape;113;p17"/>
            <p:cNvSpPr txBox="1"/>
            <p:nvPr/>
          </p:nvSpPr>
          <p:spPr>
            <a:xfrm>
              <a:off x="4963775" y="5368550"/>
              <a:ext cx="294900" cy="1386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sz="900">
                  <a:solidFill>
                    <a:schemeClr val="accent1"/>
                  </a:solidFill>
                  <a:latin typeface="Nunito Sans"/>
                  <a:ea typeface="Nunito Sans"/>
                  <a:cs typeface="Nunito Sans"/>
                  <a:sym typeface="Nunito Sans"/>
                </a:rPr>
                <a:t>3</a:t>
              </a:r>
              <a:endParaRPr sz="900">
                <a:solidFill>
                  <a:schemeClr val="accent1"/>
                </a:solidFill>
                <a:latin typeface="Nunito Sans"/>
                <a:ea typeface="Nunito Sans"/>
                <a:cs typeface="Nunito Sans"/>
                <a:sym typeface="Nunito Sans"/>
              </a:endParaRPr>
            </a:p>
          </p:txBody>
        </p:sp>
      </p:grpSp>
      <p:grpSp>
        <p:nvGrpSpPr>
          <p:cNvPr id="114" name="Google Shape;114;p17"/>
          <p:cNvGrpSpPr/>
          <p:nvPr/>
        </p:nvGrpSpPr>
        <p:grpSpPr>
          <a:xfrm>
            <a:off x="6453047" y="3721700"/>
            <a:ext cx="114687" cy="296450"/>
            <a:chOff x="4963775" y="5368550"/>
            <a:chExt cx="294900" cy="296450"/>
          </a:xfrm>
        </p:grpSpPr>
        <p:cxnSp>
          <p:nvCxnSpPr>
            <p:cNvPr id="115" name="Google Shape;115;p17"/>
            <p:cNvCxnSpPr/>
            <p:nvPr/>
          </p:nvCxnSpPr>
          <p:spPr>
            <a:xfrm>
              <a:off x="4963775" y="5507150"/>
              <a:ext cx="294900" cy="0"/>
            </a:xfrm>
            <a:prstGeom prst="straightConnector1">
              <a:avLst/>
            </a:prstGeom>
            <a:noFill/>
            <a:ln cap="flat" cmpd="sng" w="9525">
              <a:solidFill>
                <a:schemeClr val="accent1"/>
              </a:solidFill>
              <a:prstDash val="solid"/>
              <a:round/>
              <a:headEnd len="med" w="med" type="none"/>
              <a:tailEnd len="med" w="med" type="none"/>
            </a:ln>
          </p:spPr>
        </p:cxnSp>
        <p:sp>
          <p:nvSpPr>
            <p:cNvPr id="116" name="Google Shape;116;p17"/>
            <p:cNvSpPr txBox="1"/>
            <p:nvPr/>
          </p:nvSpPr>
          <p:spPr>
            <a:xfrm>
              <a:off x="4963775" y="5526400"/>
              <a:ext cx="294900" cy="1386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sz="900">
                  <a:solidFill>
                    <a:schemeClr val="accent1"/>
                  </a:solidFill>
                  <a:latin typeface="Nunito Sans"/>
                  <a:ea typeface="Nunito Sans"/>
                  <a:cs typeface="Nunito Sans"/>
                  <a:sym typeface="Nunito Sans"/>
                </a:rPr>
                <a:t>9</a:t>
              </a:r>
              <a:endParaRPr sz="900">
                <a:solidFill>
                  <a:schemeClr val="accent1"/>
                </a:solidFill>
                <a:latin typeface="Nunito Sans"/>
                <a:ea typeface="Nunito Sans"/>
                <a:cs typeface="Nunito Sans"/>
                <a:sym typeface="Nunito Sans"/>
              </a:endParaRPr>
            </a:p>
          </p:txBody>
        </p:sp>
        <p:sp>
          <p:nvSpPr>
            <p:cNvPr id="117" name="Google Shape;117;p17"/>
            <p:cNvSpPr txBox="1"/>
            <p:nvPr/>
          </p:nvSpPr>
          <p:spPr>
            <a:xfrm>
              <a:off x="4963775" y="5368550"/>
              <a:ext cx="294900" cy="1386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sz="900">
                  <a:solidFill>
                    <a:schemeClr val="accent1"/>
                  </a:solidFill>
                  <a:latin typeface="Nunito Sans"/>
                  <a:ea typeface="Nunito Sans"/>
                  <a:cs typeface="Nunito Sans"/>
                  <a:sym typeface="Nunito Sans"/>
                </a:rPr>
                <a:t>1</a:t>
              </a:r>
              <a:endParaRPr sz="900">
                <a:solidFill>
                  <a:schemeClr val="accent1"/>
                </a:solidFill>
                <a:latin typeface="Nunito Sans"/>
                <a:ea typeface="Nunito Sans"/>
                <a:cs typeface="Nunito Sans"/>
                <a:sym typeface="Nunito Sans"/>
              </a:endParaRPr>
            </a:p>
          </p:txBody>
        </p:sp>
      </p:grpSp>
      <p:grpSp>
        <p:nvGrpSpPr>
          <p:cNvPr id="118" name="Google Shape;118;p17"/>
          <p:cNvGrpSpPr/>
          <p:nvPr/>
        </p:nvGrpSpPr>
        <p:grpSpPr>
          <a:xfrm>
            <a:off x="7036235" y="3721700"/>
            <a:ext cx="175318" cy="296450"/>
            <a:chOff x="4963775" y="5368550"/>
            <a:chExt cx="294900" cy="296450"/>
          </a:xfrm>
        </p:grpSpPr>
        <p:cxnSp>
          <p:nvCxnSpPr>
            <p:cNvPr id="119" name="Google Shape;119;p17"/>
            <p:cNvCxnSpPr/>
            <p:nvPr/>
          </p:nvCxnSpPr>
          <p:spPr>
            <a:xfrm>
              <a:off x="4963775" y="5507150"/>
              <a:ext cx="294900" cy="0"/>
            </a:xfrm>
            <a:prstGeom prst="straightConnector1">
              <a:avLst/>
            </a:prstGeom>
            <a:noFill/>
            <a:ln cap="flat" cmpd="sng" w="9525">
              <a:solidFill>
                <a:schemeClr val="accent1"/>
              </a:solidFill>
              <a:prstDash val="solid"/>
              <a:round/>
              <a:headEnd len="med" w="med" type="none"/>
              <a:tailEnd len="med" w="med" type="none"/>
            </a:ln>
          </p:spPr>
        </p:cxnSp>
        <p:sp>
          <p:nvSpPr>
            <p:cNvPr id="120" name="Google Shape;120;p17"/>
            <p:cNvSpPr txBox="1"/>
            <p:nvPr/>
          </p:nvSpPr>
          <p:spPr>
            <a:xfrm>
              <a:off x="4963775" y="5526400"/>
              <a:ext cx="294900" cy="1386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sz="900">
                  <a:solidFill>
                    <a:schemeClr val="accent1"/>
                  </a:solidFill>
                  <a:latin typeface="Nunito Sans"/>
                  <a:ea typeface="Nunito Sans"/>
                  <a:cs typeface="Nunito Sans"/>
                  <a:sym typeface="Nunito Sans"/>
                </a:rPr>
                <a:t>10</a:t>
              </a:r>
              <a:endParaRPr sz="900">
                <a:solidFill>
                  <a:schemeClr val="accent1"/>
                </a:solidFill>
                <a:latin typeface="Nunito Sans"/>
                <a:ea typeface="Nunito Sans"/>
                <a:cs typeface="Nunito Sans"/>
                <a:sym typeface="Nunito Sans"/>
              </a:endParaRPr>
            </a:p>
          </p:txBody>
        </p:sp>
        <p:sp>
          <p:nvSpPr>
            <p:cNvPr id="121" name="Google Shape;121;p17"/>
            <p:cNvSpPr txBox="1"/>
            <p:nvPr/>
          </p:nvSpPr>
          <p:spPr>
            <a:xfrm>
              <a:off x="4963775" y="5368550"/>
              <a:ext cx="294900" cy="1386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sz="900">
                  <a:solidFill>
                    <a:schemeClr val="accent1"/>
                  </a:solidFill>
                  <a:latin typeface="Nunito Sans"/>
                  <a:ea typeface="Nunito Sans"/>
                  <a:cs typeface="Nunito Sans"/>
                  <a:sym typeface="Nunito Sans"/>
                </a:rPr>
                <a:t>1</a:t>
              </a:r>
              <a:endParaRPr sz="900">
                <a:solidFill>
                  <a:schemeClr val="accent1"/>
                </a:solidFill>
                <a:latin typeface="Nunito Sans"/>
                <a:ea typeface="Nunito Sans"/>
                <a:cs typeface="Nunito Sans"/>
                <a:sym typeface="Nunito Sans"/>
              </a:endParaRPr>
            </a:p>
          </p:txBody>
        </p:sp>
      </p:gr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5" name="Shape 125"/>
        <p:cNvGrpSpPr/>
        <p:nvPr/>
      </p:nvGrpSpPr>
      <p:grpSpPr>
        <a:xfrm>
          <a:off x="0" y="0"/>
          <a:ext cx="0" cy="0"/>
          <a:chOff x="0" y="0"/>
          <a:chExt cx="0" cy="0"/>
        </a:xfrm>
      </p:grpSpPr>
      <p:graphicFrame>
        <p:nvGraphicFramePr>
          <p:cNvPr id="126" name="Google Shape;126;p18"/>
          <p:cNvGraphicFramePr/>
          <p:nvPr/>
        </p:nvGraphicFramePr>
        <p:xfrm>
          <a:off x="108044" y="862525"/>
          <a:ext cx="3000000" cy="3000000"/>
        </p:xfrm>
        <a:graphic>
          <a:graphicData uri="http://schemas.openxmlformats.org/drawingml/2006/table">
            <a:tbl>
              <a:tblPr bandRow="1" firstRow="1">
                <a:noFill/>
                <a:tableStyleId>{F0953B33-59BC-41B8-A031-73E497E0B1D6}</a:tableStyleId>
              </a:tblPr>
              <a:tblGrid>
                <a:gridCol w="1546950"/>
                <a:gridCol w="1301375"/>
                <a:gridCol w="1282975"/>
                <a:gridCol w="1682925"/>
                <a:gridCol w="3067850"/>
              </a:tblGrid>
              <a:tr h="1004775">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Calculate the mean:</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rPr b="0" lang="en-GB" sz="1600">
                          <a:solidFill>
                            <a:schemeClr val="dk1"/>
                          </a:solidFill>
                          <a:latin typeface="Nunito Sans"/>
                          <a:ea typeface="Nunito Sans"/>
                          <a:cs typeface="Nunito Sans"/>
                          <a:sym typeface="Nunito Sans"/>
                        </a:rPr>
                        <a:t>2, 5, 6, 11</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Write £12.87 as an amount in pence.</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Increase 50 by 30%</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964525">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500">
                          <a:solidFill>
                            <a:schemeClr val="dk1"/>
                          </a:solidFill>
                          <a:latin typeface="Nunito Sans"/>
                          <a:ea typeface="Nunito Sans"/>
                          <a:cs typeface="Nunito Sans"/>
                          <a:sym typeface="Nunito Sans"/>
                        </a:rPr>
                        <a:t>Using the pie chart, determine the least popular pet.</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Tran</a:t>
                      </a:r>
                      <a:r>
                        <a:rPr lang="en-GB" sz="1600">
                          <a:latin typeface="Nunito Sans"/>
                          <a:ea typeface="Nunito Sans"/>
                          <a:cs typeface="Nunito Sans"/>
                          <a:sym typeface="Nunito Sans"/>
                        </a:rPr>
                        <a:t>slate triangle ABC using the vector    </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27" name="Google Shape;127;p18"/>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10, Day</a:t>
            </a:r>
            <a:r>
              <a:rPr b="1" lang="en-GB">
                <a:solidFill>
                  <a:srgbClr val="FFFFFF"/>
                </a:solidFill>
                <a:latin typeface="Nunito Sans"/>
                <a:ea typeface="Nunito Sans"/>
                <a:cs typeface="Nunito Sans"/>
                <a:sym typeface="Nunito Sans"/>
              </a:rPr>
              <a:t> 1</a:t>
            </a:r>
            <a:endParaRPr b="1">
              <a:solidFill>
                <a:srgbClr val="FFFFFF"/>
              </a:solidFill>
              <a:latin typeface="Nunito Sans"/>
              <a:ea typeface="Nunito Sans"/>
              <a:cs typeface="Nunito Sans"/>
              <a:sym typeface="Nunito Sans"/>
            </a:endParaRPr>
          </a:p>
        </p:txBody>
      </p:sp>
      <p:sp>
        <p:nvSpPr>
          <p:cNvPr id="128" name="Google Shape;128;p18"/>
          <p:cNvSpPr/>
          <p:nvPr/>
        </p:nvSpPr>
        <p:spPr>
          <a:xfrm>
            <a:off x="8278225" y="1932000"/>
            <a:ext cx="332700" cy="511800"/>
          </a:xfrm>
          <a:prstGeom prst="bracketPair">
            <a:avLst/>
          </a:prstGeom>
          <a:no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GB"/>
              <a:t>3</a:t>
            </a:r>
            <a:endParaRPr/>
          </a:p>
          <a:p>
            <a:pPr indent="0" lvl="0" marL="0" rtl="0" algn="l">
              <a:spcBef>
                <a:spcPts val="0"/>
              </a:spcBef>
              <a:spcAft>
                <a:spcPts val="0"/>
              </a:spcAft>
              <a:buNone/>
            </a:pPr>
            <a:r>
              <a:rPr lang="en-GB"/>
              <a:t>1</a:t>
            </a:r>
            <a:endParaRPr/>
          </a:p>
        </p:txBody>
      </p:sp>
      <p:pic>
        <p:nvPicPr>
          <p:cNvPr id="129" name="Google Shape;129;p18"/>
          <p:cNvPicPr preferRelativeResize="0"/>
          <p:nvPr/>
        </p:nvPicPr>
        <p:blipFill>
          <a:blip r:embed="rId3">
            <a:alphaModFix/>
          </a:blip>
          <a:stretch>
            <a:fillRect/>
          </a:stretch>
        </p:blipFill>
        <p:spPr>
          <a:xfrm>
            <a:off x="4647775" y="2347313"/>
            <a:ext cx="3448050" cy="2390775"/>
          </a:xfrm>
          <a:prstGeom prst="rect">
            <a:avLst/>
          </a:prstGeom>
          <a:noFill/>
          <a:ln>
            <a:noFill/>
          </a:ln>
        </p:spPr>
      </p:pic>
      <p:pic>
        <p:nvPicPr>
          <p:cNvPr id="130" name="Google Shape;130;p18"/>
          <p:cNvPicPr preferRelativeResize="0"/>
          <p:nvPr/>
        </p:nvPicPr>
        <p:blipFill>
          <a:blip r:embed="rId4">
            <a:alphaModFix/>
          </a:blip>
          <a:stretch>
            <a:fillRect/>
          </a:stretch>
        </p:blipFill>
        <p:spPr>
          <a:xfrm>
            <a:off x="663750" y="2525598"/>
            <a:ext cx="2253600" cy="2245375"/>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4" name="Shape 134"/>
        <p:cNvGrpSpPr/>
        <p:nvPr/>
      </p:nvGrpSpPr>
      <p:grpSpPr>
        <a:xfrm>
          <a:off x="0" y="0"/>
          <a:ext cx="0" cy="0"/>
          <a:chOff x="0" y="0"/>
          <a:chExt cx="0" cy="0"/>
        </a:xfrm>
      </p:grpSpPr>
      <p:graphicFrame>
        <p:nvGraphicFramePr>
          <p:cNvPr id="135" name="Google Shape;135;p19"/>
          <p:cNvGraphicFramePr/>
          <p:nvPr/>
        </p:nvGraphicFramePr>
        <p:xfrm>
          <a:off x="108044" y="862525"/>
          <a:ext cx="3000000" cy="3000000"/>
        </p:xfrm>
        <a:graphic>
          <a:graphicData uri="http://schemas.openxmlformats.org/drawingml/2006/table">
            <a:tbl>
              <a:tblPr bandRow="1" firstRow="1">
                <a:noFill/>
                <a:tableStyleId>{F0953B33-59BC-41B8-A031-73E497E0B1D6}</a:tableStyleId>
              </a:tblPr>
              <a:tblGrid>
                <a:gridCol w="1546950"/>
                <a:gridCol w="1301375"/>
                <a:gridCol w="1282975"/>
                <a:gridCol w="1682925"/>
                <a:gridCol w="3067850"/>
              </a:tblGrid>
              <a:tr h="1004775">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Calculate the mean:</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rPr b="0" lang="en-GB" sz="1600">
                          <a:solidFill>
                            <a:srgbClr val="00BC89"/>
                          </a:solidFill>
                          <a:latin typeface="Nunito Sans"/>
                          <a:ea typeface="Nunito Sans"/>
                          <a:cs typeface="Nunito Sans"/>
                          <a:sym typeface="Nunito Sans"/>
                        </a:rPr>
                        <a:t>mean = 6</a:t>
                      </a:r>
                      <a:endParaRPr b="0" sz="1600">
                        <a:solidFill>
                          <a:srgbClr val="00BC89"/>
                        </a:solidFill>
                        <a:latin typeface="Nunito Sans"/>
                        <a:ea typeface="Nunito Sans"/>
                        <a:cs typeface="Nunito Sans"/>
                        <a:sym typeface="Nunito Sans"/>
                      </a:endParaRPr>
                    </a:p>
                    <a:p>
                      <a:pPr indent="0" lvl="0" marL="457200" rtl="0" algn="l">
                        <a:spcBef>
                          <a:spcPts val="0"/>
                        </a:spcBef>
                        <a:spcAft>
                          <a:spcPts val="0"/>
                        </a:spcAft>
                        <a:buNone/>
                      </a:pPr>
                      <a:r>
                        <a:rPr b="0" lang="en-GB" sz="1600">
                          <a:solidFill>
                            <a:schemeClr val="dk1"/>
                          </a:solidFill>
                          <a:latin typeface="Nunito Sans"/>
                          <a:ea typeface="Nunito Sans"/>
                          <a:cs typeface="Nunito Sans"/>
                          <a:sym typeface="Nunito Sans"/>
                        </a:rPr>
                        <a:t>2, 5, 6, 11</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Write £12.87 as an amount in pence.</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rPr b="0" lang="en-GB" sz="1600">
                          <a:solidFill>
                            <a:srgbClr val="00BC89"/>
                          </a:solidFill>
                          <a:latin typeface="Nunito Sans"/>
                          <a:ea typeface="Nunito Sans"/>
                          <a:cs typeface="Nunito Sans"/>
                          <a:sym typeface="Nunito Sans"/>
                        </a:rPr>
                        <a:t>1287p</a:t>
                      </a:r>
                      <a:endParaRPr b="0" sz="1600">
                        <a:solidFill>
                          <a:srgbClr val="00BC89"/>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Increase 50 by 30%</a:t>
                      </a:r>
                      <a:endParaRPr b="0" sz="1600">
                        <a:solidFill>
                          <a:srgbClr val="000000"/>
                        </a:solidFill>
                        <a:latin typeface="Nunito Sans"/>
                        <a:ea typeface="Nunito Sans"/>
                        <a:cs typeface="Nunito Sans"/>
                        <a:sym typeface="Nunito Sans"/>
                      </a:endParaRPr>
                    </a:p>
                    <a:p>
                      <a:pPr indent="0" lvl="0" marL="0" marR="0" rtl="0" algn="l">
                        <a:spcBef>
                          <a:spcPts val="0"/>
                        </a:spcBef>
                        <a:spcAft>
                          <a:spcPts val="0"/>
                        </a:spcAft>
                        <a:buNone/>
                      </a:pPr>
                      <a:r>
                        <a:rPr b="0" lang="en-GB" sz="1600">
                          <a:solidFill>
                            <a:srgbClr val="00BC89"/>
                          </a:solidFill>
                          <a:latin typeface="Nunito Sans"/>
                          <a:ea typeface="Nunito Sans"/>
                          <a:cs typeface="Nunito Sans"/>
                          <a:sym typeface="Nunito Sans"/>
                        </a:rPr>
                        <a:t>65</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870675">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500">
                          <a:solidFill>
                            <a:schemeClr val="dk1"/>
                          </a:solidFill>
                          <a:latin typeface="Nunito Sans"/>
                          <a:ea typeface="Nunito Sans"/>
                          <a:cs typeface="Nunito Sans"/>
                          <a:sym typeface="Nunito Sans"/>
                        </a:rPr>
                        <a:t>Using the pie chart, determine the least popular pet.      </a:t>
                      </a:r>
                      <a:r>
                        <a:rPr lang="en-GB" sz="1500">
                          <a:solidFill>
                            <a:srgbClr val="00BC89"/>
                          </a:solidFill>
                          <a:latin typeface="Nunito Sans"/>
                          <a:ea typeface="Nunito Sans"/>
                          <a:cs typeface="Nunito Sans"/>
                          <a:sym typeface="Nunito Sans"/>
                        </a:rPr>
                        <a:t>M</a:t>
                      </a:r>
                      <a:r>
                        <a:rPr lang="en-GB" sz="1500">
                          <a:solidFill>
                            <a:srgbClr val="00BC89"/>
                          </a:solidFill>
                          <a:latin typeface="Nunito Sans"/>
                          <a:ea typeface="Nunito Sans"/>
                          <a:cs typeface="Nunito Sans"/>
                          <a:sym typeface="Nunito Sans"/>
                        </a:rPr>
                        <a:t>ouse</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Tran</a:t>
                      </a:r>
                      <a:r>
                        <a:rPr lang="en-GB" sz="1600">
                          <a:latin typeface="Nunito Sans"/>
                          <a:ea typeface="Nunito Sans"/>
                          <a:cs typeface="Nunito Sans"/>
                          <a:sym typeface="Nunito Sans"/>
                        </a:rPr>
                        <a:t>slate triangle ABC using the vector    </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36" name="Google Shape;136;p19"/>
          <p:cNvSpPr txBox="1"/>
          <p:nvPr/>
        </p:nvSpPr>
        <p:spPr>
          <a:xfrm>
            <a:off x="80050" y="361775"/>
            <a:ext cx="26322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10, Day</a:t>
            </a:r>
            <a:r>
              <a:rPr b="1" lang="en-GB">
                <a:solidFill>
                  <a:srgbClr val="FFFFFF"/>
                </a:solidFill>
                <a:latin typeface="Nunito Sans"/>
                <a:ea typeface="Nunito Sans"/>
                <a:cs typeface="Nunito Sans"/>
                <a:sym typeface="Nunito Sans"/>
              </a:rPr>
              <a:t> 1 Answers</a:t>
            </a:r>
            <a:endParaRPr b="1">
              <a:solidFill>
                <a:srgbClr val="FFFFFF"/>
              </a:solidFill>
              <a:latin typeface="Nunito Sans"/>
              <a:ea typeface="Nunito Sans"/>
              <a:cs typeface="Nunito Sans"/>
              <a:sym typeface="Nunito Sans"/>
            </a:endParaRPr>
          </a:p>
        </p:txBody>
      </p:sp>
      <p:sp>
        <p:nvSpPr>
          <p:cNvPr id="137" name="Google Shape;137;p19"/>
          <p:cNvSpPr/>
          <p:nvPr/>
        </p:nvSpPr>
        <p:spPr>
          <a:xfrm>
            <a:off x="8278225" y="2008200"/>
            <a:ext cx="332700" cy="511800"/>
          </a:xfrm>
          <a:prstGeom prst="bracketPair">
            <a:avLst/>
          </a:prstGeom>
          <a:no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GB"/>
              <a:t>3</a:t>
            </a:r>
            <a:endParaRPr/>
          </a:p>
          <a:p>
            <a:pPr indent="0" lvl="0" marL="0" rtl="0" algn="l">
              <a:spcBef>
                <a:spcPts val="0"/>
              </a:spcBef>
              <a:spcAft>
                <a:spcPts val="0"/>
              </a:spcAft>
              <a:buNone/>
            </a:pPr>
            <a:r>
              <a:rPr lang="en-GB"/>
              <a:t>1</a:t>
            </a:r>
            <a:endParaRPr/>
          </a:p>
        </p:txBody>
      </p:sp>
      <p:pic>
        <p:nvPicPr>
          <p:cNvPr id="138" name="Google Shape;138;p19"/>
          <p:cNvPicPr preferRelativeResize="0"/>
          <p:nvPr/>
        </p:nvPicPr>
        <p:blipFill>
          <a:blip r:embed="rId3">
            <a:alphaModFix/>
          </a:blip>
          <a:stretch>
            <a:fillRect/>
          </a:stretch>
        </p:blipFill>
        <p:spPr>
          <a:xfrm>
            <a:off x="4719250" y="2419849"/>
            <a:ext cx="3228975" cy="2238875"/>
          </a:xfrm>
          <a:prstGeom prst="rect">
            <a:avLst/>
          </a:prstGeom>
          <a:noFill/>
          <a:ln>
            <a:noFill/>
          </a:ln>
        </p:spPr>
      </p:pic>
      <p:pic>
        <p:nvPicPr>
          <p:cNvPr id="139" name="Google Shape;139;p19"/>
          <p:cNvPicPr preferRelativeResize="0"/>
          <p:nvPr/>
        </p:nvPicPr>
        <p:blipFill>
          <a:blip r:embed="rId4">
            <a:alphaModFix/>
          </a:blip>
          <a:stretch>
            <a:fillRect/>
          </a:stretch>
        </p:blipFill>
        <p:spPr>
          <a:xfrm>
            <a:off x="663750" y="2525598"/>
            <a:ext cx="2253600" cy="2245375"/>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3" name="Shape 143"/>
        <p:cNvGrpSpPr/>
        <p:nvPr/>
      </p:nvGrpSpPr>
      <p:grpSpPr>
        <a:xfrm>
          <a:off x="0" y="0"/>
          <a:ext cx="0" cy="0"/>
          <a:chOff x="0" y="0"/>
          <a:chExt cx="0" cy="0"/>
        </a:xfrm>
      </p:grpSpPr>
      <p:graphicFrame>
        <p:nvGraphicFramePr>
          <p:cNvPr id="144" name="Google Shape;144;p20"/>
          <p:cNvGraphicFramePr/>
          <p:nvPr/>
        </p:nvGraphicFramePr>
        <p:xfrm>
          <a:off x="108044" y="862525"/>
          <a:ext cx="3000000" cy="3000000"/>
        </p:xfrm>
        <a:graphic>
          <a:graphicData uri="http://schemas.openxmlformats.org/drawingml/2006/table">
            <a:tbl>
              <a:tblPr bandRow="1" firstRow="1">
                <a:noFill/>
                <a:tableStyleId>{F0953B33-59BC-41B8-A031-73E497E0B1D6}</a:tableStyleId>
              </a:tblPr>
              <a:tblGrid>
                <a:gridCol w="1546950"/>
                <a:gridCol w="1301375"/>
                <a:gridCol w="1615625"/>
                <a:gridCol w="1350275"/>
                <a:gridCol w="3067850"/>
              </a:tblGrid>
              <a:tr h="1004775">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Calculate the mean:</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rPr b="0" lang="en-GB" sz="1600">
                          <a:solidFill>
                            <a:schemeClr val="dk1"/>
                          </a:solidFill>
                          <a:latin typeface="Nunito Sans"/>
                          <a:ea typeface="Nunito Sans"/>
                          <a:cs typeface="Nunito Sans"/>
                          <a:sym typeface="Nunito Sans"/>
                        </a:rPr>
                        <a:t>10, 15, 25, 45, 50</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Write two minutes as an amount in seconds.</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Decrease 70 by 40%</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964525">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500">
                          <a:solidFill>
                            <a:schemeClr val="dk1"/>
                          </a:solidFill>
                          <a:latin typeface="Nunito Sans"/>
                          <a:ea typeface="Nunito Sans"/>
                          <a:cs typeface="Nunito Sans"/>
                          <a:sym typeface="Nunito Sans"/>
                        </a:rPr>
                        <a:t>Using the pie chart, determine the proportion of respondents choosing blue.</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Translate triangle ABC using the vector  </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45" name="Google Shape;145;p20"/>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10, Day</a:t>
            </a:r>
            <a:r>
              <a:rPr b="1" lang="en-GB">
                <a:solidFill>
                  <a:srgbClr val="FFFFFF"/>
                </a:solidFill>
                <a:latin typeface="Nunito Sans"/>
                <a:ea typeface="Nunito Sans"/>
                <a:cs typeface="Nunito Sans"/>
                <a:sym typeface="Nunito Sans"/>
              </a:rPr>
              <a:t> 2</a:t>
            </a:r>
            <a:endParaRPr b="1">
              <a:solidFill>
                <a:srgbClr val="FFFFFF"/>
              </a:solidFill>
              <a:latin typeface="Nunito Sans"/>
              <a:ea typeface="Nunito Sans"/>
              <a:cs typeface="Nunito Sans"/>
              <a:sym typeface="Nunito Sans"/>
            </a:endParaRPr>
          </a:p>
        </p:txBody>
      </p:sp>
      <p:sp>
        <p:nvSpPr>
          <p:cNvPr id="146" name="Google Shape;146;p20"/>
          <p:cNvSpPr/>
          <p:nvPr/>
        </p:nvSpPr>
        <p:spPr>
          <a:xfrm>
            <a:off x="8546925" y="1957575"/>
            <a:ext cx="443100" cy="511800"/>
          </a:xfrm>
          <a:prstGeom prst="bracketPair">
            <a:avLst/>
          </a:prstGeom>
          <a:no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GB"/>
              <a:t>-4</a:t>
            </a:r>
            <a:endParaRPr/>
          </a:p>
          <a:p>
            <a:pPr indent="0" lvl="0" marL="0" rtl="0" algn="l">
              <a:spcBef>
                <a:spcPts val="0"/>
              </a:spcBef>
              <a:spcAft>
                <a:spcPts val="0"/>
              </a:spcAft>
              <a:buNone/>
            </a:pPr>
            <a:r>
              <a:rPr lang="en-GB"/>
              <a:t>-2</a:t>
            </a:r>
            <a:endParaRPr/>
          </a:p>
        </p:txBody>
      </p:sp>
      <p:pic>
        <p:nvPicPr>
          <p:cNvPr id="147" name="Google Shape;147;p20"/>
          <p:cNvPicPr preferRelativeResize="0"/>
          <p:nvPr/>
        </p:nvPicPr>
        <p:blipFill>
          <a:blip r:embed="rId3">
            <a:alphaModFix/>
          </a:blip>
          <a:stretch>
            <a:fillRect/>
          </a:stretch>
        </p:blipFill>
        <p:spPr>
          <a:xfrm>
            <a:off x="936175" y="2551748"/>
            <a:ext cx="2159150" cy="2151275"/>
          </a:xfrm>
          <a:prstGeom prst="rect">
            <a:avLst/>
          </a:prstGeom>
          <a:noFill/>
          <a:ln>
            <a:noFill/>
          </a:ln>
        </p:spPr>
      </p:pic>
      <p:pic>
        <p:nvPicPr>
          <p:cNvPr id="148" name="Google Shape;148;p20"/>
          <p:cNvPicPr preferRelativeResize="0"/>
          <p:nvPr/>
        </p:nvPicPr>
        <p:blipFill>
          <a:blip r:embed="rId4">
            <a:alphaModFix/>
          </a:blip>
          <a:stretch>
            <a:fillRect/>
          </a:stretch>
        </p:blipFill>
        <p:spPr>
          <a:xfrm>
            <a:off x="5101075" y="2344349"/>
            <a:ext cx="3271550" cy="2268375"/>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2" name="Shape 152"/>
        <p:cNvGrpSpPr/>
        <p:nvPr/>
      </p:nvGrpSpPr>
      <p:grpSpPr>
        <a:xfrm>
          <a:off x="0" y="0"/>
          <a:ext cx="0" cy="0"/>
          <a:chOff x="0" y="0"/>
          <a:chExt cx="0" cy="0"/>
        </a:xfrm>
      </p:grpSpPr>
      <p:graphicFrame>
        <p:nvGraphicFramePr>
          <p:cNvPr id="153" name="Google Shape;153;p21"/>
          <p:cNvGraphicFramePr/>
          <p:nvPr/>
        </p:nvGraphicFramePr>
        <p:xfrm>
          <a:off x="108044" y="862525"/>
          <a:ext cx="3000000" cy="3000000"/>
        </p:xfrm>
        <a:graphic>
          <a:graphicData uri="http://schemas.openxmlformats.org/drawingml/2006/table">
            <a:tbl>
              <a:tblPr bandRow="1" firstRow="1">
                <a:noFill/>
                <a:tableStyleId>{F0953B33-59BC-41B8-A031-73E497E0B1D6}</a:tableStyleId>
              </a:tblPr>
              <a:tblGrid>
                <a:gridCol w="1546950"/>
                <a:gridCol w="1301375"/>
                <a:gridCol w="1615625"/>
                <a:gridCol w="1350275"/>
                <a:gridCol w="3067850"/>
              </a:tblGrid>
              <a:tr h="1004775">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Calculate the mean:</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rPr b="0" lang="en-GB" sz="1600">
                          <a:solidFill>
                            <a:srgbClr val="00BC89"/>
                          </a:solidFill>
                          <a:latin typeface="Nunito Sans"/>
                          <a:ea typeface="Nunito Sans"/>
                          <a:cs typeface="Nunito Sans"/>
                          <a:sym typeface="Nunito Sans"/>
                        </a:rPr>
                        <a:t>mean = 29</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rPr b="0" lang="en-GB" sz="1600">
                          <a:solidFill>
                            <a:schemeClr val="dk1"/>
                          </a:solidFill>
                          <a:latin typeface="Nunito Sans"/>
                          <a:ea typeface="Nunito Sans"/>
                          <a:cs typeface="Nunito Sans"/>
                          <a:sym typeface="Nunito Sans"/>
                        </a:rPr>
                        <a:t>10, 15, 25, 45, 50</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Write two minutes as an amount in seconds.</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 </a:t>
                      </a:r>
                      <a:r>
                        <a:rPr b="0" lang="en-GB" sz="1600">
                          <a:solidFill>
                            <a:srgbClr val="00BC89"/>
                          </a:solidFill>
                          <a:latin typeface="Nunito Sans"/>
                          <a:ea typeface="Nunito Sans"/>
                          <a:cs typeface="Nunito Sans"/>
                          <a:sym typeface="Nunito Sans"/>
                        </a:rPr>
                        <a:t>120 seconds</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Decrease 70 by 40%</a:t>
                      </a:r>
                      <a:endParaRPr b="0" sz="1600">
                        <a:solidFill>
                          <a:srgbClr val="000000"/>
                        </a:solidFill>
                        <a:latin typeface="Nunito Sans"/>
                        <a:ea typeface="Nunito Sans"/>
                        <a:cs typeface="Nunito Sans"/>
                        <a:sym typeface="Nunito Sans"/>
                      </a:endParaRPr>
                    </a:p>
                    <a:p>
                      <a:pPr indent="0" lvl="0" marL="0" marR="0" rtl="0" algn="l">
                        <a:spcBef>
                          <a:spcPts val="0"/>
                        </a:spcBef>
                        <a:spcAft>
                          <a:spcPts val="0"/>
                        </a:spcAft>
                        <a:buNone/>
                      </a:pPr>
                      <a:r>
                        <a:rPr b="0" lang="en-GB" sz="1600">
                          <a:solidFill>
                            <a:srgbClr val="00BC89"/>
                          </a:solidFill>
                          <a:latin typeface="Nunito Sans"/>
                          <a:ea typeface="Nunito Sans"/>
                          <a:cs typeface="Nunito Sans"/>
                          <a:sym typeface="Nunito Sans"/>
                        </a:rPr>
                        <a:t>42</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964525">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500">
                          <a:solidFill>
                            <a:schemeClr val="dk1"/>
                          </a:solidFill>
                          <a:latin typeface="Nunito Sans"/>
                          <a:ea typeface="Nunito Sans"/>
                          <a:cs typeface="Nunito Sans"/>
                          <a:sym typeface="Nunito Sans"/>
                        </a:rPr>
                        <a:t>Using the pie chart, determine the proportion of respondents choosing blue.    </a:t>
                      </a:r>
                      <a:r>
                        <a:rPr lang="en-GB" sz="1500">
                          <a:solidFill>
                            <a:srgbClr val="00BC89"/>
                          </a:solidFill>
                          <a:latin typeface="Nunito Sans"/>
                          <a:ea typeface="Nunito Sans"/>
                          <a:cs typeface="Nunito Sans"/>
                          <a:sym typeface="Nunito Sans"/>
                        </a:rPr>
                        <a:t> </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Translate triangle ABC using the vector  </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54" name="Google Shape;154;p21"/>
          <p:cNvSpPr txBox="1"/>
          <p:nvPr/>
        </p:nvSpPr>
        <p:spPr>
          <a:xfrm>
            <a:off x="80050" y="361775"/>
            <a:ext cx="27069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10, Day</a:t>
            </a:r>
            <a:r>
              <a:rPr b="1" lang="en-GB">
                <a:solidFill>
                  <a:srgbClr val="FFFFFF"/>
                </a:solidFill>
                <a:latin typeface="Nunito Sans"/>
                <a:ea typeface="Nunito Sans"/>
                <a:cs typeface="Nunito Sans"/>
                <a:sym typeface="Nunito Sans"/>
              </a:rPr>
              <a:t> 2 Answers</a:t>
            </a:r>
            <a:endParaRPr b="1">
              <a:solidFill>
                <a:srgbClr val="FFFFFF"/>
              </a:solidFill>
              <a:latin typeface="Nunito Sans"/>
              <a:ea typeface="Nunito Sans"/>
              <a:cs typeface="Nunito Sans"/>
              <a:sym typeface="Nunito Sans"/>
            </a:endParaRPr>
          </a:p>
        </p:txBody>
      </p:sp>
      <p:sp>
        <p:nvSpPr>
          <p:cNvPr id="155" name="Google Shape;155;p21"/>
          <p:cNvSpPr/>
          <p:nvPr/>
        </p:nvSpPr>
        <p:spPr>
          <a:xfrm>
            <a:off x="8546925" y="1957575"/>
            <a:ext cx="443100" cy="511800"/>
          </a:xfrm>
          <a:prstGeom prst="bracketPair">
            <a:avLst/>
          </a:prstGeom>
          <a:no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GB"/>
              <a:t>-4</a:t>
            </a:r>
            <a:endParaRPr/>
          </a:p>
          <a:p>
            <a:pPr indent="0" lvl="0" marL="0" rtl="0" algn="l">
              <a:spcBef>
                <a:spcPts val="0"/>
              </a:spcBef>
              <a:spcAft>
                <a:spcPts val="0"/>
              </a:spcAft>
              <a:buNone/>
            </a:pPr>
            <a:r>
              <a:rPr lang="en-GB"/>
              <a:t>-2</a:t>
            </a:r>
            <a:endParaRPr/>
          </a:p>
        </p:txBody>
      </p:sp>
      <p:pic>
        <p:nvPicPr>
          <p:cNvPr id="156" name="Google Shape;156;p21"/>
          <p:cNvPicPr preferRelativeResize="0"/>
          <p:nvPr/>
        </p:nvPicPr>
        <p:blipFill>
          <a:blip r:embed="rId3">
            <a:alphaModFix/>
          </a:blip>
          <a:stretch>
            <a:fillRect/>
          </a:stretch>
        </p:blipFill>
        <p:spPr>
          <a:xfrm>
            <a:off x="517075" y="2571748"/>
            <a:ext cx="2159150" cy="2151275"/>
          </a:xfrm>
          <a:prstGeom prst="rect">
            <a:avLst/>
          </a:prstGeom>
          <a:noFill/>
          <a:ln>
            <a:noFill/>
          </a:ln>
        </p:spPr>
      </p:pic>
      <p:pic>
        <p:nvPicPr>
          <p:cNvPr id="157" name="Google Shape;157;p21"/>
          <p:cNvPicPr preferRelativeResize="0"/>
          <p:nvPr/>
        </p:nvPicPr>
        <p:blipFill>
          <a:blip r:embed="rId4">
            <a:alphaModFix/>
          </a:blip>
          <a:stretch>
            <a:fillRect/>
          </a:stretch>
        </p:blipFill>
        <p:spPr>
          <a:xfrm>
            <a:off x="5068025" y="2347999"/>
            <a:ext cx="3296700" cy="2285850"/>
          </a:xfrm>
          <a:prstGeom prst="rect">
            <a:avLst/>
          </a:prstGeom>
          <a:noFill/>
          <a:ln>
            <a:noFill/>
          </a:ln>
        </p:spPr>
      </p:pic>
      <p:grpSp>
        <p:nvGrpSpPr>
          <p:cNvPr id="158" name="Google Shape;158;p21"/>
          <p:cNvGrpSpPr/>
          <p:nvPr/>
        </p:nvGrpSpPr>
        <p:grpSpPr>
          <a:xfrm>
            <a:off x="2964928" y="2230975"/>
            <a:ext cx="235655" cy="481300"/>
            <a:chOff x="4963775" y="5368550"/>
            <a:chExt cx="294900" cy="481300"/>
          </a:xfrm>
        </p:grpSpPr>
        <p:cxnSp>
          <p:nvCxnSpPr>
            <p:cNvPr id="159" name="Google Shape;159;p21"/>
            <p:cNvCxnSpPr/>
            <p:nvPr/>
          </p:nvCxnSpPr>
          <p:spPr>
            <a:xfrm>
              <a:off x="4963775" y="5609200"/>
              <a:ext cx="294900" cy="0"/>
            </a:xfrm>
            <a:prstGeom prst="straightConnector1">
              <a:avLst/>
            </a:prstGeom>
            <a:noFill/>
            <a:ln cap="flat" cmpd="sng" w="9525">
              <a:solidFill>
                <a:srgbClr val="00BC89"/>
              </a:solidFill>
              <a:prstDash val="solid"/>
              <a:round/>
              <a:headEnd len="med" w="med" type="none"/>
              <a:tailEnd len="med" w="med" type="none"/>
            </a:ln>
          </p:spPr>
        </p:cxnSp>
        <p:sp>
          <p:nvSpPr>
            <p:cNvPr id="160" name="Google Shape;160;p21"/>
            <p:cNvSpPr txBox="1"/>
            <p:nvPr/>
          </p:nvSpPr>
          <p:spPr>
            <a:xfrm>
              <a:off x="4963775" y="56344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solidFill>
                    <a:srgbClr val="00BC89"/>
                  </a:solidFill>
                  <a:latin typeface="Nunito Sans"/>
                  <a:ea typeface="Nunito Sans"/>
                  <a:cs typeface="Nunito Sans"/>
                  <a:sym typeface="Nunito Sans"/>
                </a:rPr>
                <a:t>2</a:t>
              </a:r>
              <a:endParaRPr>
                <a:solidFill>
                  <a:srgbClr val="00BC89"/>
                </a:solidFill>
                <a:latin typeface="Nunito Sans"/>
                <a:ea typeface="Nunito Sans"/>
                <a:cs typeface="Nunito Sans"/>
                <a:sym typeface="Nunito Sans"/>
              </a:endParaRPr>
            </a:p>
          </p:txBody>
        </p:sp>
        <p:sp>
          <p:nvSpPr>
            <p:cNvPr id="161" name="Google Shape;161;p21"/>
            <p:cNvSpPr txBox="1"/>
            <p:nvPr/>
          </p:nvSpPr>
          <p:spPr>
            <a:xfrm>
              <a:off x="4963775" y="53685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solidFill>
                    <a:srgbClr val="00BC89"/>
                  </a:solidFill>
                  <a:latin typeface="Nunito Sans"/>
                  <a:ea typeface="Nunito Sans"/>
                  <a:cs typeface="Nunito Sans"/>
                  <a:sym typeface="Nunito Sans"/>
                </a:rPr>
                <a:t>1</a:t>
              </a:r>
              <a:endParaRPr>
                <a:solidFill>
                  <a:srgbClr val="00BC89"/>
                </a:solidFill>
                <a:latin typeface="Nunito Sans"/>
                <a:ea typeface="Nunito Sans"/>
                <a:cs typeface="Nunito Sans"/>
                <a:sym typeface="Nunito Sans"/>
              </a:endParaRPr>
            </a:p>
          </p:txBody>
        </p:sp>
      </p:gr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5" name="Shape 165"/>
        <p:cNvGrpSpPr/>
        <p:nvPr/>
      </p:nvGrpSpPr>
      <p:grpSpPr>
        <a:xfrm>
          <a:off x="0" y="0"/>
          <a:ext cx="0" cy="0"/>
          <a:chOff x="0" y="0"/>
          <a:chExt cx="0" cy="0"/>
        </a:xfrm>
      </p:grpSpPr>
      <p:graphicFrame>
        <p:nvGraphicFramePr>
          <p:cNvPr id="166" name="Google Shape;166;p22"/>
          <p:cNvGraphicFramePr/>
          <p:nvPr/>
        </p:nvGraphicFramePr>
        <p:xfrm>
          <a:off x="108044" y="862525"/>
          <a:ext cx="3000000" cy="3000000"/>
        </p:xfrm>
        <a:graphic>
          <a:graphicData uri="http://schemas.openxmlformats.org/drawingml/2006/table">
            <a:tbl>
              <a:tblPr bandRow="1" firstRow="1">
                <a:noFill/>
                <a:tableStyleId>{F0953B33-59BC-41B8-A031-73E497E0B1D6}</a:tableStyleId>
              </a:tblPr>
              <a:tblGrid>
                <a:gridCol w="1546950"/>
                <a:gridCol w="1301375"/>
                <a:gridCol w="1615625"/>
                <a:gridCol w="1350275"/>
                <a:gridCol w="3067850"/>
              </a:tblGrid>
              <a:tr h="1004775">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Calculate the mean:</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rPr b="0" lang="en-GB" sz="1600">
                          <a:solidFill>
                            <a:schemeClr val="dk1"/>
                          </a:solidFill>
                          <a:latin typeface="Nunito Sans"/>
                          <a:ea typeface="Nunito Sans"/>
                          <a:cs typeface="Nunito Sans"/>
                          <a:sym typeface="Nunito Sans"/>
                        </a:rPr>
                        <a:t>8, 6, 1, 1, 12, 2</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Write 375 cm as an amount in metres.</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Increase 90 by 25%</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964525">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500">
                          <a:solidFill>
                            <a:schemeClr val="dk1"/>
                          </a:solidFill>
                          <a:latin typeface="Nunito Sans"/>
                          <a:ea typeface="Nunito Sans"/>
                          <a:cs typeface="Nunito Sans"/>
                          <a:sym typeface="Nunito Sans"/>
                        </a:rPr>
                        <a:t>Using the pie chart, determine the most popular video game platform.</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Translate triangle ABC using the vector  </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67" name="Google Shape;167;p22"/>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10, Day</a:t>
            </a:r>
            <a:r>
              <a:rPr b="1" lang="en-GB">
                <a:solidFill>
                  <a:srgbClr val="FFFFFF"/>
                </a:solidFill>
                <a:latin typeface="Nunito Sans"/>
                <a:ea typeface="Nunito Sans"/>
                <a:cs typeface="Nunito Sans"/>
                <a:sym typeface="Nunito Sans"/>
              </a:rPr>
              <a:t> 3</a:t>
            </a:r>
            <a:endParaRPr b="1">
              <a:solidFill>
                <a:srgbClr val="FFFFFF"/>
              </a:solidFill>
              <a:latin typeface="Nunito Sans"/>
              <a:ea typeface="Nunito Sans"/>
              <a:cs typeface="Nunito Sans"/>
              <a:sym typeface="Nunito Sans"/>
            </a:endParaRPr>
          </a:p>
        </p:txBody>
      </p:sp>
      <p:sp>
        <p:nvSpPr>
          <p:cNvPr id="168" name="Google Shape;168;p22"/>
          <p:cNvSpPr/>
          <p:nvPr/>
        </p:nvSpPr>
        <p:spPr>
          <a:xfrm>
            <a:off x="8534150" y="1932000"/>
            <a:ext cx="456000" cy="511800"/>
          </a:xfrm>
          <a:prstGeom prst="bracketPair">
            <a:avLst/>
          </a:prstGeom>
          <a:no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GB"/>
              <a:t> 2 </a:t>
            </a:r>
            <a:endParaRPr/>
          </a:p>
          <a:p>
            <a:pPr indent="0" lvl="0" marL="0" rtl="0" algn="ctr">
              <a:spcBef>
                <a:spcPts val="0"/>
              </a:spcBef>
              <a:spcAft>
                <a:spcPts val="0"/>
              </a:spcAft>
              <a:buNone/>
            </a:pPr>
            <a:r>
              <a:rPr lang="en-GB"/>
              <a:t>- </a:t>
            </a:r>
            <a:r>
              <a:rPr lang="en-GB"/>
              <a:t>4</a:t>
            </a:r>
            <a:endParaRPr/>
          </a:p>
        </p:txBody>
      </p:sp>
      <p:pic>
        <p:nvPicPr>
          <p:cNvPr id="169" name="Google Shape;169;p22"/>
          <p:cNvPicPr preferRelativeResize="0"/>
          <p:nvPr/>
        </p:nvPicPr>
        <p:blipFill>
          <a:blip r:embed="rId3">
            <a:alphaModFix/>
          </a:blip>
          <a:stretch>
            <a:fillRect/>
          </a:stretch>
        </p:blipFill>
        <p:spPr>
          <a:xfrm>
            <a:off x="758225" y="2529900"/>
            <a:ext cx="2178575" cy="2178575"/>
          </a:xfrm>
          <a:prstGeom prst="rect">
            <a:avLst/>
          </a:prstGeom>
          <a:noFill/>
          <a:ln>
            <a:noFill/>
          </a:ln>
        </p:spPr>
      </p:pic>
      <p:pic>
        <p:nvPicPr>
          <p:cNvPr id="170" name="Google Shape;170;p22"/>
          <p:cNvPicPr preferRelativeResize="0"/>
          <p:nvPr/>
        </p:nvPicPr>
        <p:blipFill>
          <a:blip r:embed="rId4">
            <a:alphaModFix/>
          </a:blip>
          <a:stretch>
            <a:fillRect/>
          </a:stretch>
        </p:blipFill>
        <p:spPr>
          <a:xfrm>
            <a:off x="4984625" y="2372488"/>
            <a:ext cx="3448050" cy="2390775"/>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4" name="Shape 174"/>
        <p:cNvGrpSpPr/>
        <p:nvPr/>
      </p:nvGrpSpPr>
      <p:grpSpPr>
        <a:xfrm>
          <a:off x="0" y="0"/>
          <a:ext cx="0" cy="0"/>
          <a:chOff x="0" y="0"/>
          <a:chExt cx="0" cy="0"/>
        </a:xfrm>
      </p:grpSpPr>
      <p:graphicFrame>
        <p:nvGraphicFramePr>
          <p:cNvPr id="175" name="Google Shape;175;p23"/>
          <p:cNvGraphicFramePr/>
          <p:nvPr/>
        </p:nvGraphicFramePr>
        <p:xfrm>
          <a:off x="108044" y="862525"/>
          <a:ext cx="3000000" cy="3000000"/>
        </p:xfrm>
        <a:graphic>
          <a:graphicData uri="http://schemas.openxmlformats.org/drawingml/2006/table">
            <a:tbl>
              <a:tblPr bandRow="1" firstRow="1">
                <a:noFill/>
                <a:tableStyleId>{F0953B33-59BC-41B8-A031-73E497E0B1D6}</a:tableStyleId>
              </a:tblPr>
              <a:tblGrid>
                <a:gridCol w="1546950"/>
                <a:gridCol w="1301375"/>
                <a:gridCol w="1615625"/>
                <a:gridCol w="1350275"/>
                <a:gridCol w="3067850"/>
              </a:tblGrid>
              <a:tr h="1004775">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Calculate the mean:</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rPr b="0" lang="en-GB" sz="1600">
                          <a:solidFill>
                            <a:srgbClr val="00BC89"/>
                          </a:solidFill>
                          <a:latin typeface="Nunito Sans"/>
                          <a:ea typeface="Nunito Sans"/>
                          <a:cs typeface="Nunito Sans"/>
                          <a:sym typeface="Nunito Sans"/>
                        </a:rPr>
                        <a:t>mean = 5</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rPr b="0" lang="en-GB" sz="1600">
                          <a:solidFill>
                            <a:schemeClr val="dk1"/>
                          </a:solidFill>
                          <a:latin typeface="Nunito Sans"/>
                          <a:ea typeface="Nunito Sans"/>
                          <a:cs typeface="Nunito Sans"/>
                          <a:sym typeface="Nunito Sans"/>
                        </a:rPr>
                        <a:t>8, 6, 1, 1, 12, 2</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Write 375 cm as an amount in metres.</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rPr b="0" lang="en-GB" sz="1600">
                          <a:solidFill>
                            <a:srgbClr val="00BC89"/>
                          </a:solidFill>
                          <a:latin typeface="Nunito Sans"/>
                          <a:ea typeface="Nunito Sans"/>
                          <a:cs typeface="Nunito Sans"/>
                          <a:sym typeface="Nunito Sans"/>
                        </a:rPr>
                        <a:t>3.75m</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Increase 90 by 25%</a:t>
                      </a:r>
                      <a:endParaRPr b="0" sz="1600">
                        <a:solidFill>
                          <a:srgbClr val="000000"/>
                        </a:solidFill>
                        <a:latin typeface="Nunito Sans"/>
                        <a:ea typeface="Nunito Sans"/>
                        <a:cs typeface="Nunito Sans"/>
                        <a:sym typeface="Nunito Sans"/>
                      </a:endParaRPr>
                    </a:p>
                    <a:p>
                      <a:pPr indent="0" lvl="0" marL="0" marR="0" rtl="0" algn="l">
                        <a:spcBef>
                          <a:spcPts val="0"/>
                        </a:spcBef>
                        <a:spcAft>
                          <a:spcPts val="0"/>
                        </a:spcAft>
                        <a:buNone/>
                      </a:pPr>
                      <a:r>
                        <a:rPr b="0" lang="en-GB" sz="1600">
                          <a:solidFill>
                            <a:srgbClr val="00BC89"/>
                          </a:solidFill>
                          <a:latin typeface="Nunito Sans"/>
                          <a:ea typeface="Nunito Sans"/>
                          <a:cs typeface="Nunito Sans"/>
                          <a:sym typeface="Nunito Sans"/>
                        </a:rPr>
                        <a:t>112.5</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964525">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500">
                          <a:solidFill>
                            <a:schemeClr val="dk1"/>
                          </a:solidFill>
                          <a:latin typeface="Nunito Sans"/>
                          <a:ea typeface="Nunito Sans"/>
                          <a:cs typeface="Nunito Sans"/>
                          <a:sym typeface="Nunito Sans"/>
                        </a:rPr>
                        <a:t>Using the pie chart, determine the most popular video game platform.    </a:t>
                      </a:r>
                      <a:r>
                        <a:rPr lang="en-GB" sz="1500">
                          <a:solidFill>
                            <a:srgbClr val="00BC89"/>
                          </a:solidFill>
                          <a:latin typeface="Nunito Sans"/>
                          <a:ea typeface="Nunito Sans"/>
                          <a:cs typeface="Nunito Sans"/>
                          <a:sym typeface="Nunito Sans"/>
                        </a:rPr>
                        <a:t>PS4</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Translate triangle ABC using the vector  </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76" name="Google Shape;176;p23"/>
          <p:cNvSpPr txBox="1"/>
          <p:nvPr/>
        </p:nvSpPr>
        <p:spPr>
          <a:xfrm>
            <a:off x="80050" y="361775"/>
            <a:ext cx="26508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10, Day</a:t>
            </a:r>
            <a:r>
              <a:rPr b="1" lang="en-GB">
                <a:solidFill>
                  <a:srgbClr val="FFFFFF"/>
                </a:solidFill>
                <a:latin typeface="Nunito Sans"/>
                <a:ea typeface="Nunito Sans"/>
                <a:cs typeface="Nunito Sans"/>
                <a:sym typeface="Nunito Sans"/>
              </a:rPr>
              <a:t> 3 Answers</a:t>
            </a:r>
            <a:endParaRPr b="1">
              <a:solidFill>
                <a:srgbClr val="FFFFFF"/>
              </a:solidFill>
              <a:latin typeface="Nunito Sans"/>
              <a:ea typeface="Nunito Sans"/>
              <a:cs typeface="Nunito Sans"/>
              <a:sym typeface="Nunito Sans"/>
            </a:endParaRPr>
          </a:p>
        </p:txBody>
      </p:sp>
      <p:sp>
        <p:nvSpPr>
          <p:cNvPr id="177" name="Google Shape;177;p23"/>
          <p:cNvSpPr/>
          <p:nvPr/>
        </p:nvSpPr>
        <p:spPr>
          <a:xfrm>
            <a:off x="8534150" y="1932000"/>
            <a:ext cx="456000" cy="511800"/>
          </a:xfrm>
          <a:prstGeom prst="bracketPair">
            <a:avLst/>
          </a:prstGeom>
          <a:no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GB"/>
              <a:t> 2 </a:t>
            </a:r>
            <a:endParaRPr/>
          </a:p>
          <a:p>
            <a:pPr indent="0" lvl="0" marL="0" rtl="0" algn="ctr">
              <a:spcBef>
                <a:spcPts val="0"/>
              </a:spcBef>
              <a:spcAft>
                <a:spcPts val="0"/>
              </a:spcAft>
              <a:buNone/>
            </a:pPr>
            <a:r>
              <a:rPr lang="en-GB"/>
              <a:t>- </a:t>
            </a:r>
            <a:r>
              <a:rPr lang="en-GB"/>
              <a:t>4</a:t>
            </a:r>
            <a:endParaRPr/>
          </a:p>
        </p:txBody>
      </p:sp>
      <p:pic>
        <p:nvPicPr>
          <p:cNvPr id="178" name="Google Shape;178;p23"/>
          <p:cNvPicPr preferRelativeResize="0"/>
          <p:nvPr/>
        </p:nvPicPr>
        <p:blipFill>
          <a:blip r:embed="rId3">
            <a:alphaModFix/>
          </a:blip>
          <a:stretch>
            <a:fillRect/>
          </a:stretch>
        </p:blipFill>
        <p:spPr>
          <a:xfrm>
            <a:off x="758225" y="2529900"/>
            <a:ext cx="2178575" cy="2178575"/>
          </a:xfrm>
          <a:prstGeom prst="rect">
            <a:avLst/>
          </a:prstGeom>
          <a:noFill/>
          <a:ln>
            <a:noFill/>
          </a:ln>
        </p:spPr>
      </p:pic>
      <p:pic>
        <p:nvPicPr>
          <p:cNvPr id="179" name="Google Shape;179;p23"/>
          <p:cNvPicPr preferRelativeResize="0"/>
          <p:nvPr/>
        </p:nvPicPr>
        <p:blipFill>
          <a:blip r:embed="rId4">
            <a:alphaModFix/>
          </a:blip>
          <a:stretch>
            <a:fillRect/>
          </a:stretch>
        </p:blipFill>
        <p:spPr>
          <a:xfrm>
            <a:off x="4987450" y="2461249"/>
            <a:ext cx="3264000" cy="2263175"/>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