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BC82E3C-6AA3-4886-AE06-DDE2B9DACDD5}">
  <a:tblStyle styleId="{BBC82E3C-6AA3-4886-AE06-DDE2B9DACDD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86A41EB-10BE-4099-92B9-82B183B019DA}"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95BEA7D-8031-40C3-B6A7-198875725744}"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148c92b442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g1148c92b442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148c92b442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g1148c92b442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148c92b44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1148c92b442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148c92b442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g1148c92b442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148c92b442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g1148c92b442_0_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8</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a:t>
            </a:r>
            <a:r>
              <a:rPr lang="en-GB" sz="2900">
                <a:solidFill>
                  <a:schemeClr val="lt1"/>
                </a:solidFill>
                <a:latin typeface="Nunito Sans"/>
                <a:ea typeface="Nunito Sans"/>
                <a:cs typeface="Nunito Sans"/>
                <a:sym typeface="Nunito Sans"/>
              </a:rPr>
              <a:t> </a:t>
            </a:r>
            <a:endParaRPr sz="2900">
              <a:solidFill>
                <a:schemeClr val="lt1"/>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8 | Fluent in Five | </a:t>
            </a:r>
            <a:r>
              <a:rPr lang="en-GB" sz="1000">
                <a:solidFill>
                  <a:srgbClr val="2779F5"/>
                </a:solidFill>
                <a:latin typeface="Nunito Sans"/>
                <a:ea typeface="Nunito Sans"/>
                <a:cs typeface="Nunito Sans"/>
                <a:sym typeface="Nunito Sans"/>
              </a:rPr>
              <a:t>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{BBC82E3C-6AA3-4886-AE06-DDE2B9DACDD5}</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8 | Fluent in Five | 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{BBC82E3C-6AA3-4886-AE06-DDE2B9DACDD5}</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graphicFrame>
        <p:nvGraphicFramePr>
          <p:cNvPr id="131" name="Google Shape;131;p24"/>
          <p:cNvGraphicFramePr/>
          <p:nvPr/>
        </p:nvGraphicFramePr>
        <p:xfrm>
          <a:off x="108044" y="862525"/>
          <a:ext cx="3000000" cy="3000000"/>
        </p:xfrm>
        <a:graphic>
          <a:graphicData uri="http://schemas.openxmlformats.org/drawingml/2006/table">
            <a:tbl>
              <a:tblPr bandRow="1" firstRow="1">
                <a:noFill/>
                <a:tableStyleId>{A95BEA7D-8031-40C3-B6A7-198875725744}</a:tableStyleId>
              </a:tblPr>
              <a:tblGrid>
                <a:gridCol w="1546950"/>
                <a:gridCol w="1301375"/>
                <a:gridCol w="1615625"/>
                <a:gridCol w="1350275"/>
                <a:gridCol w="3067850"/>
              </a:tblGrid>
              <a:tr h="1017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0.175 as a percentage.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0, 7, 14, 21, 28,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smaller amount when 95 is shared in the ratio 3:2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8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4</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+ 2</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Which number is not a multiple of 11?</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396</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454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231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2" name="Google Shape;132;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3" name="Google Shape;133;p24"/>
          <p:cNvPicPr preferRelativeResize="0"/>
          <p:nvPr/>
        </p:nvPicPr>
        <p:blipFill>
          <a:blip r:embed="rId3">
            <a:alphaModFix/>
          </a:blip>
          <a:stretch>
            <a:fillRect/>
          </a:stretch>
        </p:blipFill>
        <p:spPr>
          <a:xfrm>
            <a:off x="506825" y="3151775"/>
            <a:ext cx="2609850" cy="10287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graphicFrame>
        <p:nvGraphicFramePr>
          <p:cNvPr id="138" name="Google Shape;138;p25"/>
          <p:cNvGraphicFramePr/>
          <p:nvPr/>
        </p:nvGraphicFramePr>
        <p:xfrm>
          <a:off x="108044" y="862525"/>
          <a:ext cx="3000000" cy="3000000"/>
        </p:xfrm>
        <a:graphic>
          <a:graphicData uri="http://schemas.openxmlformats.org/drawingml/2006/table">
            <a:tbl>
              <a:tblPr bandRow="1" firstRow="1">
                <a:noFill/>
                <a:tableStyleId>{A95BEA7D-8031-40C3-B6A7-198875725744}</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0.175 as a percentage.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17.5%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7n - 7</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0, 7, 14, 21, 28,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smaller amount when 95 is shared in the ratio 3:2                   </a:t>
                      </a:r>
                      <a:r>
                        <a:rPr b="0" lang="en-GB" sz="1600">
                          <a:solidFill>
                            <a:srgbClr val="00BC89"/>
                          </a:solidFill>
                          <a:latin typeface="Nunito Sans"/>
                          <a:ea typeface="Nunito Sans"/>
                          <a:cs typeface="Nunito Sans"/>
                          <a:sym typeface="Nunito Sans"/>
                        </a:rPr>
                        <a:t>38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4</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+ 2</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Which number is not a multiple of 11?</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396</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454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231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9" name="Google Shape;139;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sp>
        <p:nvSpPr>
          <p:cNvPr id="140" name="Google Shape;140;p25"/>
          <p:cNvSpPr/>
          <p:nvPr/>
        </p:nvSpPr>
        <p:spPr>
          <a:xfrm>
            <a:off x="7113900" y="3134725"/>
            <a:ext cx="5373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1" name="Google Shape;141;p25"/>
          <p:cNvPicPr preferRelativeResize="0"/>
          <p:nvPr/>
        </p:nvPicPr>
        <p:blipFill>
          <a:blip r:embed="rId3">
            <a:alphaModFix/>
          </a:blip>
          <a:stretch>
            <a:fillRect/>
          </a:stretch>
        </p:blipFill>
        <p:spPr>
          <a:xfrm>
            <a:off x="677350" y="3209325"/>
            <a:ext cx="2609850" cy="1028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aphicFrame>
        <p:nvGraphicFramePr>
          <p:cNvPr id="146" name="Google Shape;146;p26"/>
          <p:cNvGraphicFramePr/>
          <p:nvPr/>
        </p:nvGraphicFramePr>
        <p:xfrm>
          <a:off x="108044" y="862525"/>
          <a:ext cx="3000000" cy="3000000"/>
        </p:xfrm>
        <a:graphic>
          <a:graphicData uri="http://schemas.openxmlformats.org/drawingml/2006/table">
            <a:tbl>
              <a:tblPr bandRow="1" firstRow="1">
                <a:noFill/>
                <a:tableStyleId>{A95BEA7D-8031-40C3-B6A7-198875725744}</a:tableStyleId>
              </a:tblPr>
              <a:tblGrid>
                <a:gridCol w="1546950"/>
                <a:gridCol w="1301375"/>
                <a:gridCol w="1615625"/>
                <a:gridCol w="1350275"/>
                <a:gridCol w="3067850"/>
              </a:tblGrid>
              <a:tr h="1017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1.25 as a percentage.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12, 7, 2, -3, -8,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smaller amount when 108 is shared in the ratio 2:7</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8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table of values for the linear relationship,</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7 - 6</a:t>
                      </a:r>
                      <a:r>
                        <a:rPr i="1" lang="en-GB" sz="1600">
                          <a:solidFill>
                            <a:schemeClr val="dk1"/>
                          </a:solidFill>
                          <a:latin typeface="Times New Roman"/>
                          <a:ea typeface="Times New Roman"/>
                          <a:cs typeface="Times New Roman"/>
                          <a:sym typeface="Times New Roman"/>
                        </a:rPr>
                        <a:t>x</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Which number is not a multiple of 7?</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692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791</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847</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7" name="Google Shape;147;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48" name="Google Shape;148;p26"/>
          <p:cNvPicPr preferRelativeResize="0"/>
          <p:nvPr/>
        </p:nvPicPr>
        <p:blipFill>
          <a:blip r:embed="rId3">
            <a:alphaModFix/>
          </a:blip>
          <a:stretch>
            <a:fillRect/>
          </a:stretch>
        </p:blipFill>
        <p:spPr>
          <a:xfrm>
            <a:off x="560100" y="3232288"/>
            <a:ext cx="2609850" cy="10382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graphicFrame>
        <p:nvGraphicFramePr>
          <p:cNvPr id="153" name="Google Shape;153;p27"/>
          <p:cNvGraphicFramePr/>
          <p:nvPr/>
        </p:nvGraphicFramePr>
        <p:xfrm>
          <a:off x="108044" y="862525"/>
          <a:ext cx="3000000" cy="3000000"/>
        </p:xfrm>
        <a:graphic>
          <a:graphicData uri="http://schemas.openxmlformats.org/drawingml/2006/table">
            <a:tbl>
              <a:tblPr bandRow="1" firstRow="1">
                <a:noFill/>
                <a:tableStyleId>{A95BEA7D-8031-40C3-B6A7-198875725744}</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1.25 as a percentage.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125%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17 - 5n</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12, 7, 2, -3, -8,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smaller amount when 108 is shared in the ratio 2:7                      </a:t>
                      </a:r>
                      <a:r>
                        <a:rPr b="0" lang="en-GB" sz="1600">
                          <a:solidFill>
                            <a:srgbClr val="00BC89"/>
                          </a:solidFill>
                          <a:latin typeface="Nunito Sans"/>
                          <a:ea typeface="Nunito Sans"/>
                          <a:cs typeface="Nunito Sans"/>
                          <a:sym typeface="Nunito Sans"/>
                        </a:rPr>
                        <a:t>24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table of values for the linear relationship,</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7 - 6</a:t>
                      </a:r>
                      <a:r>
                        <a:rPr i="1" lang="en-GB" sz="1600">
                          <a:solidFill>
                            <a:schemeClr val="dk1"/>
                          </a:solidFill>
                          <a:latin typeface="Times New Roman"/>
                          <a:ea typeface="Times New Roman"/>
                          <a:cs typeface="Times New Roman"/>
                          <a:sym typeface="Times New Roman"/>
                        </a:rPr>
                        <a:t>x</a:t>
                      </a:r>
                      <a:endParaRPr i="1" sz="1600">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Which number is not a multiple of 7?</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692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791</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847</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4" name="Google Shape;154;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sp>
        <p:nvSpPr>
          <p:cNvPr id="155" name="Google Shape;155;p27"/>
          <p:cNvSpPr/>
          <p:nvPr/>
        </p:nvSpPr>
        <p:spPr>
          <a:xfrm>
            <a:off x="5130700" y="2674100"/>
            <a:ext cx="6141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6" name="Google Shape;156;p27"/>
          <p:cNvPicPr preferRelativeResize="0"/>
          <p:nvPr/>
        </p:nvPicPr>
        <p:blipFill>
          <a:blip r:embed="rId3">
            <a:alphaModFix/>
          </a:blip>
          <a:stretch>
            <a:fillRect/>
          </a:stretch>
        </p:blipFill>
        <p:spPr>
          <a:xfrm>
            <a:off x="592075" y="3168338"/>
            <a:ext cx="2609850" cy="10382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{886A41EB-10BE-4099-92B9-82B183B019DA}</a:tableStyleId>
              </a:tblPr>
              <a:tblGrid>
                <a:gridCol w="887947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Start the week with a discussion on place value as an introduction to Q1. Students may require some examples before they feel confident to work independently on Q2. Encourage students to use mental or written arithmetic for Q3 but consider the use of calculators to enable weaker students to focus on the process. At the end of the week see if any students can link Q4 and Q2. Discuss rules of divisibility for Q5 and allow the use of calculators as a final check only.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Writing a decimal as a percentage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Finding the n</a:t>
                      </a:r>
                      <a:r>
                        <a:rPr b="1" baseline="30000" lang="en-GB" sz="1500">
                          <a:solidFill>
                            <a:schemeClr val="dk1"/>
                          </a:solidFill>
                          <a:latin typeface="Nunito Sans"/>
                          <a:ea typeface="Nunito Sans"/>
                          <a:cs typeface="Nunito Sans"/>
                          <a:sym typeface="Nunito Sans"/>
                        </a:rPr>
                        <a:t>th</a:t>
                      </a:r>
                      <a:r>
                        <a:rPr b="1" lang="en-GB" sz="1500">
                          <a:solidFill>
                            <a:schemeClr val="dk1"/>
                          </a:solidFill>
                          <a:latin typeface="Nunito Sans"/>
                          <a:ea typeface="Nunito Sans"/>
                          <a:cs typeface="Nunito Sans"/>
                          <a:sym typeface="Nunito Sans"/>
                        </a:rPr>
                        <a:t> term</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Sharing in a given ratio</a:t>
                      </a:r>
                      <a:r>
                        <a:rPr b="1" lang="en-GB">
                          <a:latin typeface="Nunito Sans"/>
                          <a:ea typeface="Nunito Sans"/>
                          <a:cs typeface="Nunito Sans"/>
                          <a:sym typeface="Nunito Sans"/>
                        </a:rPr>
                        <a:t> </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Completing a table of values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solidFill>
                            <a:schemeClr val="dk1"/>
                          </a:solidFill>
                          <a:latin typeface="Nunito Sans"/>
                          <a:ea typeface="Nunito Sans"/>
                          <a:cs typeface="Nunito Sans"/>
                          <a:sym typeface="Nunito Sans"/>
                        </a:rPr>
                        <a:t>Identifying multiples</a:t>
                      </a:r>
                      <a:endParaRPr b="1" sz="16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45300" y="685775"/>
          <a:ext cx="3000000" cy="3000000"/>
        </p:xfrm>
        <a:graphic>
          <a:graphicData uri="http://schemas.openxmlformats.org/drawingml/2006/table">
            <a:tbl>
              <a:tblPr>
                <a:noFill/>
                <a:tableStyleId>{886A41EB-10BE-4099-92B9-82B183B019DA}</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Writing a decimal as a percentage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Write down the rule for converting decimals into percentages. Now convert the following decimals into percentages: 0.0003, 0.003, 0.03, 0.3, 3, 30. Discuss your answers.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53340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Finding the n</a:t>
                      </a:r>
                      <a:r>
                        <a:rPr b="1" baseline="30000" lang="en-GB" sz="1500">
                          <a:solidFill>
                            <a:schemeClr val="dk1"/>
                          </a:solidFill>
                          <a:latin typeface="Nunito Sans"/>
                          <a:ea typeface="Nunito Sans"/>
                          <a:cs typeface="Nunito Sans"/>
                          <a:sym typeface="Nunito Sans"/>
                        </a:rPr>
                        <a:t>th</a:t>
                      </a:r>
                      <a:r>
                        <a:rPr b="1" lang="en-GB" sz="1500">
                          <a:solidFill>
                            <a:schemeClr val="dk1"/>
                          </a:solidFill>
                          <a:latin typeface="Nunito Sans"/>
                          <a:ea typeface="Nunito Sans"/>
                          <a:cs typeface="Nunito Sans"/>
                          <a:sym typeface="Nunito Sans"/>
                        </a:rPr>
                        <a:t> term</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The teacher writes the sequence 17, 15, 13, 11 … on the board. Simon says the nth term formula is 2n + 15. Aashir says it is 17 - 2n. Rhumari says it is 19 - 2n. Emily says it is -2n + 19. Who is correct and what misunderstandings are the others experiencing?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Sharing in a given ratio</a:t>
                      </a:r>
                      <a:endParaRPr b="1">
                        <a:solidFill>
                          <a:srgbClr val="2779F5"/>
                        </a:solidFill>
                        <a:latin typeface="Nunito Sans"/>
                        <a:ea typeface="Nunito Sans"/>
                        <a:cs typeface="Nunito Sans"/>
                        <a:sym typeface="Nunito Sans"/>
                      </a:endParaRPr>
                    </a:p>
                    <a:p>
                      <a:pPr indent="-317500" lvl="0" marL="457200" rtl="0" algn="l">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“Find the larger amount when 280g is shared in the ratio 1:34”. Discuss the fastest way to find the solution to this question without using a calculator.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Completing a table of values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review your skills at arithmetic involving negative numbers.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latin typeface="Nunito Sans"/>
                          <a:ea typeface="Nunito Sans"/>
                          <a:cs typeface="Nunito Sans"/>
                          <a:sym typeface="Nunito Sans"/>
                        </a:rPr>
                        <a:t>Identifying </a:t>
                      </a:r>
                      <a:r>
                        <a:rPr b="1" lang="en-GB" sz="1500">
                          <a:latin typeface="Nunito Sans"/>
                          <a:ea typeface="Nunito Sans"/>
                          <a:cs typeface="Nunito Sans"/>
                          <a:sym typeface="Nunito Sans"/>
                        </a:rPr>
                        <a:t>multiples</a:t>
                      </a:r>
                      <a:endParaRPr b="1" sz="1500">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is a factor and how does it relate to multiples?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different rules of divisibility do you know?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{A95BEA7D-8031-40C3-B6A7-198875725744}</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0.5 as a percentage.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n</a:t>
                      </a:r>
                      <a:r>
                        <a:rPr b="0" baseline="30000" lang="en-GB" sz="1600">
                          <a:solidFill>
                            <a:srgbClr val="000000"/>
                          </a:solidFill>
                          <a:latin typeface="Nunito Sans"/>
                          <a:ea typeface="Nunito Sans"/>
                          <a:cs typeface="Nunito Sans"/>
                          <a:sym typeface="Nunito Sans"/>
                        </a:rPr>
                        <a:t>th</a:t>
                      </a:r>
                      <a:r>
                        <a:rPr b="0" lang="en-GB" sz="1600">
                          <a:solidFill>
                            <a:srgbClr val="000000"/>
                          </a:solidFill>
                          <a:latin typeface="Nunito Sans"/>
                          <a:ea typeface="Nunito Sans"/>
                          <a:cs typeface="Nunito Sans"/>
                          <a:sym typeface="Nunito Sans"/>
                        </a:rPr>
                        <a:t> term rule: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2, 5, 8, 11, 14,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larger amount when 42 is shared in the ratio 5:2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4</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Which number is not a multiple of 4?</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452</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366</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784</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693100" y="3196250"/>
            <a:ext cx="2609850" cy="1028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graphicFrame>
        <p:nvGraphicFramePr>
          <p:cNvPr id="93" name="Google Shape;93;p19"/>
          <p:cNvGraphicFramePr/>
          <p:nvPr/>
        </p:nvGraphicFramePr>
        <p:xfrm>
          <a:off x="108044" y="862525"/>
          <a:ext cx="3000000" cy="3000000"/>
        </p:xfrm>
        <a:graphic>
          <a:graphicData uri="http://schemas.openxmlformats.org/drawingml/2006/table">
            <a:tbl>
              <a:tblPr bandRow="1" firstRow="1">
                <a:noFill/>
                <a:tableStyleId>{A95BEA7D-8031-40C3-B6A7-198875725744}</a:tableStyleId>
              </a:tblPr>
              <a:tblGrid>
                <a:gridCol w="1546950"/>
                <a:gridCol w="1301375"/>
                <a:gridCol w="1615625"/>
                <a:gridCol w="1350275"/>
                <a:gridCol w="3067850"/>
              </a:tblGrid>
              <a:tr h="1031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0.5 as a percentage.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50%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n</a:t>
                      </a:r>
                      <a:r>
                        <a:rPr b="0" baseline="30000" lang="en-GB" sz="1600">
                          <a:solidFill>
                            <a:srgbClr val="000000"/>
                          </a:solidFill>
                          <a:latin typeface="Nunito Sans"/>
                          <a:ea typeface="Nunito Sans"/>
                          <a:cs typeface="Nunito Sans"/>
                          <a:sym typeface="Nunito Sans"/>
                        </a:rPr>
                        <a:t>th</a:t>
                      </a:r>
                      <a:r>
                        <a:rPr b="0" lang="en-GB" sz="1600">
                          <a:solidFill>
                            <a:srgbClr val="000000"/>
                          </a:solidFill>
                          <a:latin typeface="Nunito Sans"/>
                          <a:ea typeface="Nunito Sans"/>
                          <a:cs typeface="Nunito Sans"/>
                          <a:sym typeface="Nunito Sans"/>
                        </a:rPr>
                        <a:t> term rule: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3n - 1</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2, 5, 8, 11, 14,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larger amount when 42 is shared in the ratio 5:2</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30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5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4</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Which number is not a multiple of 4?</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452</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366</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784</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sp>
        <p:nvSpPr>
          <p:cNvPr id="95" name="Google Shape;95;p19"/>
          <p:cNvSpPr/>
          <p:nvPr/>
        </p:nvSpPr>
        <p:spPr>
          <a:xfrm>
            <a:off x="7049925" y="3109125"/>
            <a:ext cx="742200" cy="3327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6" name="Google Shape;96;p19"/>
          <p:cNvPicPr preferRelativeResize="0"/>
          <p:nvPr/>
        </p:nvPicPr>
        <p:blipFill>
          <a:blip r:embed="rId3">
            <a:alphaModFix/>
          </a:blip>
          <a:stretch>
            <a:fillRect/>
          </a:stretch>
        </p:blipFill>
        <p:spPr>
          <a:xfrm>
            <a:off x="688000" y="3247700"/>
            <a:ext cx="2609850" cy="1028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graphicFrame>
        <p:nvGraphicFramePr>
          <p:cNvPr id="101" name="Google Shape;101;p20"/>
          <p:cNvGraphicFramePr/>
          <p:nvPr/>
        </p:nvGraphicFramePr>
        <p:xfrm>
          <a:off x="108044" y="862525"/>
          <a:ext cx="3000000" cy="3000000"/>
        </p:xfrm>
        <a:graphic>
          <a:graphicData uri="http://schemas.openxmlformats.org/drawingml/2006/table">
            <a:tbl>
              <a:tblPr bandRow="1" firstRow="1">
                <a:noFill/>
                <a:tableStyleId>{A95BEA7D-8031-40C3-B6A7-198875725744}</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0.07 as a percentage.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 5, 9, 13, 17,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smaller amount when 56 is shared in the ratio 5:3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- 7</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Which number is not a multiple of 6?</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528</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454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456</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2" name="Google Shape;102;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3" name="Google Shape;103;p20"/>
          <p:cNvPicPr preferRelativeResize="0"/>
          <p:nvPr/>
        </p:nvPicPr>
        <p:blipFill>
          <a:blip r:embed="rId3">
            <a:alphaModFix/>
          </a:blip>
          <a:stretch>
            <a:fillRect/>
          </a:stretch>
        </p:blipFill>
        <p:spPr>
          <a:xfrm>
            <a:off x="602725" y="3247700"/>
            <a:ext cx="2609850" cy="1028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graphicFrame>
        <p:nvGraphicFramePr>
          <p:cNvPr id="108" name="Google Shape;108;p21"/>
          <p:cNvGraphicFramePr/>
          <p:nvPr/>
        </p:nvGraphicFramePr>
        <p:xfrm>
          <a:off x="108044" y="862525"/>
          <a:ext cx="3000000" cy="3000000"/>
        </p:xfrm>
        <a:graphic>
          <a:graphicData uri="http://schemas.openxmlformats.org/drawingml/2006/table">
            <a:tbl>
              <a:tblPr bandRow="1" firstRow="1">
                <a:noFill/>
                <a:tableStyleId>{A95BEA7D-8031-40C3-B6A7-198875725744}</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0.07 as a percentage.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4n - 3</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 5, 9, 13, 17,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smaller amount when 56 is shared in the ratio 5:3                         </a:t>
                      </a:r>
                      <a:r>
                        <a:rPr b="0" lang="en-GB" sz="1600">
                          <a:solidFill>
                            <a:srgbClr val="00BC89"/>
                          </a:solidFill>
                          <a:latin typeface="Nunito Sans"/>
                          <a:ea typeface="Nunito Sans"/>
                          <a:cs typeface="Nunito Sans"/>
                          <a:sym typeface="Nunito Sans"/>
                        </a:rPr>
                        <a:t>21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- 7</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Which number is not a multiple of 6?</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528</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454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456</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9" name="Google Shape;109;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sp>
        <p:nvSpPr>
          <p:cNvPr id="110" name="Google Shape;110;p21"/>
          <p:cNvSpPr/>
          <p:nvPr/>
        </p:nvSpPr>
        <p:spPr>
          <a:xfrm>
            <a:off x="7113900" y="3109125"/>
            <a:ext cx="5373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1" name="Google Shape;111;p21"/>
          <p:cNvPicPr preferRelativeResize="0"/>
          <p:nvPr/>
        </p:nvPicPr>
        <p:blipFill>
          <a:blip r:embed="rId3">
            <a:alphaModFix/>
          </a:blip>
          <a:stretch>
            <a:fillRect/>
          </a:stretch>
        </p:blipFill>
        <p:spPr>
          <a:xfrm>
            <a:off x="602750" y="3194400"/>
            <a:ext cx="2609850" cy="1028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aphicFrame>
        <p:nvGraphicFramePr>
          <p:cNvPr id="116" name="Google Shape;116;p22"/>
          <p:cNvGraphicFramePr/>
          <p:nvPr/>
        </p:nvGraphicFramePr>
        <p:xfrm>
          <a:off x="108044" y="862525"/>
          <a:ext cx="3000000" cy="3000000"/>
        </p:xfrm>
        <a:graphic>
          <a:graphicData uri="http://schemas.openxmlformats.org/drawingml/2006/table">
            <a:tbl>
              <a:tblPr bandRow="1" firstRow="1">
                <a:noFill/>
                <a:tableStyleId>{A95BEA7D-8031-40C3-B6A7-198875725744}</a:tableStyleId>
              </a:tblPr>
              <a:tblGrid>
                <a:gridCol w="1546950"/>
                <a:gridCol w="1301375"/>
                <a:gridCol w="1615625"/>
                <a:gridCol w="1350275"/>
                <a:gridCol w="3067850"/>
              </a:tblGrid>
              <a:tr h="980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0.62 as a percentage.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31, 28, 25, 22, 19,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larger amount when 64 is shared in the ratio 3:1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245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5 - 2</a:t>
                      </a:r>
                      <a:r>
                        <a:rPr i="1" lang="en-GB" sz="1600">
                          <a:solidFill>
                            <a:schemeClr val="dk1"/>
                          </a:solidFill>
                          <a:latin typeface="Times New Roman"/>
                          <a:ea typeface="Times New Roman"/>
                          <a:cs typeface="Times New Roman"/>
                          <a:sym typeface="Times New Roman"/>
                        </a:rPr>
                        <a:t>x</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Which number is not a multiple of 9?</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1701</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4023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2382</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7" name="Google Shape;117;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18" name="Google Shape;118;p22"/>
          <p:cNvPicPr preferRelativeResize="0"/>
          <p:nvPr/>
        </p:nvPicPr>
        <p:blipFill>
          <a:blip r:embed="rId3">
            <a:alphaModFix/>
          </a:blip>
          <a:stretch>
            <a:fillRect/>
          </a:stretch>
        </p:blipFill>
        <p:spPr>
          <a:xfrm>
            <a:off x="613400" y="3205075"/>
            <a:ext cx="2609850" cy="1028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graphicFrame>
        <p:nvGraphicFramePr>
          <p:cNvPr id="123" name="Google Shape;123;p23"/>
          <p:cNvGraphicFramePr/>
          <p:nvPr/>
        </p:nvGraphicFramePr>
        <p:xfrm>
          <a:off x="108044" y="862525"/>
          <a:ext cx="3000000" cy="3000000"/>
        </p:xfrm>
        <a:graphic>
          <a:graphicData uri="http://schemas.openxmlformats.org/drawingml/2006/table">
            <a:tbl>
              <a:tblPr bandRow="1" firstRow="1">
                <a:noFill/>
                <a:tableStyleId>{A95BEA7D-8031-40C3-B6A7-198875725744}</a:tableStyleId>
              </a:tblPr>
              <a:tblGrid>
                <a:gridCol w="1546950"/>
                <a:gridCol w="1301375"/>
                <a:gridCol w="1615625"/>
                <a:gridCol w="1350275"/>
                <a:gridCol w="3067850"/>
              </a:tblGrid>
              <a:tr h="1031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0.62 as a percentage.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62%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34 - 3n</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31, 28, 25, 22, 19,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larger amount when 64 is shared in the ratio 3:1</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48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5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5 - 2</a:t>
                      </a:r>
                      <a:r>
                        <a:rPr i="1" lang="en-GB" sz="1600">
                          <a:solidFill>
                            <a:schemeClr val="dk1"/>
                          </a:solidFill>
                          <a:latin typeface="Times New Roman"/>
                          <a:ea typeface="Times New Roman"/>
                          <a:cs typeface="Times New Roman"/>
                          <a:sym typeface="Times New Roman"/>
                        </a:rPr>
                        <a:t>x</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Which number is not a multiple of 9?</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1701</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4023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2382</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4" name="Google Shape;124;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sp>
        <p:nvSpPr>
          <p:cNvPr id="125" name="Google Shape;125;p23"/>
          <p:cNvSpPr/>
          <p:nvPr/>
        </p:nvSpPr>
        <p:spPr>
          <a:xfrm>
            <a:off x="5680875" y="3659300"/>
            <a:ext cx="665400" cy="3198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6" name="Google Shape;126;p23"/>
          <p:cNvPicPr preferRelativeResize="0"/>
          <p:nvPr/>
        </p:nvPicPr>
        <p:blipFill>
          <a:blip r:embed="rId3">
            <a:alphaModFix/>
          </a:blip>
          <a:stretch>
            <a:fillRect/>
          </a:stretch>
        </p:blipFill>
        <p:spPr>
          <a:xfrm>
            <a:off x="560100" y="3221613"/>
            <a:ext cx="2609850" cy="10382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