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C6C848C-F644-41F6-9AA5-C4D23566B1D6}">
  <a:tblStyle styleId="{3C6C848C-F644-41F6-9AA5-C4D23566B1D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92A7779-F812-437A-AFCC-0EFD529DD4ED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8EF5B70-8644-4E18-8B90-A9CC5E135745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158ae58a0c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1158ae58a0c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158ae58a0c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1158ae58a0c_0_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158ae58a0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158ae58a0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158ae58a0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1158ae58a0c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158ae58a0c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1158ae58a0c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18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| Fluent in Five | 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{3C6C848C-F644-41F6-9AA5-C4D23566B1D6}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{3C6C848C-F644-41F6-9AA5-C4D23566B1D6}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" name="Google Shape;246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4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30 out of 40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these numbers in descending order: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3.04,  4.3,   4.03,   3.4,   3.404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     of 36?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6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regular pentagon.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number is represented by this tally?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47" name="Google Shape;247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48" name="Google Shape;24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1688" y="2678538"/>
            <a:ext cx="216217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2013" y="2883338"/>
            <a:ext cx="3038475" cy="1504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0" name="Google Shape;250;p24"/>
          <p:cNvGrpSpPr/>
          <p:nvPr/>
        </p:nvGrpSpPr>
        <p:grpSpPr>
          <a:xfrm>
            <a:off x="7023080" y="862525"/>
            <a:ext cx="189709" cy="481300"/>
            <a:chOff x="4963775" y="5368550"/>
            <a:chExt cx="294900" cy="481300"/>
          </a:xfrm>
        </p:grpSpPr>
        <p:cxnSp>
          <p:nvCxnSpPr>
            <p:cNvPr id="251" name="Google Shape;251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2" name="Google Shape;252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3" name="Google Shape;253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8" name="Google Shape;258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4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30 out of 40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75%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these numbers in descending order: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3.04,  4.3,   4.03,   3.4,   3.404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4.3, 4.03, 3.404, 3.4, 3.04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of 36?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74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regular pentagon.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5(8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    or   40 - 15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endParaRPr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number is represented by this tally?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59" name="Google Shape;259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60" name="Google Shape;26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6013" y="2843563"/>
            <a:ext cx="216217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2013" y="2883338"/>
            <a:ext cx="3038475" cy="1504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2" name="Google Shape;262;p25"/>
          <p:cNvGrpSpPr/>
          <p:nvPr/>
        </p:nvGrpSpPr>
        <p:grpSpPr>
          <a:xfrm>
            <a:off x="7023080" y="862525"/>
            <a:ext cx="189709" cy="481300"/>
            <a:chOff x="4963775" y="5368550"/>
            <a:chExt cx="294900" cy="481300"/>
          </a:xfrm>
        </p:grpSpPr>
        <p:cxnSp>
          <p:nvCxnSpPr>
            <p:cNvPr id="263" name="Google Shape;26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4" name="Google Shape;264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5" name="Google Shape;265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0" name="Google Shape;27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17 out of 25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these numbers in ascending order: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0.101,  0.011,  0.001,  0.01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     of 35?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irregular hexagon, which has rotational symmetry order 2.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number is represented by this tally?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71" name="Google Shape;27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72" name="Google Shape;27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625" y="3021050"/>
            <a:ext cx="3200400" cy="169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9349" y="3535210"/>
            <a:ext cx="4022450" cy="667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4" name="Google Shape;274;p26"/>
          <p:cNvGrpSpPr/>
          <p:nvPr/>
        </p:nvGrpSpPr>
        <p:grpSpPr>
          <a:xfrm>
            <a:off x="7023080" y="862525"/>
            <a:ext cx="189709" cy="481300"/>
            <a:chOff x="4963775" y="5368550"/>
            <a:chExt cx="294900" cy="481300"/>
          </a:xfrm>
        </p:grpSpPr>
        <p:cxnSp>
          <p:nvCxnSpPr>
            <p:cNvPr id="275" name="Google Shape;275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6" name="Google Shape;276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7" name="Google Shape;277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2" name="Google Shape;282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235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17 out of 25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68%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these numbers in ascending order: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0.101,  0.011,  0.001,  0.01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0.001,  0.01,  0.011,  0.101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of 35?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irregular hexagon, which has rotational symmetry order 2.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2(10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    or   20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number is represented by this tally?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83" name="Google Shape;283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4" name="Google Shape;28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625" y="3030775"/>
            <a:ext cx="3200400" cy="169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9349" y="3535210"/>
            <a:ext cx="4022450" cy="667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6" name="Google Shape;286;p27"/>
          <p:cNvGrpSpPr/>
          <p:nvPr/>
        </p:nvGrpSpPr>
        <p:grpSpPr>
          <a:xfrm>
            <a:off x="7023080" y="862525"/>
            <a:ext cx="189709" cy="481300"/>
            <a:chOff x="4963775" y="5368550"/>
            <a:chExt cx="294900" cy="481300"/>
          </a:xfrm>
        </p:grpSpPr>
        <p:cxnSp>
          <p:nvCxnSpPr>
            <p:cNvPr id="287" name="Google Shape;287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8" name="Google Shape;288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9" name="Google Shape;289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{592A7779-F812-437A-AFCC-0EFD529DD4ED}</a:tableStyleId>
              </a:tblPr>
              <a:tblGrid>
                <a:gridCol w="88022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students will be working with fractions in Q1, Q2 and Q3. Use this as an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opportunity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discuss links between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methods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to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consolidate the overall concept of fractions. A review of collecting like terms may be needed to support work on Q4. A game of snap can be created as a fun way to practice reading tally notation for Q5. Make a deck with numbers written in digits on some cards and in tally notation on others.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Expressing a percentage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Ordering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numbers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 of an amount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Expressions for perimeter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Tally notation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45300" y="761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{592A7779-F812-437A-AFCC-0EFD529DD4ED}</a:tableStyleId>
              </a:tblPr>
              <a:tblGrid>
                <a:gridCol w="8853400"/>
              </a:tblGrid>
              <a:tr h="189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1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Expressing a percentage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Simon scored 35 out of 50 on a science test, 27 out of 36 on a maths test and 16 out of 20 on a spelling test. Compare his performance in each subject.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1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Ordering numbers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Put these fractions in ascending order;    ,     ,    . Discuss methods you could employ to answer this question. Do you think there is one method which always works best for this type of question?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31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 of an amount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teacher says “What is     of 20?”. Simon calculates; 20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8 =2.5, then 2.5 × 5 = 12.5. Simone calculates; 5 × 20 = 100, then 100 ÷ 8 = 12.5. Discuss the merits of these two methods.  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31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Expressions for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square has sides of length 3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- 1. Simon says the perimeter of the square must be 4 times this expression so he writes, 4(3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- 1). Amira says he is wrong because for perimeter you must add up all the sides, so she writes, 3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 + 3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 + 3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 + 3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 = 12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- 4. Discuss Simon and Amir’s answers.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1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Tally notation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 you think tally notation is helpful? Can you give any examples of when tally notation is used?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pSp>
        <p:nvGrpSpPr>
          <p:cNvPr id="82" name="Google Shape;82;p17"/>
          <p:cNvGrpSpPr/>
          <p:nvPr/>
        </p:nvGrpSpPr>
        <p:grpSpPr>
          <a:xfrm>
            <a:off x="3847284" y="2084450"/>
            <a:ext cx="134268" cy="343600"/>
            <a:chOff x="4963775" y="5368550"/>
            <a:chExt cx="294900" cy="343600"/>
          </a:xfrm>
        </p:grpSpPr>
        <p:cxnSp>
          <p:nvCxnSpPr>
            <p:cNvPr id="83" name="Google Shape;83;p17"/>
            <p:cNvCxnSpPr/>
            <p:nvPr/>
          </p:nvCxnSpPr>
          <p:spPr>
            <a:xfrm>
              <a:off x="4963775" y="55330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4" name="Google Shape;84;p17"/>
            <p:cNvSpPr txBox="1"/>
            <p:nvPr/>
          </p:nvSpPr>
          <p:spPr>
            <a:xfrm>
              <a:off x="4963775" y="5558250"/>
              <a:ext cx="2949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85" name="Google Shape;85;p17"/>
            <p:cNvSpPr txBox="1"/>
            <p:nvPr/>
          </p:nvSpPr>
          <p:spPr>
            <a:xfrm>
              <a:off x="4963775" y="5368550"/>
              <a:ext cx="2949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86" name="Google Shape;86;p17"/>
          <p:cNvGrpSpPr/>
          <p:nvPr/>
        </p:nvGrpSpPr>
        <p:grpSpPr>
          <a:xfrm>
            <a:off x="4094638" y="2084450"/>
            <a:ext cx="171071" cy="343600"/>
            <a:chOff x="4963775" y="5368550"/>
            <a:chExt cx="294900" cy="343600"/>
          </a:xfrm>
        </p:grpSpPr>
        <p:cxnSp>
          <p:nvCxnSpPr>
            <p:cNvPr id="87" name="Google Shape;87;p17"/>
            <p:cNvCxnSpPr/>
            <p:nvPr/>
          </p:nvCxnSpPr>
          <p:spPr>
            <a:xfrm>
              <a:off x="4963775" y="55330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8" name="Google Shape;88;p17"/>
            <p:cNvSpPr txBox="1"/>
            <p:nvPr/>
          </p:nvSpPr>
          <p:spPr>
            <a:xfrm>
              <a:off x="4963775" y="5558250"/>
              <a:ext cx="2949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89" name="Google Shape;89;p17"/>
            <p:cNvSpPr txBox="1"/>
            <p:nvPr/>
          </p:nvSpPr>
          <p:spPr>
            <a:xfrm>
              <a:off x="4963775" y="5368550"/>
              <a:ext cx="2949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0" name="Google Shape;90;p17"/>
          <p:cNvGrpSpPr/>
          <p:nvPr/>
        </p:nvGrpSpPr>
        <p:grpSpPr>
          <a:xfrm>
            <a:off x="4345038" y="2084450"/>
            <a:ext cx="171071" cy="343600"/>
            <a:chOff x="4963775" y="5368550"/>
            <a:chExt cx="294900" cy="343600"/>
          </a:xfrm>
        </p:grpSpPr>
        <p:cxnSp>
          <p:nvCxnSpPr>
            <p:cNvPr id="91" name="Google Shape;91;p17"/>
            <p:cNvCxnSpPr/>
            <p:nvPr/>
          </p:nvCxnSpPr>
          <p:spPr>
            <a:xfrm>
              <a:off x="4963775" y="55330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2" name="Google Shape;92;p17"/>
            <p:cNvSpPr txBox="1"/>
            <p:nvPr/>
          </p:nvSpPr>
          <p:spPr>
            <a:xfrm>
              <a:off x="4963775" y="5558250"/>
              <a:ext cx="2949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3" name="Google Shape;93;p17"/>
            <p:cNvSpPr txBox="1"/>
            <p:nvPr/>
          </p:nvSpPr>
          <p:spPr>
            <a:xfrm>
              <a:off x="4963775" y="5368550"/>
              <a:ext cx="2949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4" name="Google Shape;94;p17"/>
          <p:cNvGrpSpPr/>
          <p:nvPr/>
        </p:nvGrpSpPr>
        <p:grpSpPr>
          <a:xfrm>
            <a:off x="2849279" y="2882375"/>
            <a:ext cx="134268" cy="343600"/>
            <a:chOff x="4963775" y="5368550"/>
            <a:chExt cx="294900" cy="343600"/>
          </a:xfrm>
        </p:grpSpPr>
        <p:cxnSp>
          <p:nvCxnSpPr>
            <p:cNvPr id="95" name="Google Shape;95;p17"/>
            <p:cNvCxnSpPr/>
            <p:nvPr/>
          </p:nvCxnSpPr>
          <p:spPr>
            <a:xfrm>
              <a:off x="4963775" y="55330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6" name="Google Shape;96;p17"/>
            <p:cNvSpPr txBox="1"/>
            <p:nvPr/>
          </p:nvSpPr>
          <p:spPr>
            <a:xfrm>
              <a:off x="4963775" y="5558250"/>
              <a:ext cx="2949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7" name="Google Shape;97;p17"/>
            <p:cNvSpPr txBox="1"/>
            <p:nvPr/>
          </p:nvSpPr>
          <p:spPr>
            <a:xfrm>
              <a:off x="4963775" y="5368550"/>
              <a:ext cx="2949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45 out of 100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these numbers in ascending order: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7, -3, 2, -5, 1, 0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    of 80?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9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expression for the perimeter of this trapezium.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number is represented by this tally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0800" y="2930913"/>
            <a:ext cx="2762250" cy="1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1700" y="3278588"/>
            <a:ext cx="1657350" cy="876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Google Shape;106;p18"/>
          <p:cNvGrpSpPr/>
          <p:nvPr/>
        </p:nvGrpSpPr>
        <p:grpSpPr>
          <a:xfrm>
            <a:off x="7002255" y="853475"/>
            <a:ext cx="189709" cy="481300"/>
            <a:chOff x="4963775" y="5368550"/>
            <a:chExt cx="294900" cy="481300"/>
          </a:xfrm>
        </p:grpSpPr>
        <p:cxnSp>
          <p:nvCxnSpPr>
            <p:cNvPr id="107" name="Google Shape;107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8" name="Google Shape;108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9" name="Google Shape;109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Google Shape;11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45 out of 100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these numbers in ascending order: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7, -3, 2, -5, 1, 0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-5, -3, 0, 1, 2, 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    of 80?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9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expression for the perimeter of this trapezium.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number is represented by this tally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5" name="Google Shape;11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6" name="Google Shape;11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5225" y="3278588"/>
            <a:ext cx="1657350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0800" y="2930913"/>
            <a:ext cx="2762250" cy="1571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8" name="Google Shape;118;p19"/>
          <p:cNvGrpSpPr/>
          <p:nvPr/>
        </p:nvGrpSpPr>
        <p:grpSpPr>
          <a:xfrm>
            <a:off x="7002255" y="853475"/>
            <a:ext cx="189709" cy="481300"/>
            <a:chOff x="4963775" y="5368550"/>
            <a:chExt cx="294900" cy="481300"/>
          </a:xfrm>
        </p:grpSpPr>
        <p:cxnSp>
          <p:nvCxnSpPr>
            <p:cNvPr id="119" name="Google Shape;119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0" name="Google Shape;120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1" name="Google Shape;121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4613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80 out of 200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these numbers in descending order: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, 5, 3.5, 5.3,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     of 48?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76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number is represented by this tally?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00" y="2947875"/>
            <a:ext cx="295275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6650" y="3344713"/>
            <a:ext cx="3247325" cy="692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0" name="Google Shape;130;p20"/>
          <p:cNvGrpSpPr/>
          <p:nvPr/>
        </p:nvGrpSpPr>
        <p:grpSpPr>
          <a:xfrm>
            <a:off x="3042205" y="1596950"/>
            <a:ext cx="189709" cy="481300"/>
            <a:chOff x="4963775" y="5368550"/>
            <a:chExt cx="294900" cy="481300"/>
          </a:xfrm>
        </p:grpSpPr>
        <p:cxnSp>
          <p:nvCxnSpPr>
            <p:cNvPr id="131" name="Google Shape;131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2" name="Google Shape;132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3" name="Google Shape;133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4" name="Google Shape;134;p20"/>
          <p:cNvGrpSpPr/>
          <p:nvPr/>
        </p:nvGrpSpPr>
        <p:grpSpPr>
          <a:xfrm>
            <a:off x="4351580" y="1596950"/>
            <a:ext cx="189709" cy="481300"/>
            <a:chOff x="4963775" y="5368550"/>
            <a:chExt cx="294900" cy="481300"/>
          </a:xfrm>
        </p:grpSpPr>
        <p:cxnSp>
          <p:nvCxnSpPr>
            <p:cNvPr id="135" name="Google Shape;135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6" name="Google Shape;136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7" name="Google Shape;137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8" name="Google Shape;138;p20"/>
          <p:cNvGrpSpPr/>
          <p:nvPr/>
        </p:nvGrpSpPr>
        <p:grpSpPr>
          <a:xfrm>
            <a:off x="7018780" y="862525"/>
            <a:ext cx="189709" cy="481300"/>
            <a:chOff x="4963775" y="5368550"/>
            <a:chExt cx="294900" cy="481300"/>
          </a:xfrm>
        </p:grpSpPr>
        <p:cxnSp>
          <p:nvCxnSpPr>
            <p:cNvPr id="139" name="Google Shape;139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0" name="Google Shape;140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1" name="Google Shape;141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" name="Google Shape;146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810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80 out of 200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40%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these numbers in descending order: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, 5, 3.5, 5.3,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5.3, 5, 3.5,      ,    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     of 48?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26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triangle.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12h + 4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number is represented by this tally?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7" name="Google Shape;147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8" name="Google Shape;14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125" y="3175450"/>
            <a:ext cx="295275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6650" y="3344713"/>
            <a:ext cx="3247325" cy="692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" name="Google Shape;150;p21"/>
          <p:cNvGrpSpPr/>
          <p:nvPr/>
        </p:nvGrpSpPr>
        <p:grpSpPr>
          <a:xfrm>
            <a:off x="3097205" y="1522650"/>
            <a:ext cx="189709" cy="481300"/>
            <a:chOff x="4963775" y="5368550"/>
            <a:chExt cx="294900" cy="481300"/>
          </a:xfrm>
        </p:grpSpPr>
        <p:cxnSp>
          <p:nvCxnSpPr>
            <p:cNvPr id="151" name="Google Shape;15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2" name="Google Shape;152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4" name="Google Shape;154;p21"/>
          <p:cNvGrpSpPr/>
          <p:nvPr/>
        </p:nvGrpSpPr>
        <p:grpSpPr>
          <a:xfrm>
            <a:off x="4364805" y="2037625"/>
            <a:ext cx="189709" cy="481300"/>
            <a:chOff x="4963775" y="5368550"/>
            <a:chExt cx="294900" cy="481300"/>
          </a:xfrm>
        </p:grpSpPr>
        <p:cxnSp>
          <p:nvCxnSpPr>
            <p:cNvPr id="155" name="Google Shape;15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6" name="Google Shape;156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7" name="Google Shape;157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8" name="Google Shape;158;p21"/>
          <p:cNvGrpSpPr/>
          <p:nvPr/>
        </p:nvGrpSpPr>
        <p:grpSpPr>
          <a:xfrm>
            <a:off x="4052555" y="2037625"/>
            <a:ext cx="189709" cy="481300"/>
            <a:chOff x="4963775" y="5368550"/>
            <a:chExt cx="294900" cy="481300"/>
          </a:xfrm>
        </p:grpSpPr>
        <p:cxnSp>
          <p:nvCxnSpPr>
            <p:cNvPr id="159" name="Google Shape;159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0" name="Google Shape;160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1" name="Google Shape;161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2" name="Google Shape;162;p21"/>
          <p:cNvGrpSpPr/>
          <p:nvPr/>
        </p:nvGrpSpPr>
        <p:grpSpPr>
          <a:xfrm>
            <a:off x="4397455" y="1522650"/>
            <a:ext cx="189709" cy="481300"/>
            <a:chOff x="4963775" y="5368550"/>
            <a:chExt cx="294900" cy="481300"/>
          </a:xfrm>
        </p:grpSpPr>
        <p:cxnSp>
          <p:nvCxnSpPr>
            <p:cNvPr id="163" name="Google Shape;16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4" name="Google Shape;16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5" name="Google Shape;16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6" name="Google Shape;166;p21"/>
          <p:cNvGrpSpPr/>
          <p:nvPr/>
        </p:nvGrpSpPr>
        <p:grpSpPr>
          <a:xfrm>
            <a:off x="7018780" y="862525"/>
            <a:ext cx="189709" cy="481300"/>
            <a:chOff x="4963775" y="5368550"/>
            <a:chExt cx="294900" cy="481300"/>
          </a:xfrm>
        </p:grpSpPr>
        <p:cxnSp>
          <p:nvCxnSpPr>
            <p:cNvPr id="167" name="Google Shape;167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8" name="Google Shape;168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9" name="Google Shape;16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" name="Google Shape;174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505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27 out of 50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these numbers in ascending order: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,       ,       ,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     of 65?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80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number is represented by this tally?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5" name="Google Shape;175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6" name="Google Shape;17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225" y="2904750"/>
            <a:ext cx="291465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0721" y="3375046"/>
            <a:ext cx="2550125" cy="728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8" name="Google Shape;178;p22"/>
          <p:cNvGrpSpPr/>
          <p:nvPr/>
        </p:nvGrpSpPr>
        <p:grpSpPr>
          <a:xfrm>
            <a:off x="3145530" y="1576375"/>
            <a:ext cx="189709" cy="481300"/>
            <a:chOff x="4963775" y="5368550"/>
            <a:chExt cx="294900" cy="481300"/>
          </a:xfrm>
        </p:grpSpPr>
        <p:cxnSp>
          <p:nvCxnSpPr>
            <p:cNvPr id="179" name="Google Shape;179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0" name="Google Shape;180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1" name="Google Shape;181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2" name="Google Shape;182;p22"/>
          <p:cNvGrpSpPr/>
          <p:nvPr/>
        </p:nvGrpSpPr>
        <p:grpSpPr>
          <a:xfrm>
            <a:off x="3551880" y="1576375"/>
            <a:ext cx="189709" cy="481300"/>
            <a:chOff x="4963775" y="5368550"/>
            <a:chExt cx="294900" cy="481300"/>
          </a:xfrm>
        </p:grpSpPr>
        <p:cxnSp>
          <p:nvCxnSpPr>
            <p:cNvPr id="183" name="Google Shape;18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4" name="Google Shape;184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5" name="Google Shape;185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6" name="Google Shape;186;p22"/>
          <p:cNvGrpSpPr/>
          <p:nvPr/>
        </p:nvGrpSpPr>
        <p:grpSpPr>
          <a:xfrm>
            <a:off x="3958230" y="1576375"/>
            <a:ext cx="189709" cy="481300"/>
            <a:chOff x="4963775" y="5368550"/>
            <a:chExt cx="294900" cy="481300"/>
          </a:xfrm>
        </p:grpSpPr>
        <p:cxnSp>
          <p:nvCxnSpPr>
            <p:cNvPr id="187" name="Google Shape;18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9" name="Google Shape;189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0" name="Google Shape;190;p22"/>
          <p:cNvGrpSpPr/>
          <p:nvPr/>
        </p:nvGrpSpPr>
        <p:grpSpPr>
          <a:xfrm>
            <a:off x="4364580" y="1576375"/>
            <a:ext cx="189709" cy="481300"/>
            <a:chOff x="4963775" y="5368550"/>
            <a:chExt cx="294900" cy="481300"/>
          </a:xfrm>
        </p:grpSpPr>
        <p:cxnSp>
          <p:nvCxnSpPr>
            <p:cNvPr id="191" name="Google Shape;191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2" name="Google Shape;192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3" name="Google Shape;193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4" name="Google Shape;194;p22"/>
          <p:cNvGrpSpPr/>
          <p:nvPr/>
        </p:nvGrpSpPr>
        <p:grpSpPr>
          <a:xfrm>
            <a:off x="7012580" y="862525"/>
            <a:ext cx="189709" cy="481300"/>
            <a:chOff x="4963775" y="5368550"/>
            <a:chExt cx="294900" cy="481300"/>
          </a:xfrm>
        </p:grpSpPr>
        <p:cxnSp>
          <p:nvCxnSpPr>
            <p:cNvPr id="195" name="Google Shape;195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6" name="Google Shape;196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7" name="Google Shape;197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2" name="Google Shape;202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{58EF5B70-8644-4E18-8B90-A9CC5E135745}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850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27 out of 50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54%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these numbers in ascending order: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,       ,       ,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,       ,       ,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     of 65?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28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shape.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number is represented by this tally?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3" name="Google Shape;203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4" name="Google Shape;20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9175" y="3268828"/>
            <a:ext cx="2253600" cy="1325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0721" y="3375046"/>
            <a:ext cx="2550125" cy="728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6" name="Google Shape;206;p23"/>
          <p:cNvGrpSpPr/>
          <p:nvPr/>
        </p:nvGrpSpPr>
        <p:grpSpPr>
          <a:xfrm>
            <a:off x="7012580" y="862525"/>
            <a:ext cx="189709" cy="481300"/>
            <a:chOff x="4963775" y="5368550"/>
            <a:chExt cx="294900" cy="481300"/>
          </a:xfrm>
        </p:grpSpPr>
        <p:cxnSp>
          <p:nvCxnSpPr>
            <p:cNvPr id="207" name="Google Shape;20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8" name="Google Shape;20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9" name="Google Shape;20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0" name="Google Shape;210;p23"/>
          <p:cNvGrpSpPr/>
          <p:nvPr/>
        </p:nvGrpSpPr>
        <p:grpSpPr>
          <a:xfrm>
            <a:off x="3145530" y="1576375"/>
            <a:ext cx="189709" cy="481300"/>
            <a:chOff x="4963775" y="5368550"/>
            <a:chExt cx="294900" cy="481300"/>
          </a:xfrm>
        </p:grpSpPr>
        <p:cxnSp>
          <p:nvCxnSpPr>
            <p:cNvPr id="211" name="Google Shape;211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2" name="Google Shape;212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3" name="Google Shape;21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4" name="Google Shape;214;p23"/>
          <p:cNvGrpSpPr/>
          <p:nvPr/>
        </p:nvGrpSpPr>
        <p:grpSpPr>
          <a:xfrm>
            <a:off x="3551880" y="1576375"/>
            <a:ext cx="189709" cy="481300"/>
            <a:chOff x="4963775" y="5368550"/>
            <a:chExt cx="294900" cy="481300"/>
          </a:xfrm>
        </p:grpSpPr>
        <p:cxnSp>
          <p:nvCxnSpPr>
            <p:cNvPr id="215" name="Google Shape;215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6" name="Google Shape;216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7" name="Google Shape;217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8" name="Google Shape;218;p23"/>
          <p:cNvGrpSpPr/>
          <p:nvPr/>
        </p:nvGrpSpPr>
        <p:grpSpPr>
          <a:xfrm>
            <a:off x="3958230" y="1576375"/>
            <a:ext cx="189709" cy="481300"/>
            <a:chOff x="4963775" y="5368550"/>
            <a:chExt cx="294900" cy="481300"/>
          </a:xfrm>
        </p:grpSpPr>
        <p:cxnSp>
          <p:nvCxnSpPr>
            <p:cNvPr id="219" name="Google Shape;21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0" name="Google Shape;22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1" name="Google Shape;221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2" name="Google Shape;222;p23"/>
          <p:cNvGrpSpPr/>
          <p:nvPr/>
        </p:nvGrpSpPr>
        <p:grpSpPr>
          <a:xfrm>
            <a:off x="4364580" y="1576375"/>
            <a:ext cx="189709" cy="481300"/>
            <a:chOff x="4963775" y="5368550"/>
            <a:chExt cx="294900" cy="481300"/>
          </a:xfrm>
        </p:grpSpPr>
        <p:cxnSp>
          <p:nvCxnSpPr>
            <p:cNvPr id="223" name="Google Shape;22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4" name="Google Shape;224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5" name="Google Shape;225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6" name="Google Shape;226;p23"/>
          <p:cNvGrpSpPr/>
          <p:nvPr/>
        </p:nvGrpSpPr>
        <p:grpSpPr>
          <a:xfrm>
            <a:off x="3958230" y="2057675"/>
            <a:ext cx="189709" cy="481300"/>
            <a:chOff x="4963775" y="5368550"/>
            <a:chExt cx="294900" cy="481300"/>
          </a:xfrm>
        </p:grpSpPr>
        <p:cxnSp>
          <p:nvCxnSpPr>
            <p:cNvPr id="227" name="Google Shape;22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8" name="Google Shape;22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9" name="Google Shape;22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0" name="Google Shape;230;p23"/>
          <p:cNvGrpSpPr/>
          <p:nvPr/>
        </p:nvGrpSpPr>
        <p:grpSpPr>
          <a:xfrm>
            <a:off x="4364580" y="2057675"/>
            <a:ext cx="189709" cy="481300"/>
            <a:chOff x="4963775" y="5368550"/>
            <a:chExt cx="294900" cy="481300"/>
          </a:xfrm>
        </p:grpSpPr>
        <p:cxnSp>
          <p:nvCxnSpPr>
            <p:cNvPr id="231" name="Google Shape;231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2" name="Google Shape;232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3" name="Google Shape;23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4" name="Google Shape;234;p23"/>
          <p:cNvGrpSpPr/>
          <p:nvPr/>
        </p:nvGrpSpPr>
        <p:grpSpPr>
          <a:xfrm>
            <a:off x="3551880" y="2057675"/>
            <a:ext cx="189709" cy="481300"/>
            <a:chOff x="4963775" y="5368550"/>
            <a:chExt cx="294900" cy="481300"/>
          </a:xfrm>
        </p:grpSpPr>
        <p:cxnSp>
          <p:nvCxnSpPr>
            <p:cNvPr id="235" name="Google Shape;235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6" name="Google Shape;236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7" name="Google Shape;237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8" name="Google Shape;238;p23"/>
          <p:cNvGrpSpPr/>
          <p:nvPr/>
        </p:nvGrpSpPr>
        <p:grpSpPr>
          <a:xfrm>
            <a:off x="3145530" y="2057675"/>
            <a:ext cx="189709" cy="481300"/>
            <a:chOff x="4963775" y="5368550"/>
            <a:chExt cx="294900" cy="481300"/>
          </a:xfrm>
        </p:grpSpPr>
        <p:cxnSp>
          <p:nvCxnSpPr>
            <p:cNvPr id="239" name="Google Shape;23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0" name="Google Shape;24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1" name="Google Shape;241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