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FE335CE-4309-4652-AAC3-7F3E1C86366D}">
  <a:tblStyle styleId="{0FE335CE-4309-4652-AAC3-7F3E1C86366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E7E3F0C-A004-4F73-8EE1-3D90286077A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4271F4D-25F2-4148-AB2A-C269AA99015F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15ff40185a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15ff40185a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15ff40185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15ff40185a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5ff40185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115ff40185a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5ff40185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115ff40185a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15ff40185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15ff40185a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</a:pPr>
            <a:r>
              <a:rPr lang="en-GB" sz="216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16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</a:pPr>
            <a:r>
              <a:t/>
            </a:r>
            <a:endParaRPr sz="2165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</a:pPr>
            <a:r>
              <a:rPr lang="en-GB" sz="216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216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{0FE335CE-4309-4652-AAC3-7F3E1C86366D}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{0FE335CE-4309-4652-AAC3-7F3E1C86366D}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0" y="0"/>
            <a:ext cx="30000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33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50">
              <a:solidFill>
                <a:srgbClr val="007EE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" name="Google Shape;147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24%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38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5.55 to one decimal place.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6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8" name="Google Shape;14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9" name="Google Shape;14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675" y="2617600"/>
            <a:ext cx="3492975" cy="190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2325" y="2512347"/>
            <a:ext cx="2253600" cy="21116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43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24%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38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1, 2, 19, 38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5.55 to one decimal place.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6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shape.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39cm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Rectangle   3 x 7 = 21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Triangle ½ x 9 x 4 = 18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~5%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6" name="Google Shape;156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7" name="Google Shape;1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675" y="2617600"/>
            <a:ext cx="3492975" cy="190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6075" y="2617597"/>
            <a:ext cx="2253600" cy="211164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9" name="Google Shape;159;p25"/>
          <p:cNvGrpSpPr/>
          <p:nvPr/>
        </p:nvGrpSpPr>
        <p:grpSpPr>
          <a:xfrm>
            <a:off x="1925678" y="1552075"/>
            <a:ext cx="235655" cy="481300"/>
            <a:chOff x="4963775" y="5368550"/>
            <a:chExt cx="294900" cy="481300"/>
          </a:xfrm>
        </p:grpSpPr>
        <p:cxnSp>
          <p:nvCxnSpPr>
            <p:cNvPr id="160" name="Google Shape;160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1" name="Google Shape;161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2" name="Google Shape;162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" name="Google Shape;167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3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85%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130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0.97393 to two decimal places.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5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8" name="Google Shape;16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9" name="Google Shape;16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0550" y="2657700"/>
            <a:ext cx="2153475" cy="203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4350" y="2633837"/>
            <a:ext cx="3225450" cy="208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Google Shape;175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46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85%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130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1, 2, 5, 10, 13, 26, 65, 130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0.97393 to two decimal places.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0.97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0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shape.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A = 2 x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B = 10 x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~60%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6" name="Google Shape;176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7" name="Google Shape;17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0550" y="2706975"/>
            <a:ext cx="2153475" cy="203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4350" y="2633837"/>
            <a:ext cx="3225450" cy="2080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9" name="Google Shape;179;p27"/>
          <p:cNvGrpSpPr/>
          <p:nvPr/>
        </p:nvGrpSpPr>
        <p:grpSpPr>
          <a:xfrm>
            <a:off x="1925678" y="1552075"/>
            <a:ext cx="235655" cy="481300"/>
            <a:chOff x="4963775" y="5368550"/>
            <a:chExt cx="294900" cy="481300"/>
          </a:xfrm>
        </p:grpSpPr>
        <p:cxnSp>
          <p:nvCxnSpPr>
            <p:cNvPr id="180" name="Google Shape;180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1" name="Google Shape;181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2" name="Google Shape;182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{6E7E3F0C-A004-4F73-8EE1-3D90286077A8}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Q1 and Q5 both cover a skill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involving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Guide students to combine these two skills and make a visual link between percentages and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Encourage students to list factors in pairs before writing them in ascending order. Note that later in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week Q4 moves on from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area of a single shape to areas of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compound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shapes.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percentage as a fraction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factors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area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Estimating percentages (visually)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2" name="Google Shape;82;p17"/>
          <p:cNvGraphicFramePr/>
          <p:nvPr/>
        </p:nvGraphicFramePr>
        <p:xfrm>
          <a:off x="174000" y="685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{6E7E3F0C-A004-4F73-8EE1-3D90286077A8}</a:tableStyleId>
              </a:tblPr>
              <a:tblGrid>
                <a:gridCol w="8853400"/>
              </a:tblGrid>
              <a:tr h="392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9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percentage as a fraction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Task: Using circles, draw some visual representations of fractions and percentages. For example, cut a circle into 4 pieces using pencil lines. Then label each piece as one quarter and 25%.  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9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factors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“If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multiple of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then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factor of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”. Verify this statement by using some numerical examples. Discuss the relationship between multiples and factors.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38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Rounding</a:t>
                      </a:r>
                      <a:endParaRPr b="1" sz="15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the digit 5 rounds up? Think about how many digits there are?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9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area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Task: Note down the formulas for the area of rectangles, triangles, parallelograms and trapeziums. In pairs test each other at recalling a formula at random.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0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Estimating percentages (visually)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Simon says “When estimating percentages visually I compare the shaded area to percentages I know well like 50%, 25% and 10%”. Tia says “I think about how many times the shaded area would fit into the whole shape and then divide 100% by this number”. Discuss these methods for estimating.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70%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List the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factors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16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34.72 to the nearest integer.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3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percentage of the square that has been shaded.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463" y="2844350"/>
            <a:ext cx="2828925" cy="14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1674" y="2563924"/>
            <a:ext cx="2174750" cy="203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46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70%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List the factors of 16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1, 2, 4, 8, 16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34.72 to the nearest integer.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19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right-angled triangle.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percentage of the square that has been shaded.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~20%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6" name="Google Shape;96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7924" y="2689374"/>
            <a:ext cx="2174750" cy="203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463" y="2844350"/>
            <a:ext cx="2828925" cy="1476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19"/>
          <p:cNvGrpSpPr/>
          <p:nvPr/>
        </p:nvGrpSpPr>
        <p:grpSpPr>
          <a:xfrm>
            <a:off x="1925678" y="1552075"/>
            <a:ext cx="235655" cy="481300"/>
            <a:chOff x="4963775" y="5368550"/>
            <a:chExt cx="294900" cy="481300"/>
          </a:xfrm>
        </p:grpSpPr>
        <p:cxnSp>
          <p:nvCxnSpPr>
            <p:cNvPr id="100" name="Google Shape;100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1" name="Google Shape;101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2" name="Google Shape;10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" name="Google Shape;107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40%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28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3285 to the nearest ten.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85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parallelogram.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8" name="Google Shape;108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25" y="2618175"/>
            <a:ext cx="299085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3658" y="2571749"/>
            <a:ext cx="2100140" cy="196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" name="Google Shape;115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4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40%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28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1, 2, 4, 7, 14, 28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3285 to the nearest ten.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3290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85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parallelogram.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91mm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~40%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6" name="Google Shape;116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25" y="2618175"/>
            <a:ext cx="299085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5358" y="2697199"/>
            <a:ext cx="2100140" cy="1967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9" name="Google Shape;119;p21"/>
          <p:cNvGrpSpPr/>
          <p:nvPr/>
        </p:nvGrpSpPr>
        <p:grpSpPr>
          <a:xfrm>
            <a:off x="1925678" y="1552075"/>
            <a:ext cx="235655" cy="481300"/>
            <a:chOff x="4963775" y="5368550"/>
            <a:chExt cx="294900" cy="481300"/>
          </a:xfrm>
        </p:grpSpPr>
        <p:cxnSp>
          <p:nvCxnSpPr>
            <p:cNvPr id="120" name="Google Shape;120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1" name="Google Shape;121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2" name="Google Shape;12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15%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99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58448 to the nearest hundred.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85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trapezium.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8" name="Google Shape;12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9" name="Google Shape;12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275" y="2459888"/>
            <a:ext cx="2819400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9457" y="2571749"/>
            <a:ext cx="2165792" cy="20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Google Shape;13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{C4271F4D-25F2-4148-AB2A-C269AA99015F}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63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fraction in its simplest form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15%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99 in ascending order.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1, 3, 9, 11, 33, 99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Round 58448 to the nearest hundred.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58400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6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area of this trapezium.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84cm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percentage of the square that has been shaded.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~60%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6" name="Google Shape;13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7" name="Google Shape;13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125" y="2703813"/>
            <a:ext cx="2819400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1532" y="2703824"/>
            <a:ext cx="2165792" cy="202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9" name="Google Shape;139;p23"/>
          <p:cNvGrpSpPr/>
          <p:nvPr/>
        </p:nvGrpSpPr>
        <p:grpSpPr>
          <a:xfrm>
            <a:off x="1925678" y="1552075"/>
            <a:ext cx="235655" cy="481300"/>
            <a:chOff x="4963775" y="5368550"/>
            <a:chExt cx="294900" cy="481300"/>
          </a:xfrm>
        </p:grpSpPr>
        <p:cxnSp>
          <p:nvCxnSpPr>
            <p:cNvPr id="140" name="Google Shape;140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1" name="Google Shape;141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2" name="Google Shape;142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