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438A975-1A94-4543-B883-A3B25AB91A6D}">
  <a:tblStyle styleId="{F438A975-1A94-4543-B883-A3B25AB91A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5E37312-4629-4FBA-BD77-16492A569755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1B8CD39-8E9B-48FD-B2F8-7AEBA9346C57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60500966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160500966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160500966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160500966d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6050096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60500966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60500966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160500966d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160500966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160500966d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19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9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{F438A975-1A94-4543-B883-A3B25AB91A6D}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{F438A975-1A94-4543-B883-A3B25AB91A6D}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9,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7, 6, 17, 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10,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17, 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2.03 + 4.7 + 0.334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52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image: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749" y="3056024"/>
            <a:ext cx="1702575" cy="170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7252" y="2969275"/>
            <a:ext cx="3085650" cy="10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2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9,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7, 6, 17, 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6.5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10,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13.5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17, 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2.03 + 4.7 + 0.334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7.064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2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image: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70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4028" y="2978978"/>
            <a:ext cx="3161850" cy="10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3550" y="3008099"/>
            <a:ext cx="1744300" cy="175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6,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8, 3, 9, 2, 4,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5, -1,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6.52 ÷ 0.04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4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equilateral triangle: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450" y="3137525"/>
            <a:ext cx="1908500" cy="19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9600" y="2957550"/>
            <a:ext cx="3251275" cy="11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949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6,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8, 3, 9, 2, 4,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5, -1,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6.52 ÷ 0.04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2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equilateral triangle: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72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773" y="2982273"/>
            <a:ext cx="2212275" cy="1752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7850" y="2868975"/>
            <a:ext cx="3176250" cy="109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{05E37312-4629-4FBA-BD77-16492A569755}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 may need a written example to model their answers from for Q1. A notable difference in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pronunciation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‘</a:t>
                      </a:r>
                      <a:r>
                        <a:rPr i="1" lang="en-GB" sz="1500" u="sng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</a:t>
                      </a:r>
                      <a:r>
                        <a:rPr b="1" i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sequences’ and ‘</a:t>
                      </a:r>
                      <a:r>
                        <a:rPr i="1" lang="en-GB" sz="1500" u="sng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with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decimals’ could be highlighted here for Q2 and Q3. Consider printing out the shapes in Q4 for students to draw on the lines of symmetry. Q5 relates back to finding a percentage of an amount which was covered in week 4.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the mean  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percentages to compare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45300" y="505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{05E37312-4629-4FBA-BD77-16492A569755}</a:tableStyleId>
              </a:tblPr>
              <a:tblGrid>
                <a:gridCol w="8853400"/>
              </a:tblGrid>
              <a:tr h="210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0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the mean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is a dataset with one missing value: 9, 6, 7, x, 4, 10. The teacher says “Can you find x if the mean of this dataset is 5?” Simon says “It is impossible for the mean to be 5 because the sum of the values is already greater than 30 without x”. Do you agree with Simon? Explain your reasoning.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8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 sequences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Challenge: Can you find the missing numbers in these arithmetic sequences? (a) 2, _, _, 11…             (b) 5, _, _, _, 13… (c) 1, _, _, _, _, 21… Discuss the strategies you are using with a partner.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609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answers to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200, 600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20, 600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2, 600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0.2, 600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0.02, 600 </a:t>
                      </a:r>
                      <a:r>
                        <a:rPr lang="en-GB" sz="1600">
                          <a:solidFill>
                            <a:srgbClr val="2779F5"/>
                          </a:solidFill>
                        </a:rPr>
                        <a:t>÷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0.002?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 the impact of place value when dividing by a decimal.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8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says “Every shape has at least 1 line of symmetry and at least order 1 for rotational symmetry”. Do you agree? Discuss the reasons for your answer.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8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percentages to compare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gives the greater value, ‘30% of 48’ or ‘15% of 98’? Can you find the answer without actually calculating any percentages?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7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5,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4, 11, 18,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1.3 + 4.82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92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this rhombus: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amount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A or B,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greater?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275" y="3301600"/>
            <a:ext cx="31051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9803" y="3010175"/>
            <a:ext cx="3141975" cy="108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5,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4, 11, 18,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1.3 + 4.82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this rhombus: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amount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A or B,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greater?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59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652" y="2953075"/>
            <a:ext cx="3085650" cy="106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3413" y="3022213"/>
            <a:ext cx="2867025" cy="16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6,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3, 4, 8,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29, 16, 3,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0.18 - 0.019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4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image: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2299" y="3076050"/>
            <a:ext cx="1721725" cy="171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8378" y="2917475"/>
            <a:ext cx="3217200" cy="110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6,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3, 4, 8,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29, 16, 3,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-10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0.18 - 0.019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0.161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image: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78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2373" y="3017075"/>
            <a:ext cx="1803375" cy="177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3554" y="2891604"/>
            <a:ext cx="3342325" cy="11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839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7,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12, 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11,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19,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,27…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4.2 x 1.8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780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parallelogram: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925" y="3288188"/>
            <a:ext cx="2533650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8653" y="2930425"/>
            <a:ext cx="3198400" cy="110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{01B8CD39-8E9B-48FD-B2F8-7AEBA9346C57}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5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the mean of this data set is 7, what number is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3, 4,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12, 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Find the missing numbers in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11,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19,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27…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4.2 x 1.8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7.56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4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parallelogram: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amount, A or B, is greater?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65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8725" y="2946950"/>
            <a:ext cx="3150975" cy="107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8925" y="3288188"/>
            <a:ext cx="253365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