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AC7B21E-AE9E-4DAE-B6FC-054C1FF479BE}">
  <a:tblStyle styleId="{4AC7B21E-AE9E-4DAE-B6FC-054C1FF479B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8048A2E-6112-4D42-A193-CF078D7B6D3A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DDE9518-7FC6-4003-A51F-82CC5C77B62D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11a8dcfbe5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11a8dcfbe5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11a8dcfbe5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g111a8dcfbe5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11a8dcfbe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111a8dcfbe5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11a8dcfbe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111a8dcfbe5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11a8dcfbe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111a8dcfbe5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{4AC7B21E-AE9E-4DAE-B6FC-054C1FF479BE}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8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{4AC7B21E-AE9E-4DAE-B6FC-054C1FF479BE}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" name="Google Shape;152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{CDDE9518-7FC6-4003-A51F-82CC5C77B62D}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by collecting like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+ 9 - 9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this fraction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baseline="-25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</a:t>
                      </a:r>
                      <a:r>
                        <a:rPr b="0" baseline="-25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 rule for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1, 6, 11, 16,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(-1, 1)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 (1, -1)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 far, 94 people have signed up as members for the seven-a-side league.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teams of seven can be formed out of the current number of members?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3" name="Google Shape;153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4" name="Google Shape;15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4951" y="2607500"/>
            <a:ext cx="2781475" cy="2123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5" name="Google Shape;155;p24"/>
          <p:cNvGrpSpPr/>
          <p:nvPr/>
        </p:nvGrpSpPr>
        <p:grpSpPr>
          <a:xfrm>
            <a:off x="3454275" y="1488600"/>
            <a:ext cx="582067" cy="481300"/>
            <a:chOff x="4963768" y="5368550"/>
            <a:chExt cx="499500" cy="481300"/>
          </a:xfrm>
        </p:grpSpPr>
        <p:cxnSp>
          <p:nvCxnSpPr>
            <p:cNvPr id="156" name="Google Shape;156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7" name="Google Shape;157;p24"/>
            <p:cNvSpPr txBox="1"/>
            <p:nvPr/>
          </p:nvSpPr>
          <p:spPr>
            <a:xfrm>
              <a:off x="4963768" y="5368550"/>
              <a:ext cx="4995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110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8" name="Google Shape;158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" name="Google Shape;16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{CDDE9518-7FC6-4003-A51F-82CC5C77B62D}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by collecting like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+ 9 - 9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this fraction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 rule for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1, 6, 11, 16,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5n - 4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(-1, 1)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 (1, -1)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 far, 94 people have signed up as members for the seven-a-side league.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teams of seven can be formed out of the current number of members?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teams of seven, with 3 people left to find team-mates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4" name="Google Shape;164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5980" y="2571750"/>
            <a:ext cx="2748051" cy="20939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6" name="Google Shape;166;p25"/>
          <p:cNvGrpSpPr/>
          <p:nvPr/>
        </p:nvGrpSpPr>
        <p:grpSpPr>
          <a:xfrm>
            <a:off x="3454275" y="1488600"/>
            <a:ext cx="582067" cy="481300"/>
            <a:chOff x="4963768" y="5368550"/>
            <a:chExt cx="499500" cy="481300"/>
          </a:xfrm>
        </p:grpSpPr>
        <p:cxnSp>
          <p:nvCxnSpPr>
            <p:cNvPr id="167" name="Google Shape;16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8" name="Google Shape;168;p25"/>
            <p:cNvSpPr txBox="1"/>
            <p:nvPr/>
          </p:nvSpPr>
          <p:spPr>
            <a:xfrm>
              <a:off x="4963768" y="5368550"/>
              <a:ext cx="4995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110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9" name="Google Shape;16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" name="Google Shape;174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{CDDE9518-7FC6-4003-A51F-82CC5C77B62D}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594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by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collecting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like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this fraction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 rule for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3, 3.75, 4.5, 5.25,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1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(-3, 1)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 (0, -3)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cost to buy 25 textbooks is £425.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would it cost to buy 36 textbooks?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5" name="Google Shape;175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6" name="Google Shape;17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3650" y="2571750"/>
            <a:ext cx="2705625" cy="2065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7" name="Google Shape;177;p26"/>
          <p:cNvGrpSpPr/>
          <p:nvPr/>
        </p:nvGrpSpPr>
        <p:grpSpPr>
          <a:xfrm>
            <a:off x="3454275" y="1488600"/>
            <a:ext cx="582067" cy="481300"/>
            <a:chOff x="4963768" y="5368550"/>
            <a:chExt cx="499500" cy="481300"/>
          </a:xfrm>
        </p:grpSpPr>
        <p:cxnSp>
          <p:nvCxnSpPr>
            <p:cNvPr id="178" name="Google Shape;178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9" name="Google Shape;179;p26"/>
            <p:cNvSpPr txBox="1"/>
            <p:nvPr/>
          </p:nvSpPr>
          <p:spPr>
            <a:xfrm>
              <a:off x="4963768" y="5368550"/>
              <a:ext cx="4995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225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0" name="Google Shape;180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5" name="Google Shape;185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{CDDE9518-7FC6-4003-A51F-82CC5C77B62D}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594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by collecting like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this fraction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baseline="-25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0.5625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 rule for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3, 3.75, 4.5, 5.25,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0.75n + 2.25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1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(-3, 1)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 (0, -3)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cost to buy 25 textbooks is £425.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would it cost to buy 36 textbooks?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One textbook costs £17, so 36 textbooks will cost £612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6" name="Google Shape;186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7" name="Google Shape;18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4030" y="2571750"/>
            <a:ext cx="2736301" cy="2084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8" name="Google Shape;188;p27"/>
          <p:cNvGrpSpPr/>
          <p:nvPr/>
        </p:nvGrpSpPr>
        <p:grpSpPr>
          <a:xfrm>
            <a:off x="3454275" y="1488600"/>
            <a:ext cx="582067" cy="481300"/>
            <a:chOff x="4963768" y="5368550"/>
            <a:chExt cx="499500" cy="481300"/>
          </a:xfrm>
        </p:grpSpPr>
        <p:cxnSp>
          <p:nvCxnSpPr>
            <p:cNvPr id="189" name="Google Shape;18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0" name="Google Shape;190;p27"/>
            <p:cNvSpPr txBox="1"/>
            <p:nvPr/>
          </p:nvSpPr>
          <p:spPr>
            <a:xfrm>
              <a:off x="4963768" y="5368550"/>
              <a:ext cx="4995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225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1" name="Google Shape;191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400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{C8048A2E-6112-4D42-A193-CF078D7B6D3A}</a:tableStyleId>
              </a:tblPr>
              <a:tblGrid>
                <a:gridCol w="88022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only new skill this week is finding the n</a:t>
                      </a:r>
                      <a:r>
                        <a:rPr baseline="30000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term, so students can attempt this alongside topics that they are already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familiar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with. The topics here are high frequency in terms of usage throughout GCSE Maths, so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developing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maintaining confidence will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help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student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going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forward.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Collecting like terms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fractions as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the n</a:t>
                      </a:r>
                      <a:r>
                        <a:rPr b="1" baseline="30000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Plotting coordinates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Multiplicative reasoning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{C8048A2E-6112-4D42-A193-CF078D7B6D3A}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Collecting like terms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can we add “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 but not “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-GB">
                          <a:solidFill>
                            <a:srgbClr val="2779F5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xy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fractions as decimals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there more than one way of converting a fraction to a decimal?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all fractions be written as decimals?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the n</a:t>
                      </a:r>
                      <a:r>
                        <a:rPr b="1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it called the n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Plotting coordinates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has your efficiency grown when plotting coordinates? Why is this?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Multiplicative reasoning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your method for this working with this type of problem.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{CDDE9518-7FC6-4003-A51F-82CC5C77B62D}</a:tableStyleId>
              </a:tblPr>
              <a:tblGrid>
                <a:gridCol w="1546950"/>
                <a:gridCol w="1301375"/>
                <a:gridCol w="1794750"/>
                <a:gridCol w="1171150"/>
                <a:gridCol w="3067850"/>
              </a:tblGrid>
              <a:tr h="1241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by collecting like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Express this fraction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a rule for the n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2, 4, 6, 8,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572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(3, 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 (-4, -2)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cost to buy 5 bottles of water is £4.00.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does it cost to buy 3 bottles of water?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0525" y="2571750"/>
            <a:ext cx="2774374" cy="21176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8"/>
          <p:cNvGrpSpPr/>
          <p:nvPr/>
        </p:nvGrpSpPr>
        <p:grpSpPr>
          <a:xfrm>
            <a:off x="3319978" y="1519800"/>
            <a:ext cx="235655" cy="481300"/>
            <a:chOff x="4963775" y="5368550"/>
            <a:chExt cx="294900" cy="481300"/>
          </a:xfrm>
        </p:grpSpPr>
        <p:cxnSp>
          <p:nvCxnSpPr>
            <p:cNvPr id="90" name="Google Shape;90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1" name="Google Shape;91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2" name="Google Shape;92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" name="Google Shape;97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{CDDE9518-7FC6-4003-A51F-82CC5C77B62D}</a:tableStyleId>
              </a:tblPr>
              <a:tblGrid>
                <a:gridCol w="1546950"/>
                <a:gridCol w="1301375"/>
                <a:gridCol w="1794750"/>
                <a:gridCol w="1171150"/>
                <a:gridCol w="3067850"/>
              </a:tblGrid>
              <a:tr h="1241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by collecting like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Express this fraction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a rule for the n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2, 4, 6, 8,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2n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572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(3, 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 (-4, -2)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cost to buy 5 bottles of water is £4.00.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does it cost to buy 3 bottles of water?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ne bottle is £0.80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Three bottles cost £2.40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8" name="Google Shape;98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5425" y="2617575"/>
            <a:ext cx="2772850" cy="21128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0" name="Google Shape;100;p19"/>
          <p:cNvGrpSpPr/>
          <p:nvPr/>
        </p:nvGrpSpPr>
        <p:grpSpPr>
          <a:xfrm>
            <a:off x="3319978" y="1519800"/>
            <a:ext cx="235655" cy="481300"/>
            <a:chOff x="4963775" y="5368550"/>
            <a:chExt cx="294900" cy="481300"/>
          </a:xfrm>
        </p:grpSpPr>
        <p:cxnSp>
          <p:nvCxnSpPr>
            <p:cNvPr id="101" name="Google Shape;10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2" name="Google Shape;102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3" name="Google Shape;103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Google Shape;108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{CDDE9518-7FC6-4003-A51F-82CC5C77B62D}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439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by collecting like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this fraction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 rule for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2, 5, 8, 11, 14, 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87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(0, 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 (5, -3)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exchange rate at a travel shop is $1.52 per £ Sterling.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would you have in dollars and cents if you exchanged £60?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9" name="Google Shape;109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9651" y="2571750"/>
            <a:ext cx="2709300" cy="206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1" name="Google Shape;111;p20"/>
          <p:cNvGrpSpPr/>
          <p:nvPr/>
        </p:nvGrpSpPr>
        <p:grpSpPr>
          <a:xfrm>
            <a:off x="3319978" y="1519800"/>
            <a:ext cx="235655" cy="481300"/>
            <a:chOff x="4963775" y="5368550"/>
            <a:chExt cx="294900" cy="481300"/>
          </a:xfrm>
        </p:grpSpPr>
        <p:cxnSp>
          <p:nvCxnSpPr>
            <p:cNvPr id="112" name="Google Shape;112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3" name="Google Shape;113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4" name="Google Shape;114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" name="Google Shape;119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{CDDE9518-7FC6-4003-A51F-82CC5C77B62D}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439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by collecting like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this fraction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 rule for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2, 5, 8, 11, 14, 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3n - 1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87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(0, 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 (5, -3)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exchange rate at a travel shop is $1.52 per £ Sterling.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would you have in dollars and cents if you exchanged £60?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$91.20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0" name="Google Shape;12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7550" y="2589725"/>
            <a:ext cx="2694350" cy="20529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2" name="Google Shape;122;p21"/>
          <p:cNvGrpSpPr/>
          <p:nvPr/>
        </p:nvGrpSpPr>
        <p:grpSpPr>
          <a:xfrm>
            <a:off x="3319978" y="1519800"/>
            <a:ext cx="235655" cy="481300"/>
            <a:chOff x="4963775" y="5368550"/>
            <a:chExt cx="294900" cy="481300"/>
          </a:xfrm>
        </p:grpSpPr>
        <p:cxnSp>
          <p:nvCxnSpPr>
            <p:cNvPr id="123" name="Google Shape;12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4" name="Google Shape;12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5" name="Google Shape;12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" name="Google Shape;130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{CDDE9518-7FC6-4003-A51F-82CC5C77B62D}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by collecting like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+ 2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+ 3 - 7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this fraction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 rule for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24, 17, 10, 3,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91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(3.5, 2.5)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 (-6, 0)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Packets of blue pens cost £1.20.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packets of blue pens can be bought with £20?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money would be left?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1" name="Google Shape;131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2" name="Google Shape;13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6126" y="2571750"/>
            <a:ext cx="2689975" cy="2053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3" name="Google Shape;133;p22"/>
          <p:cNvGrpSpPr/>
          <p:nvPr/>
        </p:nvGrpSpPr>
        <p:grpSpPr>
          <a:xfrm>
            <a:off x="3319978" y="1519800"/>
            <a:ext cx="235655" cy="481300"/>
            <a:chOff x="4963775" y="5368550"/>
            <a:chExt cx="294900" cy="481300"/>
          </a:xfrm>
        </p:grpSpPr>
        <p:cxnSp>
          <p:nvCxnSpPr>
            <p:cNvPr id="134" name="Google Shape;134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5" name="Google Shape;135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6" name="Google Shape;136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" name="Google Shape;141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{CDDE9518-7FC6-4003-A51F-82CC5C77B62D}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by collecting like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+ 2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+ 3 - 7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this fraction as a decimal: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0.875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 rule for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24, 17, 10, 3,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31 - 7n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91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(3.5, 2.5)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 (-6, 0)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Packets of blue pens cost £1.20.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packets of blue pens can be bought with £20?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money would be left?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80p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2" name="Google Shape;142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3" name="Google Shape;14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7950" y="2571750"/>
            <a:ext cx="2785949" cy="2122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4" name="Google Shape;144;p23"/>
          <p:cNvGrpSpPr/>
          <p:nvPr/>
        </p:nvGrpSpPr>
        <p:grpSpPr>
          <a:xfrm>
            <a:off x="3319978" y="1519800"/>
            <a:ext cx="235655" cy="481300"/>
            <a:chOff x="4963775" y="5368550"/>
            <a:chExt cx="294900" cy="481300"/>
          </a:xfrm>
        </p:grpSpPr>
        <p:cxnSp>
          <p:nvCxnSpPr>
            <p:cNvPr id="145" name="Google Shape;145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6" name="Google Shape;146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7" name="Google Shape;147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