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9261E50-44D9-4F70-887A-192EC8B1B118}">
  <a:tblStyle styleId="{49261E50-44D9-4F70-887A-192EC8B1B1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F145EE8-3285-4A64-AF97-420E44873AB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846082C-330A-48F0-93F3-6CD40C93360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0df39b1859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0df39b1859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df39b1859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df39b1859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df39b185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0df39b1859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df39b1859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0df39b1859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0df39b1859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10df39b1859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{49261E50-44D9-4F70-887A-192EC8B1B118}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{49261E50-44D9-4F70-887A-192EC8B1B118}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518900"/>
                <a:gridCol w="873500"/>
                <a:gridCol w="1874875"/>
                <a:gridCol w="3067850"/>
              </a:tblGrid>
              <a:tr h="1302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thousand is 27000. What is the largest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0.125, 0.25, 0.375, 0.5,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…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6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19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subtract 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 linear scale fact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 of enlargement from A to B.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9" name="Google Shape;129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638" y="2731813"/>
            <a:ext cx="2790825" cy="197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Google Shape;135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518900"/>
                <a:gridCol w="873500"/>
                <a:gridCol w="1874875"/>
                <a:gridCol w="3067850"/>
              </a:tblGrid>
              <a:tr h="1287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thousand is 27000. What is the largest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27499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0.125, 0.25, 0.375, 0.5,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Constant difference of 0.125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60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19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subtract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28, 25, 22, 19, 16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linear scale fact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 of enlargement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from A to B.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Scale Factor = 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6" name="Google Shape;136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0375" y="2983825"/>
            <a:ext cx="2744225" cy="185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hundred is 1200. What is the smallest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 + 5 + 5 + 5 + 5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not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1, 0, 1, 0, 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64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halving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this diagram not represent an enlargement?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8913" y="3253788"/>
            <a:ext cx="3857625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585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hundred is 1200. What is the smallest the integer could be?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 + 5 + 5 + 5 + 5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not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1, 0, 1, 0, 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 constant difference between terms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3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64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halving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64, 32, 16, 8, 4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this diagram not represent an enlargement?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scale factor for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length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inconsistent with the scale factor for width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0" name="Google Shape;15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1" name="Google Shape;1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3438" y="3383838"/>
            <a:ext cx="3857625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{AF145EE8-3285-4A64-AF97-420E44873AB3}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sees a mixture of topics from Year 7 as well as topics seen more recently. Note that, in question 1 we are avoiding confusion with upper and lower bounds by adding the requirement that the numbers are integers. This is something you may want to discuss now, or leave to a date in the future depending on the students.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rounding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ndex notation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arithmetic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Generating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Enlargements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{AF145EE8-3285-4A64-AF97-420E44873AB3}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rounding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upper and lower bounds for rounding differ if we are not just working with integers?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necessary to know what number(s) we could have had before rounding?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Index notation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useful to write expressions in index form?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arithmetic sequences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common difference?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sequences look if they have a common ratio, rather than a common difference?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Generating sequences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what ways could we create/generate a sequence of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Enlargements 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*promote reflections on skills built last year*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ten is 140. What is the smallest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Rewrite this product using index notation: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 x 5 x 5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Explain why this sequence is arithmetic: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10, 17, 24, 31, …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nerate the first five terms of the sequence with,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7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add 4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 sc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ale factor of enlargement from square A to square B.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1475" y="3178349"/>
            <a:ext cx="2995325" cy="130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ten is 140. What is the smallest the integer could be?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Rewrite this product using index notation: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 x 5 x 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Explain why this sequence is arithmetic: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10, 17, 24, 31, …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Constant difference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+7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nerate the first five terms of the sequence with,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7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add 4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7, 11, 15, 19, 23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 sc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ale factor of enlargement from square A to square B.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Scale Factor =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1475" y="3178349"/>
            <a:ext cx="2995325" cy="130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Google Shape;10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6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ten is 60. What is the largest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27, 21, 15, 9, 3, …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3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41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subtract 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scale factor of enlargement  from the smaller triangle to larger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1" name="Google Shape;10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7924" y="2996049"/>
            <a:ext cx="3620825" cy="15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Google Shape;10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6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ten is 60. What is the largest the integer could be?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27, 21, 15, 9, 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Constant difference of -6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3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41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subtract 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41, 33, 25, 17, 9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Determine the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scale factor of enlargement  from the smaller triangle to larger triangle.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Scale Factor = 2.5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8" name="Google Shape;108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7924" y="2996049"/>
            <a:ext cx="3620825" cy="15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hundred is 800. What is the largest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7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not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2, 4, 8, 16, 32, …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add 7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scale factor of enlargement from rectangle A to rectangle B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0888" y="3217238"/>
            <a:ext cx="311467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Google Shape;12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{8846082C-330A-48F0-93F3-6CD40C933605}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67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 integer rounded to the nearest hundred is 800. What is the largest the integer could be?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849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Rewrite this product using index notation: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7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7 x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or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Explain why this sequence is not arithmetic: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2, 4, 8, 16, 32,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Difference between terms not constant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31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five terms of the sequence with,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      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Term to term rule :    add 7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-1, 6, 13, 20, 27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scale factor of enlargement from rectangle A to rectangle B.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Scale Factor = 3.5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0138" y="3236938"/>
            <a:ext cx="311467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