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6F949-4E61-9EFD-7B62-75D9017CBA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5D6496-C1AB-CEEF-C99F-B5E007B34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B9D30-9FA6-F75C-F773-5B35B5B79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75652-9C2B-8B1B-3F83-75B7E93F5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B0270-8BA5-8506-1B1C-398E4C6CE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66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3DD83-893D-4C7A-6A74-9AD8C85D7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D29601-3707-ADC2-93F4-8920B06732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3156D-41B9-2B8F-80BA-E587C5A49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EF051-DA60-CB16-1420-8A4F4E0EA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A9F97-3C53-ED1D-170A-E3016C592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22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CDB5AF-06F9-0DF5-2446-A57C90717A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EC298-4642-2A90-24B4-44F82D388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68ECFE-4A5B-B8FA-4EB8-7935658CC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3642B-7347-8963-816B-352CB9C6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4A784-4BAE-68E5-845F-8C77F9DE1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67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7449-480F-EBC8-79BA-C0E7B9C8F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520E-FA4F-5786-5464-8D14A2BB1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7C8A1-7A83-6756-FBDB-A17394C7B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A4B21-AF97-FE7C-BFD9-792ABF229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ECC7-8FB1-EE03-F1FA-AD3BE9816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07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7F351-93AF-36E0-BDA5-4A435F695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81F07-818B-334C-BE75-AA2167A9E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AA7D8-F7F3-55E1-8605-F68E3222B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09A58-EF59-1768-65B1-EE42CBEBB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CE33E-27AD-0AF2-FBD3-82AFF8F08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39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5C72E-6523-B80B-097A-BE898FC8D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0D791-7395-2257-2957-3A1C7D3BC3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241784-138F-8169-2244-FF8C131AD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0E23C-BDB6-F8E8-B307-743B478F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BCE3A-B41B-F2F4-1C03-17AF1CC1C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20FDAA-0E9A-DC1E-F40B-EEF8DD5C4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5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31A41-2F3A-1000-A29F-B9809DA31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9BFAE-02BF-3F88-B473-372F1EB81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EF8920-4666-E4EC-5089-C816361EFD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A6643-316B-3C93-8EC4-E721BC4651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F5AF2E-8052-CB87-1632-3F671A3BAF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2C17F3-EC0C-DE16-C8A5-2D486ABF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0923CB-8B15-D05B-6D58-A581D5F69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6F71DC-681E-6135-37F6-B63592356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83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15743-3C5B-F2DF-7AB2-BA77514B8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CC5789-5281-0550-3F1C-109C2D3F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C4B8B9-204D-95D3-5240-EBDA17390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24D18C-8B2D-C6CB-8158-6FAF1B4D4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9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59D1AA-3B87-333A-B51A-95AAB2D56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CC0A-F934-07C3-CC2F-D34B4AD8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CA26B6-CA20-6DA9-FD52-D4EEC54A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42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35542-EB13-73DE-A5B4-D1DF8ABB4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69D02-7536-5F5B-A454-B5083D53F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C3AE3D-6A7C-64F0-4FD6-279B96CF4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A86EF-A476-ADBC-1B50-AB6B72888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2C5EB-3837-46DF-B568-4F5AA0BCE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BB0B0-1EDF-8704-F593-1FE8F31B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88CEF-05AB-2F42-8583-6512FE92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B76A82-25A3-E877-096D-44A779846A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B410A-BF31-03BF-4041-065B9E24A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924BD-D26E-B252-3068-6C6DE2E36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13B682-E4FE-010C-78F7-1BBC980CA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7C750-B88B-43F2-EB95-D0F46FD1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7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494249-6F1F-6A3C-DC6C-3CC10ECE3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34231-D81F-4F11-82D2-BD4A0B179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BD163-2445-A94C-42D9-3E8F6E965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5BC0A-F48A-48F0-AC67-82EC34E02D6A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69AD3-B8D8-9022-BA35-B5F352C90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24EDA-E5BC-3FB3-E0B3-05197CAB1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09AF9-19B1-49E1-B753-C4A2509B6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4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CE0679-7215-B2A5-04E7-4C8553E42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59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87FF9B-F01B-15A5-08BB-BD3AB5B32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32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1A0E22-BE30-BB20-E107-9D968DC08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02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D6A065-A003-C2AF-7F31-582B975D7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53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5A4B59-A3FC-AB24-674B-FE915B9D1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5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7C4F0C-5790-EB63-7912-F8E3E2906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5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2CE6E7-7D28-4E3C-17D9-36244E7C4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19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5B00A4-8B4B-CE8F-4FD0-A18F1E083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78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440191-ABAC-F7DD-CC3E-6F6F52B40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114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8EE334-EAAB-6968-C29C-42F8B029F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39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4ED0A80-1124-73B4-CFFF-023E42441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6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1844077-A30C-8DC9-B407-C0983DFAC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32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FDBD6FB-0BF7-308C-783B-9F6C4B4BF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55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A23D7A-9E68-1B6F-BC33-9AC85A0E2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22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C2A27F-68CB-6092-DCB1-E93C89954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323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2E596A-11FC-BB4C-C9A3-A0E1860E4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61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1FA9AC-F400-E147-52A8-75455764D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505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D576E5-0F16-441D-0906-AF7C18708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828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009C11-008E-01A4-512E-A749C4D59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0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285980-354D-1C48-E0C4-1336E8502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6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4115E8-0D9E-14DF-8B14-022CA512A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10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7F9B4B-2F5D-B88B-431F-644A95F26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9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E0BAD-F958-6042-90CC-E669BBF1D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2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788D46-66DB-4405-3F5C-ADF75A30F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6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A7C6E8-F319-6084-F041-83E0B78B8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5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18E52F-4217-CE86-95C7-907624475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42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2024-03-07T15:52:38Z</dcterms:created>
  <dcterms:modified xsi:type="dcterms:W3CDTF">2024-03-07T15:57:30Z</dcterms:modified>
</cp:coreProperties>
</file>