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C7DCE-0B45-D60B-0970-E95697965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A1C36D-4978-764D-43AF-CC6CE5031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7648A-2A7B-3999-A7EC-461AA9229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87035-D7E6-18C1-5EDB-15CAFEF5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21889-1C97-7C23-0702-69FF06071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8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894F-B9F9-C07F-F351-2D53D1D3B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2099F7-C9B1-F3C3-CA64-2652BFAF8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7F494-D23B-2DBE-3DB5-6178A519C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D40C16-23E1-32F3-84A4-5010E530D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9C9B0-3666-C97F-CC96-41E5874A9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429906-D840-F73F-11AA-ABAF5BCCC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BAC331-C2AB-9B11-A677-5C6E5387D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20D09-7FAA-20ED-0B83-4911BDA25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9307F-8602-124B-534C-156C08589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E7384-5781-B6A7-FD56-37ADBBF53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8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AFA54-5288-C073-28B6-3A1FCA175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2EF4C-DA99-9FC8-D76F-47137AEAF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ED731-0690-F674-8303-6917EFD5C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216CD-6CC2-5528-D5A2-67984DCF6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DC797B-4941-CDFD-24C1-E2D4F7491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566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E570E-81A3-B2EA-FC7F-D755B8581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7F9E65-AECC-91FD-15F1-14BE1F676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9958E-D7C1-7D60-B9B2-BDC32B6D8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83E9-C771-CBF5-7B22-AED234508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189D0-F1CE-F04B-399E-1B605E61A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5577C-2218-C56A-4E9C-BDC7391B3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992F9-1C5A-F62C-DFF3-4FA2655544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699E88-756D-BED8-F3CD-25651224F4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63F2F-6D41-3124-B101-2D956D294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2F454-758C-D3C0-CC33-EDA2B661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664A4D-E350-155D-0D2D-FEB994316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54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62044-ADEE-9165-B805-6DA2F92B8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58CEB-D5CF-64B8-885E-9383A99CF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268A85-8711-0813-3608-C1C75BE85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49F49E-7BC8-AD5A-E407-D356D3663C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9E90A7-5498-9C68-51C5-4604E25F2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7CF80C-18F0-DDD4-5BDA-23FBB24ED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304026-C5B4-4937-59A5-AFC51EB20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6AE63C-4227-33F5-CA3E-406259589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E7104-9DBA-715B-2FB3-9ABA04581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6E3598-4CC8-E48D-F12D-76A2A2EA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05C929-1447-40DF-0AB9-0FB33895A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4FA805-6F19-993C-7BB6-845FE45C6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501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BFA866-2369-19AB-4299-C4A9ABB3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E86794-9D04-A096-5CC7-D10D293AB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4EEF0-C12F-A4EC-374E-79E66126F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6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CF897-7711-FD4D-8E92-545E7306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52C08-03B7-C9D8-F146-36BA44931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86DF9C-A2F3-F96D-5426-6F9CD0BD7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4A8018-3A09-1B59-9A0E-159D81D10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F8742D-11D5-6A70-AB23-97AA258BF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C7A7A-323E-9E35-6955-738838C62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70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E3B3-4FF5-0DB5-0F8C-2DBB1C43E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FE694D-7AE8-DBE2-C6D7-3E859DE2C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C6D92B-A453-8702-9C44-C680CA095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170FA-7D94-BFB9-E772-BFF7E29E4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747DB7-9E02-1E64-A948-58BDFCA8C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DCC12-1E4A-906C-104A-51F01D7C2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0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C5097E-17D9-3E46-912A-1C6422D49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A9A339-56E7-7BA3-0925-282571CD5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6964C-F463-227D-2886-01B04CF7FD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12AD0-7DC6-4D2E-8481-F6B7C526BF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F260F-87D5-983F-0925-25416F70B2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4A197-A5BA-0792-D398-7CAE23D00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79AFE-FD2A-4277-A0CC-7B35BD461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4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9B424A-1D42-472A-5F6D-3C9C0EAB7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83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8A9D24-DEEC-AE34-21B8-8F226371C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3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584E78-2697-4B52-4185-2E4EBE37A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36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A7E250-E90E-8C59-5528-2D36FF519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24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8D80F2-9003-0C0A-A57C-B4ED5F456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93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720EE3-2D5C-5CD2-AAE3-01527627D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1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46A788-558A-EF2F-364D-2E157CC68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00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934DD6-AC22-0F56-D3CC-7752D7595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09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4D61F6-241D-67B6-2F9D-39508ABF7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24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62D362-E624-DA52-F076-D78314DF9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87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CE241D-DA87-068E-EDFF-9E7243F0C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68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A4D390-307F-D190-46BE-A99B69057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36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699AE4-6F0D-E84D-D578-C79E76B9A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9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A134DE-6CFF-ADBE-876E-1C7CD44DF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84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8BA55D-4898-B3F7-F818-0A084D408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32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825E84-4E48-859B-0796-D216E957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73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908F98-7639-9373-0F45-A9A5895BF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32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B8E297-7B97-3F1E-31EB-7E3897E03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66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C02ECE-4CEB-26CD-3721-AED75C2C5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29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AEBD35-680C-9F30-F0BC-E0692093E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65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4F98CD-28EC-5553-A7C2-D0CE31EC9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7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540A70-6207-5C2F-3F15-F8CF6FDB3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29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4D85CC-7DAF-7DF8-2517-797871BD3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53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95CC95-1002-68A1-1A2C-F1B5E85E0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20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9CD345-E557-F2C0-AD19-A15CFEFB8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19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FA75E3-F06F-FC85-F99D-EE067861B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12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2024-03-07T15:44:07Z</dcterms:created>
  <dcterms:modified xsi:type="dcterms:W3CDTF">2024-03-07T15:44:30Z</dcterms:modified>
</cp:coreProperties>
</file>