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3FB1D-FBFE-FABE-BDC8-B1EDC199A7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6E45B2-706E-9E73-39F1-3F1C3ED3D0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3D1D63-C625-E6CD-BC40-6FF64517F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587E93-36D5-529B-EAB8-BB6E77B18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677AD-7282-A9D5-0BA5-4728F4169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16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D76F5-8EF1-70B4-F717-EFA99A9B4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220988-B7C9-1D80-B39A-BEFA46C732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F870FF-3505-9A6D-2BB2-DE3B493D4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8A481-D414-6EBE-D1A9-95BC9C7F7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77473-BED0-4D28-49F9-A1B6E8CEC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83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83B955-6FA7-1656-4FAD-12C96CF064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F3C1B4-3EE6-D93D-3C54-0451B997DA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EA4D2-90F2-C20A-F3D9-CBF8E9FAE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BA0E8A-BCF1-1631-DEB1-53B797834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65265-BC98-F576-1F6A-EB761F03A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07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84F39-5037-328D-99F1-F65B92A90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52C96-12F5-8FFE-85BE-56697926B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4A8BE-774F-9AD7-B19E-6C2D906AA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6E1873-541A-F45C-49B5-E1A3D47A9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7801B-AB26-9451-86B2-CBB08032F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549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48934-028B-CB28-E9DD-9A5277776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A02DB3-F30A-FC0F-CCBB-25F5AF5BC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F70C3-8D41-3FE9-42D1-E41EA3ADF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F3CB3-440D-8F7B-6D5D-11DF8FF3F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22B1C-DDE0-5B15-8C47-D70EFF1E3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5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B444D-DC2B-21E1-34AB-59F3B8D38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5E243-E0DC-60A1-7232-6A65E1AD77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8C515C-992C-B6F2-E764-5A137115F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B13BE-074E-3D63-4B96-1B6194F3A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5CAFC1-A7B7-0F1A-4DD7-CFD0D1DDE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F6C3F7-6B04-0A2F-A934-3CBFE520A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291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4B434-53D7-BB27-F63C-23D578983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8457E5-82CC-5AEB-3A75-0B2EC2AFF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AD9E6C-86B6-DD28-02B6-C7924924D1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3980E5-EB50-3D6C-A80D-1E5107D7ED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BBC97D-3072-F4CC-FE42-3510BEE8F1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03A54C-0CEF-D150-67B3-E8AA91427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954EBA-406F-F634-9BC4-526B0DBCC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BA825D-70CF-FB24-ACDF-A85EA0722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038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FFD4F-7614-2095-AA8E-7F1E399E5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9810A3-9A0D-9E6B-8D8D-3A631188E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2A2816-13A5-6174-65E0-41E755AF2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79B62E-E996-BF2B-2364-4D0183A36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26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0FC10E-0EF6-ED01-5C26-158774D01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4D6EA2-2AFB-FA60-7F64-2E2433FB6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8BD424-513B-9503-7009-17E1DAD6D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28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AB28C-5DA4-5A8C-D94E-8E8CD2642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71D38-63CC-F369-5CD2-EFD4FF235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274AE8-7C09-423F-0CDE-E885B7518F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A12EA-0BE3-204D-7126-D11FAEC79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A29C96-F932-6998-BD38-04F55E2B1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E3FB48-4883-5ACD-B680-C9A01FC34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87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F3081-FDA2-DFE2-F38F-3D3144845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0301AC-F580-B3AD-8D66-22FC529A5A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39664C-343E-4550-3EF3-51D72F7A25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745702-CF0C-D42F-1565-71C4D63D3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CB9272-DB5A-196C-472F-1BFDF6462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B08406-6EE9-941E-251A-54F0911EF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843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4D12AC-A69F-C4E1-8D18-97E9AB4F0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A33032-CF6C-0CAD-61E8-AC491FBD5B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BA228C-A5D6-0469-2CDC-2D19E069E6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4F5CD-12BC-4764-A2BA-B8BBCD904F81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9F2113-CF5E-6171-5A30-6080981625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2389C-6A5E-2FAC-E369-743BD2F34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AD992-C4AE-43C4-8984-040EAB2311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77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DAE861-48C5-03AF-190A-7410EF760D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246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14B1A39-CD6A-D0B9-EE81-0693D5898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84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313DDE-FF09-2637-FAA4-1BFDB75B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93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A2C7C9-52B1-BF7F-681B-1EF95FFFE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322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1123E4-630B-42A2-3BC1-7CD9E0DCC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30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0AF0E57-D43D-D84C-F82D-34DC2E084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804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4E42C65-CA6E-6579-450D-1FDA26A3A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53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C8F910-BE11-B9AF-7E37-3CA5A428F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00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0AFD7C-6AAB-D04B-4C26-0E369EFCB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769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306BD1-9EE0-2381-B76E-2DF11A76D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0018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E97D98-0E48-0249-D52F-1CBBC8B0D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025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7230873-94C6-8AF8-D006-7E67AFB6E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36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A4E128-E2D2-A37E-287A-D278D82417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92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038D0B-7C48-E213-67C8-CDBF4B4AF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393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D02C30-4A28-C150-83C6-01BE680C7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3449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1E2473-C6DC-B22F-7E9D-5A6F60BB9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324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1BB220-ADF0-0C6C-3CBA-3C9BCBE0E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773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228C8E-63C8-DF4E-79E7-76AE0AE3D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333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CF1EC3-DFC4-C557-0DE6-BA2961481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069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83C692-8A49-4AF0-322D-DEDA72340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258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3A74B4-6E65-CD6A-D082-13231743B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763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9423DA-9067-F848-2D08-0000CCF902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211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A3CD40-B353-B2E8-537D-29AC57922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88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F10987-55B8-B38E-C8AA-80B2CB7EC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563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FAEECF-B4FA-5970-1F83-7D10C9136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790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8283B7-42EC-1C1F-74C7-0371A9F1A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97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Jenelle Waje</dc:creator>
  <cp:lastModifiedBy>Jenelle Waje</cp:lastModifiedBy>
  <cp:revision>1</cp:revision>
  <dcterms:created xsi:type="dcterms:W3CDTF">2024-03-07T15:14:11Z</dcterms:created>
  <dcterms:modified xsi:type="dcterms:W3CDTF">2024-03-07T15:14:22Z</dcterms:modified>
</cp:coreProperties>
</file>