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1" roundtripDataSignature="AMtx7mjS8JLINBAfU/Hz4I+lUtcLa0W08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customschemas.google.com/relationships/presentationmetadata" Target="metadata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37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3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3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8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8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3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3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3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3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3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3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3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3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3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3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3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3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35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35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3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3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6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36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3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Google Shape;17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2024-03-07T15:25:57Z</dcterms:created>
  <dc:creator>Jenelle Waje</dc:creator>
</cp:coreProperties>
</file>