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19407A-6F9E-A1A0-FE68-8DB83F4304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46A6EE-04AB-8EDC-A168-409043F1AF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E4231F-F803-D305-621B-956543100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5AC2-347C-4B0C-8F0A-B6FB1A7BDEA3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DF5988-781C-7DB9-1B80-D3ECBCDBC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D849BE-D3AE-0F9B-5D5D-5115A96B6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CFD72-A2F3-4CEA-A7C5-2762E59AD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264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7409F-ECE9-C767-DBA7-9AF08722B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979562-A0DF-A5CB-FFD8-19E2714B9A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AADB2D-C57E-780F-75AF-C5FC3D54B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5AC2-347C-4B0C-8F0A-B6FB1A7BDEA3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EDEE37-8F61-71A0-F1AE-54C6AADC0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D950E2-6527-8F5F-7765-B060B7E86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CFD72-A2F3-4CEA-A7C5-2762E59AD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356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5A0F4D-AAC2-282C-CD90-90D4D35CB9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7E8148-3C13-783A-CB1D-AE343A3C44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8C54BF-6018-BEB2-7B87-B22A008AA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5AC2-347C-4B0C-8F0A-B6FB1A7BDEA3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21551B-3017-5A8D-F8FF-18B20613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FAE764-147D-7DDF-D1DD-C71FC414F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CFD72-A2F3-4CEA-A7C5-2762E59AD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229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5B992-625A-5A3D-407F-1311D6E8A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B81A4E-5F36-0384-EA9A-DA5A457FC9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432D59-123A-D2A7-9F60-5197C22FD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5AC2-347C-4B0C-8F0A-B6FB1A7BDEA3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2A66D2-8B86-643F-9BF3-03161DFB0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6B0189-CA3D-BBFF-D1BC-43EBF13C1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CFD72-A2F3-4CEA-A7C5-2762E59AD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740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86D79-540F-E04D-CEF6-164C833F6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6D9F46-3E96-D06F-C731-53BDF30284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61B1F0-631A-22A8-A623-270CC9ED5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5AC2-347C-4B0C-8F0A-B6FB1A7BDEA3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75A00C-2B44-4D8A-4F3D-8E062892B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80E319-4844-45D7-6AB0-C65A1A664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CFD72-A2F3-4CEA-A7C5-2762E59AD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210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CC5085-320A-2C2A-1DA5-B530042EB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8038A0-ADB5-4713-2F5A-3D2D3804FC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B4B92F-7F0F-3629-B872-C89A7C6B9F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41CD5B-D95C-84C1-196D-DBBADAF01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5AC2-347C-4B0C-8F0A-B6FB1A7BDEA3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128770-8CF4-4D31-8373-DEF5EC2CD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86FC9B-1EF4-AA85-9F44-AC0B5B41C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CFD72-A2F3-4CEA-A7C5-2762E59AD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600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7836E-BD67-C75F-8108-30D2441AA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455D17-A995-35B8-69CE-555B00E355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30F0EE-89F7-1CC4-F2F3-002235F7A5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24FCF2-0C41-EDE1-2E84-2C5E767B4D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F51A53-BB34-5C46-91CF-30F90C97BD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BFE0C0-64A7-722C-233B-CD73AA9C8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5AC2-347C-4B0C-8F0A-B6FB1A7BDEA3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64FD39-1751-0B89-C8F5-2486E84C1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95B2AA-0222-360E-DC45-744BCA1F2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CFD72-A2F3-4CEA-A7C5-2762E59AD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961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ADD6B-2935-48B1-DDCF-17A1B1C28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5A9E1E-318F-8843-D932-7539A6D00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5AC2-347C-4B0C-8F0A-B6FB1A7BDEA3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9389A7-A9F0-1980-D6D0-6E12B9D71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E3A279-5D23-3410-2886-9C8B82BC2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CFD72-A2F3-4CEA-A7C5-2762E59AD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375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4F4D6E-AFF0-E810-2204-608FBD1DD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5AC2-347C-4B0C-8F0A-B6FB1A7BDEA3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29BF31-8000-67B5-8D4D-22E8CE424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0D6FD1-116C-A6B1-D202-929991254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CFD72-A2F3-4CEA-A7C5-2762E59AD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559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06B83-4660-303C-A261-2F385E4AE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0F6E69-75A9-5579-B609-20D08F3CA8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EF94B3-561F-B263-BF4A-817AAE00B2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9E39F5-FA77-6D27-BDC7-113CB53B3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5AC2-347C-4B0C-8F0A-B6FB1A7BDEA3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B9E0F2-70CA-1AD8-D964-E0144B678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56AB78-2C72-41D4-F1BB-4202D144C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CFD72-A2F3-4CEA-A7C5-2762E59AD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795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5745E-4809-5C9A-6224-01D4DB3FB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A0451B-166A-67B6-BBB6-11CF195E80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920B2D-093A-1E12-1BD4-D0B36C32D5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E7F7D1-7E31-E13F-366F-00D019BF4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5AC2-347C-4B0C-8F0A-B6FB1A7BDEA3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BC41CD-BFA9-D4CF-6D40-1ECAF784D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9C3-3349-825C-17AB-B623023A9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CFD72-A2F3-4CEA-A7C5-2762E59AD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56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88D72D-BEBC-5DB7-78AB-9868F9B19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A6D0B5-6162-5317-9D64-A88B7786D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8FA56-775A-5E14-9E3E-256683736C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15AC2-347C-4B0C-8F0A-B6FB1A7BDEA3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807FC9-D1B6-8308-4C22-7692130E6A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714AED-0DDC-0EBA-53FD-316E249036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2CFD72-A2F3-4CEA-A7C5-2762E59AD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012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F9C3284-D157-64AF-6A5B-E4B41A1D54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8049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53E970D-A482-BAD6-D1D8-08611BFAB1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7654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0E58B30-C6B9-7D7C-DB7E-1E58F7553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5893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9EBC291-2AB9-848A-8607-6CDCCCE20B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867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FEA0988-9D2E-0485-5245-918DBC143A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134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E420287-9ED0-3F09-8574-DBACDFE826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6296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FE89E4-C78A-A405-CE04-C5CC4A71B4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4635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222A575-C3E8-27B5-A439-6E02135C38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3303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F3CF420-46D1-9A99-968D-3165CBA02F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8103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3AE759-79A9-3F45-3632-752113DB3B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222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3015925-AB89-3D67-4E64-E3DE4479E3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63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1505620-DE4B-531A-EAA0-29326304B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3091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DB4FCFE-1D16-437F-923B-7E01989C4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1356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DC61C6D-31C8-5247-7EDE-41276B7C56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8010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6ABF34E-4BA2-8B60-1CBE-2B50480E65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2935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F942DA0-C102-6E26-5866-D3D995FA53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1726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B8C5FA8-6C32-1953-9F3B-F483CBC24A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8491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8642F50-48C6-333A-9BB5-F5F7E8085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301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307AEFA-4398-6922-AA12-F462639025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834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D8B72B1-C3D4-5EE8-4D90-815E4CE669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177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89ABF2-2D1F-C001-D313-B1537AB482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29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ABBF740-4D47-CCA2-7968-769FED4C7B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242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3264B46-68ED-F36A-7B0B-16119B711C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968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3F47E4A-C461-8ADB-CFBF-6F1841553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0235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D28C19E-F52B-86F9-E072-07FA125C4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2916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E321AF8-0281-C901-2F77-D439406FE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069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Jenelle Waje</dc:creator>
  <cp:lastModifiedBy>Jenelle Waje</cp:lastModifiedBy>
  <cp:revision>1</cp:revision>
  <dcterms:created xsi:type="dcterms:W3CDTF">2024-03-07T14:50:41Z</dcterms:created>
  <dcterms:modified xsi:type="dcterms:W3CDTF">2024-03-07T14:50:44Z</dcterms:modified>
</cp:coreProperties>
</file>