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83136-6C55-5609-D28D-FD28F38F5E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8C5738-2744-73B0-424D-87C7CEE66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723A1E-CEB6-834F-C163-A81141EA4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6EAE2-2811-00D2-5A32-3816A3F10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7BFEC-2C55-0566-936A-54A747D2D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93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F7BEE-E25A-2948-0849-374391463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2592F3-C87C-4331-6419-9C370762E5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92A79-2DBB-9989-1D53-3446F02D8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9CD16-1FB7-17EB-A0FE-EDEE4E6FB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5AF715-1DD8-873C-C69A-C3CA307AB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32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D8350E-C624-464B-E404-1D2BE85AF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84F16E-68CD-439E-9B03-17BFA32B99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085D5-599A-5657-03BF-1C1125426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DD4F8-1FF6-8DDF-EA52-9B5C75964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20840A-26CE-6B50-DAF9-4CA46EEF8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500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6ACA6-9B3D-33E9-2132-0497E5D42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DAEE89-7232-64A3-D071-EB7A46836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ADC565-7981-714E-A3D4-8E6FF53DA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9A8EB-E6F7-2C3E-11F9-B266788A6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4233D7-582E-9B1D-929E-F17BE53FF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68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AAC8D-B8DF-A850-92F3-B7C2513A1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CE5683-BA04-8EB9-0FF6-1C9A61670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ADC7C0-5917-04C9-F9AD-3DC4DFAE3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E1DD07-B0E6-F0E6-BF79-BBFD83C9F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DF5A8-77FD-D62E-172B-76F0E49C5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795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8114C-50E9-2FAD-453C-911C09536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E90B1-E47C-5621-0372-637DA2DB59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4EF8B0-015F-F10B-5050-CD9D691779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8A740D-6A7E-E7A0-74DF-10CBF9DF6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B27B54-587D-D414-8577-2549BDD3E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7014A1-45BE-CD65-9DC4-F5538D942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9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2DCD2-9AEE-B737-BDF7-57870EE73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0558DA-7E1D-0956-C9B0-9EB20884FB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356F2-6ECE-8BC8-C1BC-A030483F37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DDE7A7-F39D-4DFE-77BF-4E969C3CF7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70886-42A1-07E4-A76D-8218ED5020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9122D9-BD37-9201-6201-9F5BF1F8D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99858B-C68D-EDC0-EEC4-EBF5587D7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033C3E-BCB4-F50D-AE06-0524FB6EB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691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DB330-3B43-7B87-400B-F153FA353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B6E00-49DF-37C8-D6D1-A84853C87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F867FD-89DB-FAFC-3E22-7A8BCBCC7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EEFCAA-1ECC-6541-45DB-6D7B5682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667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40FEC4-9F61-07EF-5D7E-5B62A897B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4437A1-EC38-9F10-CFC8-0923B2296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646F03-1938-EF4D-AE0A-3F8A12744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108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52335-6DCB-1301-B1D6-A002A81F6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211F3-EE34-2406-9836-E307C223E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9B3BAE-BE6A-60B3-9E0E-C7F9EE17A6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C344CE-A351-06FB-3349-8D5B3ABD0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FD6FC5-C848-45E5-DAB6-9475FD417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7B3F16-041A-5198-39F1-5EA24E33B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686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AA0C3-F1F1-E758-9C0B-B99ADE2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C5B8BE-6AF0-DC0F-71A8-1BE82DB4F2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50523F-EE59-90E7-D805-A06163E71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3A8929-2E8B-B5E3-5697-2C6EB8DBC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0CC356-BAF0-547A-1ECD-6A5FFD55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0E2248-F7D2-1C40-BCB1-E7BEBA70B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466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1435B5-DC03-E191-5CED-D17E7776D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8AA10-0BD7-3264-3469-C00A2695BF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C2BA24-6623-11D9-C9D2-15D6026397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0C12-FAB3-4DE4-9018-26E9E8F6883F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4C8FB-D9F2-43D4-BABE-46310EB723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03071-20EC-488E-301A-1EF119D6DF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5BF7A-B9D1-457C-8B3D-6E2C02393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05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EFAE251-F2FE-813F-9B88-F27814852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67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42AA89-147A-F630-24D2-DAFB9A248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53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4C1CF3F-9576-3791-D47E-1F70DFEE1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52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2C4E6C-86E4-A85E-6C90-1B8740BDA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525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C2E279-7BE9-590D-76DE-1C4669EDC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99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F78AABF-25DD-4796-B28A-9DADCD1883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181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778BA7-EA4F-EDA4-6F14-CC74CA2B3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3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2B9D520-9DED-0CD4-519B-F21A9C6B3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68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F333722-3308-73B7-98DD-05F6C77FA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9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A64EB76-150F-8E5D-D5D3-3C946C822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327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0F70BB7-D44B-E5FA-C5A0-BDDB2ADED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969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E71AAB-C668-8598-DBF4-81C3D39A6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3782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9A9B38-5455-E541-1B18-D7E5BE0B2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2971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8A0819-598C-5340-7A01-290E36AA9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4657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CC27C9-986B-3AB3-B242-B8800E287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5029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C93407-2509-8364-ADA5-7B5E0CB55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2881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F8F8C09-F7B7-9E13-7421-54DB0E5F9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3294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C5245DE-AC47-92D7-5ABE-C8F5245AE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6874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27B499-B679-8D3F-AE31-7F1C98A1C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853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F0929E-17AC-FDC4-39B1-DFCCFE9E1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14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FC7807C-B4DD-369D-2B07-C990D0B3E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80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B4AC0C-D45A-0A4C-70DA-AA071693E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552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816531C-746C-A23E-CF3A-C0327CD8E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886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D5086E8-17FE-C169-7188-BEA0ADA6B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14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918DA87-9CB9-B670-3997-69EDB3900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34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91CE8CE-E790-81D3-DD49-683C016EE0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79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Jenelle Waje</dc:creator>
  <cp:lastModifiedBy>Jenelle Waje</cp:lastModifiedBy>
  <cp:revision>1</cp:revision>
  <dcterms:created xsi:type="dcterms:W3CDTF">2024-03-07T14:37:23Z</dcterms:created>
  <dcterms:modified xsi:type="dcterms:W3CDTF">2024-03-07T14:37:25Z</dcterms:modified>
</cp:coreProperties>
</file>