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E48CBDE-0361-43BA-816B-528DFBA39BAA}">
  <a:tblStyle styleId="{BE48CBDE-0361-43BA-816B-528DFBA39BA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4011DFB-363F-4A65-BED9-DB10E4D3CECE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995DACC-C44D-479C-A80A-26B6E3BCA0A0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e6b0838f79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e6b0838f79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e7e166e99f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e7e166e99f_0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e6b0838f79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e6b0838f79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e7e166e99f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e7e166e99f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e6b0838f7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e6b0838f7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e7e166e99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e7e166e99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e6b0838f79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e6b0838f79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e6b0838f79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e6b0838f79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e7e166e99f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e7e166e99f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e6b0838f79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e6b0838f79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e7e166e99f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e7e166e99f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3" name="Google Shape;5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" name="Google Shape;21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Spring Term</a:t>
            </a:r>
            <a:endParaRPr sz="1200"/>
          </a:p>
        </p:txBody>
      </p:sp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2375" y="76200"/>
            <a:ext cx="1367800" cy="586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" name="Google Shape;23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{BE48CBDE-0361-43BA-816B-528DFBA39BAA}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Spring Term</a:t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6" name="Google Shape;26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2375" y="76200"/>
            <a:ext cx="1367800" cy="586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" name="Google Shape;27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{BE48CBDE-0361-43BA-816B-528DFBA39BAA}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8" name="Google Shape;28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8" name="Google Shape;48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9" name="Google Shape;49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" name="Google Shape;137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{C995DACC-C44D-479C-A80A-26B6E3BCA0A0}</a:tableStyleId>
              </a:tblPr>
              <a:tblGrid>
                <a:gridCol w="1546950"/>
                <a:gridCol w="1109450"/>
                <a:gridCol w="1807550"/>
                <a:gridCol w="135027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these surds: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√18 + 2√2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√48 + √12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Share 60L in the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ratio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1.5:4.5.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Express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⅜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¼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7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gradient of this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number completes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enn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diagram?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8" name="Google Shape;138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9" name="Google Shape;13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300" y="2181250"/>
            <a:ext cx="2295453" cy="229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8631" y="2396100"/>
            <a:ext cx="3926066" cy="229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" name="Google Shape;145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{C995DACC-C44D-479C-A80A-26B6E3BCA0A0}</a:tableStyleId>
              </a:tblPr>
              <a:tblGrid>
                <a:gridCol w="1546950"/>
                <a:gridCol w="1109450"/>
                <a:gridCol w="1807550"/>
                <a:gridCol w="135027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these surds: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√18 + 2√2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√48 + √12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Share 60L in the ratio 1.5:4.5.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15L and 45L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Express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⅜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0.375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¼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0.25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64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gradient of this line.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number completes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enn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diagram?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6" name="Google Shape;146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7" name="Google Shape;14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300" y="2271050"/>
            <a:ext cx="2295453" cy="229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8631" y="2396100"/>
            <a:ext cx="3926066" cy="229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" name="Google Shape;153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{C995DACC-C44D-479C-A80A-26B6E3BCA0A0}</a:tableStyleId>
              </a:tblPr>
              <a:tblGrid>
                <a:gridCol w="1546950"/>
                <a:gridCol w="1301375"/>
                <a:gridCol w="1615625"/>
                <a:gridCol w="1618975"/>
                <a:gridCol w="27991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these surds: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√240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√124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Share £750 in the ratio 1:3:6.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3/16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37/200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91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gradient of this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people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represented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enn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iagram?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4" name="Google Shape;154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5" name="Google Shape;15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850" y="2305050"/>
            <a:ext cx="2376391" cy="2370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9949" y="2505825"/>
            <a:ext cx="2882500" cy="217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1" name="Google Shape;161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{C995DACC-C44D-479C-A80A-26B6E3BCA0A0}</a:tableStyleId>
              </a:tblPr>
              <a:tblGrid>
                <a:gridCol w="1546950"/>
                <a:gridCol w="1301375"/>
                <a:gridCol w="1615625"/>
                <a:gridCol w="1618975"/>
                <a:gridCol w="27991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these surds: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√240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√15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√124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√31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Share £750 in the ratio 1:3:6.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£75, £225 and £450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3/16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0.1875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37/200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0.185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89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gradient of this line.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-¼ 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people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represented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enn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iagram?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2" name="Google Shape;162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3" name="Google Shape;163;p27"/>
          <p:cNvSpPr txBox="1"/>
          <p:nvPr/>
        </p:nvSpPr>
        <p:spPr>
          <a:xfrm>
            <a:off x="7355850" y="4421125"/>
            <a:ext cx="53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7"/>
          <p:cNvSpPr txBox="1"/>
          <p:nvPr/>
        </p:nvSpPr>
        <p:spPr>
          <a:xfrm>
            <a:off x="7764150" y="2789250"/>
            <a:ext cx="53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7"/>
          <p:cNvSpPr txBox="1"/>
          <p:nvPr/>
        </p:nvSpPr>
        <p:spPr>
          <a:xfrm>
            <a:off x="5984550" y="3246450"/>
            <a:ext cx="53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6" name="Google Shape;16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850" y="2159725"/>
            <a:ext cx="2522049" cy="251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9949" y="2505825"/>
            <a:ext cx="2882500" cy="217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{34011DFB-363F-4A65-BED9-DB10E4D3CECE}</a:tableStyleId>
              </a:tblPr>
              <a:tblGrid>
                <a:gridCol w="88278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topics here could be considered technical in nature, so students may require slightly longer to answer questions.</a:t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You may wish to discuss strategies for the completion of V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enn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diagrams and whether students can use similar strategies as when completing two-way tables.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Surds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Dividing a quantity using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Terminating decimals and fractions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Gradients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Venn diagrams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" name="Google Shape;76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Google Shape;81;p17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{34011DFB-363F-4A65-BED9-DB10E4D3CECE}</a:tableStyleId>
              </a:tblPr>
              <a:tblGrid>
                <a:gridCol w="8458075"/>
              </a:tblGrid>
              <a:tr h="271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60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Surds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we want to keep answers exact (in surd form)?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does work on surds rely on your understanding of square numbers?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60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Dividing a quantity using ratio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might mixing up the steps in your method change your results when answering questions on this topic?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996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Terminating decimals and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there a way to know if a fraction will result in a terminating or recurring decimal?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think how to tell how many </a:t>
                      </a: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</a:t>
                      </a: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places a fraction will have given its numerator and denominator?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Gradients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Where are gradients important outside of the classroom?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35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Venn diagrams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a visual representation (such as a Venn diagram) was developed?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2" name="Google Shape;82;p17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{C995DACC-C44D-479C-A80A-26B6E3BCA0A0}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these surds: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√36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Share £25 in the ratio 2:3.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Express as a fraction: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121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Determine the gradient of this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people owned a cat or a dog?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8" name="Google Shape;88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89" name="Google Shape;89;p18"/>
          <p:cNvSpPr txBox="1"/>
          <p:nvPr/>
        </p:nvSpPr>
        <p:spPr>
          <a:xfrm>
            <a:off x="6505013" y="3478600"/>
            <a:ext cx="46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426" y="2286025"/>
            <a:ext cx="2424875" cy="2419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7675" y="2370925"/>
            <a:ext cx="3856275" cy="2249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Google Shape;96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{C995DACC-C44D-479C-A80A-26B6E3BCA0A0}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these surds: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√24     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2√6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√36     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Share £25 in the ratio 2:3.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£10 and £15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Express as a fraction: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½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0.75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¾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019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Determine the gradient of this line.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people owned a cat or a dog?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7" name="Google Shape;97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8" name="Google Shape;98;p19"/>
          <p:cNvSpPr txBox="1"/>
          <p:nvPr/>
        </p:nvSpPr>
        <p:spPr>
          <a:xfrm>
            <a:off x="7303550" y="3569750"/>
            <a:ext cx="46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426" y="2286025"/>
            <a:ext cx="2424875" cy="2419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7675" y="2370925"/>
            <a:ext cx="3856275" cy="2249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" name="Google Shape;105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{C995DACC-C44D-479C-A80A-26B6E3BCA0A0}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these surds: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√72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Share 42cm in the ratio 4:3.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fraction: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048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gradient of this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the V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enn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diagram below, h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ow many people speak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rench?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6" name="Google Shape;106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7" name="Google Shape;10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9901" y="2139488"/>
            <a:ext cx="2436602" cy="2431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9650" y="2482162"/>
            <a:ext cx="3860341" cy="2251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" name="Google Shape;113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{C995DACC-C44D-479C-A80A-26B6E3BCA0A0}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these surds: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√28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√72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Share 42cm in the ratio 4:3.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24cm and 18cm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fraction: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0.2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⅕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0.35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35/100 or 7/20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250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gradient of this line.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the V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enn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diagram below, h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ow many people speak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rench?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4" name="Google Shape;114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5" name="Google Shape;11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701" y="2220313"/>
            <a:ext cx="2436602" cy="2431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9650" y="2482162"/>
            <a:ext cx="3860341" cy="2251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" name="Google Shape;121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{C995DACC-C44D-479C-A80A-26B6E3BCA0A0}</a:tableStyleId>
              </a:tblPr>
              <a:tblGrid>
                <a:gridCol w="1546950"/>
                <a:gridCol w="1051375"/>
                <a:gridCol w="1865625"/>
                <a:gridCol w="135027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 + 3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7√3 - 2√3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Share $360 in the ratio 3:1:2.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fraction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0.45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0.82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948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gradient of this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Using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enn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diagram below, how many people did not like rap?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2" name="Google Shape;122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3" name="Google Shape;12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800" y="2360150"/>
            <a:ext cx="2179210" cy="2174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1475" y="2697150"/>
            <a:ext cx="3727234" cy="2174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" name="Google Shape;129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{C995DACC-C44D-479C-A80A-26B6E3BCA0A0}</a:tableStyleId>
              </a:tblPr>
              <a:tblGrid>
                <a:gridCol w="1546950"/>
                <a:gridCol w="1051375"/>
                <a:gridCol w="1865625"/>
                <a:gridCol w="135027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 + 3√2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7√3 - 2√3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Share $360 in the ratio 3:1:2.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$180, $60 and $120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fraction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0.45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45/100 or 9/20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0.82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82/100 or 41/50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795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gradient of this line.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½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Using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enn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diagram below, how many people did not like rap?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0" name="Google Shape;130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1" name="Google Shape;13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825" y="2432975"/>
            <a:ext cx="2179210" cy="2174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3300" y="2571750"/>
            <a:ext cx="3727234" cy="2174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