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635538D-B894-4DF7-B480-656E1C48BA10}">
  <a:tblStyle styleId="{3635538D-B894-4DF7-B480-656E1C48BA1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58E7408C-106B-4A04-B023-DEC298448D7E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C31FD0CC-E074-4F05-8637-14F5B5AD55E4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6b0838f7a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e6b0838f7a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e8982773d0_0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e8982773d0_0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e6b0838f7a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e6b0838f7a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e8982773d0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e8982773d0_0_4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e6b0838f7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e6b0838f7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e6b0838f7a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ge6b0838f7a_0_6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e8982773d0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ge8982773d0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e6b0838f7a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e6b0838f7a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e8982773d0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e8982773d0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e6b0838f7a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e6b0838f7a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e8982773d0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e8982773d0_0_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GCSE – FOUNDATION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3" name="Google Shape;53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6" name="Google Shape;56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5" name="Google Shape;65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" name="Google Shape;21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Spring Term</a:t>
            </a:r>
            <a:endParaRPr sz="1200"/>
          </a:p>
        </p:txBody>
      </p:sp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2375" y="76200"/>
            <a:ext cx="1367800" cy="586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3" name="Google Shape;23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{3635538D-B894-4DF7-B480-656E1C48BA10}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Spring Term</a:t>
            </a:r>
            <a:endParaRPr sz="1200"/>
          </a:p>
        </p:txBody>
      </p:sp>
      <p:pic>
        <p:nvPicPr>
          <p:cNvPr id="26" name="Google Shape;26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2375" y="76200"/>
            <a:ext cx="1367800" cy="5862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7" name="Google Shape;27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{3635538D-B894-4DF7-B480-656E1C48BA10}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8" name="Google Shape;28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4" name="Google Shape;44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8" name="Google Shape;48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9" name="Google Shape;49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8" name="Google Shape;138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{C31FD0CC-E074-4F05-8637-14F5B5AD55E4}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731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as a decimal to 4 decimal places: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5/7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5/9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2, 6, 10, 12, 14, 17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Mean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Range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The cost of 5 bars of chocolate is £1.75. How much does it cost to buy 14 bars of chocolate?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12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column vector describes the translation of ABCD to EFGH?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The volume of a cone is calculated using the formula V =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⅓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πr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h, where r is the base radius and h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the perpendicular height from the base to the apex. Calculate the volume of this cone.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9" name="Google Shape;139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0" name="Google Shape;14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375" y="2557650"/>
            <a:ext cx="2171700" cy="217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62625" y="2995800"/>
            <a:ext cx="2009624" cy="1733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6" name="Google Shape;146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{C31FD0CC-E074-4F05-8637-14F5B5AD55E4}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731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as a decimal to 4 decimal places: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5/7  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0.7143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5/9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0.5556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2, 6, 10, 12, 14, 17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Mean =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10.17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Range =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cost of 5 bars of chocolate is £1.75. How much does it cost to buy 14 bars of chocolate?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£4.90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268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column vector describes the translation of ABCD to EFGH?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The volume of a cone is calculated using the formula V =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⅓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πr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h, where r is the base radius and h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the perpendicular height from the base to the apex. Calculate the volume of this cone.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20.94cm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(2dp)</a:t>
                      </a:r>
                      <a:endParaRPr b="1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7" name="Google Shape;147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8" name="Google Shape;148;p25"/>
          <p:cNvSpPr/>
          <p:nvPr/>
        </p:nvSpPr>
        <p:spPr>
          <a:xfrm>
            <a:off x="157950" y="2715025"/>
            <a:ext cx="281400" cy="460500"/>
          </a:xfrm>
          <a:prstGeom prst="bracketPair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pic>
        <p:nvPicPr>
          <p:cNvPr id="149" name="Google Shape;149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4675" y="2882525"/>
            <a:ext cx="1906126" cy="19061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3575" y="3295650"/>
            <a:ext cx="1611800" cy="1390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5" name="Google Shape;155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{C31FD0CC-E074-4F05-8637-14F5B5AD55E4}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344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as a decimal to 4 decimal places: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1/11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2/13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2.5, 3, 4.2, 5.6, 7.1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Mean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Range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18 bags of crisps costs £2.70. How much is it for 4 bags of crisps?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95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column vector describes the translation of ABC to DEF?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From the objects pictured, which volume can be calculated using the information about one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variable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only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6" name="Google Shape;156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7" name="Google Shape;15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351" y="2654925"/>
            <a:ext cx="3100563" cy="2072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2475" y="3062399"/>
            <a:ext cx="3697173" cy="946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" name="Google Shape;163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{C31FD0CC-E074-4F05-8637-14F5B5AD55E4}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344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as a decimal to 4 decimal places: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1/11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0.0909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2/13    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0.1538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2.5, 3, 4.2, 5.6, 7.1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Mean =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4.48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Range =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4.6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Eighteen bags of crisps costs £2.70. How much is it for four bags of crisps?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60p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582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column vector describes the translation of ABC to DEF?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From the objects pictured, which volume can be calculated using the information about one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variable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only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 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phere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4" name="Google Shape;164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65" name="Google Shape;165;p27"/>
          <p:cNvSpPr/>
          <p:nvPr/>
        </p:nvSpPr>
        <p:spPr>
          <a:xfrm>
            <a:off x="108050" y="2469400"/>
            <a:ext cx="390900" cy="513000"/>
          </a:xfrm>
          <a:prstGeom prst="bracketPair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pic>
        <p:nvPicPr>
          <p:cNvPr id="166" name="Google Shape;166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9400" y="2743200"/>
            <a:ext cx="2968524" cy="1984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32475" y="3062399"/>
            <a:ext cx="3697173" cy="946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{58E7408C-106B-4A04-B023-DEC298448D7E}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Here we see topics that require use of definitions (statistical measures) so be sure to promote mathematical literacy for this. Further skills from proportion are covered.</a:t>
                      </a:r>
                      <a:endParaRPr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Both use of calculator and handwritten method should be considered for the questions involving recurring decimals. It is your choice whether calculators should be used for question 5; feel free to ask for exact answers.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Recurring decimals and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Mean and range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Proportion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Translations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Cylinders, spheres, cones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6" name="Google Shape;76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" name="Google Shape;81;p17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{58E7408C-106B-4A04-B023-DEC298448D7E}</a:tableStyleId>
              </a:tblPr>
              <a:tblGrid>
                <a:gridCol w="8458075"/>
              </a:tblGrid>
              <a:tr h="355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week’s ideas for class discussion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613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Recurring decimals and fractions</a:t>
                      </a:r>
                      <a:endParaRPr b="1">
                        <a:solidFill>
                          <a:srgbClr val="FF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a fraction results in a recurring decimal, how many decimal places do we need to write down? Why?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9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Mean and range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the difference between measures of central tendency and measures of dispersion?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(use the language your students are familiar with for this)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Proportion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might the concepts of proportion be applied in different professional environments?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Translations</a:t>
                      </a:r>
                      <a:endParaRPr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translating an object, what changes and what stays the same?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89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Cylinders, spheres, cones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other 3D objects are related to circles?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82" name="Google Shape;82;p17"/>
          <p:cNvSpPr txBox="1"/>
          <p:nvPr/>
        </p:nvSpPr>
        <p:spPr>
          <a:xfrm>
            <a:off x="80050" y="361775"/>
            <a:ext cx="261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Discussion Ideas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{C31FD0CC-E074-4F05-8637-14F5B5AD55E4}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462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as a decimal to 3 decimal places: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⅓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⅙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2, 5, 6, 7, 10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Mean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Range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The cost of 2 pencils is £1.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much does it cost for 5 pencils?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731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What column vector describes the tr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anslation of ABC to DEF?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Use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formula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V = πr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 to calculate the volume of this cy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linder, where r = 4 cm and      h = 9 cm.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8" name="Google Shape;88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9" name="Google Shape;8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101" y="2571750"/>
            <a:ext cx="3003075" cy="214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22267" y="2858650"/>
            <a:ext cx="1414450" cy="1885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" name="Google Shape;95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{C31FD0CC-E074-4F05-8637-14F5B5AD55E4}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462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as a decimal to 3 decimal places: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⅓   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0.333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⅙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0.167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2, 5, 6, 7, 10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Mean =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Range =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cost of 2 pencils is £1.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much does it cost for 5 pencils?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£2.50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291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What column vector describes the tr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anslation of ABC to DEF?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Use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formula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V = πr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 to calculate the volume of this cy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linder, where r = 4 cm and      h = 9 cm.     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452.4cm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(1dp)</a:t>
                      </a:r>
                      <a:endParaRPr b="1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6" name="Google Shape;96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97" name="Google Shape;97;p19"/>
          <p:cNvSpPr/>
          <p:nvPr/>
        </p:nvSpPr>
        <p:spPr>
          <a:xfrm>
            <a:off x="166325" y="2482175"/>
            <a:ext cx="319800" cy="473400"/>
          </a:xfrm>
          <a:prstGeom prst="bracketPair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pic>
        <p:nvPicPr>
          <p:cNvPr id="98" name="Google Shape;98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401" y="2571750"/>
            <a:ext cx="3003075" cy="2149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7967" y="2834950"/>
            <a:ext cx="1414450" cy="1885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" name="Google Shape;104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{C31FD0CC-E074-4F05-8637-14F5B5AD55E4}</a:tableStyleId>
              </a:tblPr>
              <a:tblGrid>
                <a:gridCol w="1546950"/>
                <a:gridCol w="1301375"/>
                <a:gridCol w="1308550"/>
                <a:gridCol w="1657350"/>
                <a:gridCol w="3067850"/>
              </a:tblGrid>
              <a:tr h="9552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as a decimal to 3 decimal places: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⅔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⅚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7, 8, 15, 17, 23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Mean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Range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Four small bottles collectively hold 1L. How many litres will 6 bottles hold?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899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column vector describes the translation of ABCD to EFGH?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formula V = πr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 to calculate the volume of this cylinder, where the diameter of the cross section is 12cm and the height is 14 cm.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5" name="Google Shape;105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6" name="Google Shape;106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925" y="2662225"/>
            <a:ext cx="2710351" cy="2088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4250" y="2999350"/>
            <a:ext cx="2334576" cy="175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" name="Google Shape;112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{C31FD0CC-E074-4F05-8637-14F5B5AD55E4}</a:tableStyleId>
              </a:tblPr>
              <a:tblGrid>
                <a:gridCol w="1546950"/>
                <a:gridCol w="1301375"/>
                <a:gridCol w="1308550"/>
                <a:gridCol w="1657350"/>
                <a:gridCol w="3067850"/>
              </a:tblGrid>
              <a:tr h="9552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as a decimal to 3 decimal places: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⅔   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0.667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⅚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0.833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7, 8, 15, 17, 23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Mean =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Range =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Four small bottles collectively hold 1L. How many litres will 6 bottles hold?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1.5L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0786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column vector describes the translation of ABCD to EFGH?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formula V = πr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 to calculate the volume of this cylinder, where the diameter of the cross section is 12cm and the height is 14 cm.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1583.36cm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(2dp)</a:t>
                      </a:r>
                      <a:endParaRPr b="1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3" name="Google Shape;113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14" name="Google Shape;114;p21"/>
          <p:cNvSpPr/>
          <p:nvPr/>
        </p:nvSpPr>
        <p:spPr>
          <a:xfrm>
            <a:off x="140750" y="2456600"/>
            <a:ext cx="268800" cy="498900"/>
          </a:xfrm>
          <a:prstGeom prst="bracketPair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pic>
        <p:nvPicPr>
          <p:cNvPr id="115" name="Google Shape;11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925" y="2662225"/>
            <a:ext cx="2710351" cy="2088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04250" y="2999350"/>
            <a:ext cx="2334576" cy="1750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" name="Google Shape;121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{C31FD0CC-E074-4F05-8637-14F5B5AD55E4}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50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as a decimal to 5 decimal places: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1/7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1/9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7, 12, 13, 14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Mean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Range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Altogether, 3 paint tins contain 12L of paint. How many litres of paint is there in 2 tins?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231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column vector describes the translation of ABC to DEF?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Calculate the volume of this sphere using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formula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V = 4/3 πr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where r = 3 cm.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2" name="Google Shape;122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3" name="Google Shape;12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5620" y="2571750"/>
            <a:ext cx="2356726" cy="21549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86400" y="2571738"/>
            <a:ext cx="2038350" cy="2038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" name="Google Shape;129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{C31FD0CC-E074-4F05-8637-14F5B5AD55E4}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507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as a decimal to 5 decimal places: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1/7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0.14286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1/9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0.11111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7, 12, 13, 14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Mean =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11.5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Range =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Altogether, 3 paint tins contain 12L of paint. How many litres of paint is there in 2 tins?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8L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17833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column vector describes the translation of ABC to DEF?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Calculate the volume of this sphere using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formula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V = 4/3 πr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where r = 3 cm.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113.10cm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1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(2dp)</a:t>
                      </a:r>
                      <a:endParaRPr b="1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0" name="Google Shape;130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1" name="Google Shape;131;p23"/>
          <p:cNvSpPr/>
          <p:nvPr/>
        </p:nvSpPr>
        <p:spPr>
          <a:xfrm>
            <a:off x="108050" y="2667125"/>
            <a:ext cx="345600" cy="612000"/>
          </a:xfrm>
          <a:prstGeom prst="bracketPair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2" name="Google Shape;13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1300" y="2781425"/>
            <a:ext cx="2125063" cy="194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Google Shape;13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22200" y="3005500"/>
            <a:ext cx="1754275" cy="1754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