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Nunito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769">
          <p15:clr>
            <a:srgbClr val="9AA0A6"/>
          </p15:clr>
        </p15:guide>
        <p15:guide id="4" orient="horz" pos="855">
          <p15:clr>
            <a:srgbClr val="9AA0A6"/>
          </p15:clr>
        </p15:guide>
        <p15:guide id="5" pos="427">
          <p15:clr>
            <a:srgbClr val="9AA0A6"/>
          </p15:clr>
        </p15:guide>
        <p15:guide id="6" orient="horz" pos="1243">
          <p15:clr>
            <a:srgbClr val="9AA0A6"/>
          </p15:clr>
        </p15:guide>
        <p15:guide id="7" orient="horz" pos="48">
          <p15:clr>
            <a:srgbClr val="9AA0A6"/>
          </p15:clr>
        </p15:guide>
        <p15:guide id="8" pos="1112">
          <p15:clr>
            <a:srgbClr val="9AA0A6"/>
          </p15:clr>
        </p15:guide>
        <p15:guide id="9" pos="919">
          <p15:clr>
            <a:srgbClr val="9AA0A6"/>
          </p15:clr>
        </p15:guide>
        <p15:guide id="10" pos="1453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5DCC8AE-52DD-4B76-83EC-A6E6E24BED31}">
  <a:tblStyle styleId="{65DCC8AE-52DD-4B76-83EC-A6E6E24BED3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7643F94-23B2-40AD-8B1F-307488A77B8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DB35B90-AF5E-496A-83EA-A54F3C995E28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769"/>
        <p:guide pos="855" orient="horz"/>
        <p:guide pos="427"/>
        <p:guide pos="1243" orient="horz"/>
        <p:guide pos="48" orient="horz"/>
        <p:guide pos="1112"/>
        <p:guide pos="919"/>
        <p:guide pos="1453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11" Type="http://schemas.openxmlformats.org/officeDocument/2006/relationships/slide" Target="slides/slide4.xml"/><Relationship Id="rId22" Type="http://schemas.openxmlformats.org/officeDocument/2006/relationships/font" Target="fonts/NunitoSans-bold.fntdata"/><Relationship Id="rId10" Type="http://schemas.openxmlformats.org/officeDocument/2006/relationships/slide" Target="slides/slide3.xml"/><Relationship Id="rId21" Type="http://schemas.openxmlformats.org/officeDocument/2006/relationships/font" Target="fonts/NunitoSans-regular.fntdata"/><Relationship Id="rId13" Type="http://schemas.openxmlformats.org/officeDocument/2006/relationships/slide" Target="slides/slide6.xml"/><Relationship Id="rId24" Type="http://schemas.openxmlformats.org/officeDocument/2006/relationships/font" Target="fonts/NunitoSans-boldItalic.fntdata"/><Relationship Id="rId12" Type="http://schemas.openxmlformats.org/officeDocument/2006/relationships/slide" Target="slides/slide5.xml"/><Relationship Id="rId23" Type="http://schemas.openxmlformats.org/officeDocument/2006/relationships/font" Target="fonts/NunitoSans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2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b69b7a45cc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b69b7a45cc_0_1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ec58621556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gec58621556_0_2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ec58621556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gec58621556_0_29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c58621556_0_3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gec58621556_0_3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ec58621556_0_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gec58621556_0_3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b69b7a45cc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b69b7a45cc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b69b7a45cc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b69b7a45cc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b6a87eb8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b6a87eb8f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c58621556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ec58621556_0_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c58621556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ec58621556_0_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c58621556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ec58621556_0_1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ec58621556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ec58621556_0_1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ec58621556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gec58621556_0_2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6" name="Google Shape;66;p16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Term</a:t>
            </a:r>
            <a:endParaRPr sz="1200"/>
          </a:p>
        </p:txBody>
      </p:sp>
      <p:graphicFrame>
        <p:nvGraphicFramePr>
          <p:cNvPr id="67" name="Google Shape;67;p16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{65DCC8AE-52DD-4B76-83EC-A6E6E24BED31}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68" name="Google Shape;68;p16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6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70" name="Google Shape;70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3" name="Google Shape;73;p17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Term</a:t>
            </a:r>
            <a:endParaRPr sz="1200"/>
          </a:p>
        </p:txBody>
      </p:sp>
      <p:graphicFrame>
        <p:nvGraphicFramePr>
          <p:cNvPr id="74" name="Google Shape;74;p17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{65DCC8AE-52DD-4B76-83EC-A6E6E24BED31}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75" name="Google Shape;75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9" name="Google Shape;79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3" name="Google Shape;8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6" name="Google Shape;86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7" name="Google Shape;8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90" name="Google Shape;9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4" name="Google Shape;94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6" name="Google Shape;96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9" name="Google Shape;99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2" name="Google Shape;102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3" name="Google Shape;10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8" name="Google Shape;108;p2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09" name="Google Shape;109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10" name="Google Shape;110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11" name="Google Shape;111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4" name="Google Shape;324;p3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{3DB35B90-AF5E-496A-83EA-A54F3C995E28}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09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and simplify: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84...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Increased by 25%?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Decreased by 75%?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 = 7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9 - 3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12 - 6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77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for your answer. 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cube has a surface area of 150cm</a:t>
                      </a:r>
                      <a:r>
                        <a:rPr b="1" baseline="30000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What is the length of one edge?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325" name="Google Shape;325;p36"/>
          <p:cNvGrpSpPr/>
          <p:nvPr/>
        </p:nvGrpSpPr>
        <p:grpSpPr>
          <a:xfrm>
            <a:off x="830219" y="1312493"/>
            <a:ext cx="235655" cy="481300"/>
            <a:chOff x="4963775" y="5368550"/>
            <a:chExt cx="294900" cy="481300"/>
          </a:xfrm>
        </p:grpSpPr>
        <p:cxnSp>
          <p:nvCxnSpPr>
            <p:cNvPr id="326" name="Google Shape;326;p3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7" name="Google Shape;327;p3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28" name="Google Shape;328;p3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29" name="Google Shape;329;p36"/>
          <p:cNvSpPr txBox="1"/>
          <p:nvPr/>
        </p:nvSpPr>
        <p:spPr>
          <a:xfrm>
            <a:off x="1061708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30" name="Google Shape;330;p36"/>
          <p:cNvGrpSpPr/>
          <p:nvPr/>
        </p:nvGrpSpPr>
        <p:grpSpPr>
          <a:xfrm>
            <a:off x="1371506" y="1312493"/>
            <a:ext cx="235655" cy="481300"/>
            <a:chOff x="4883504" y="5368550"/>
            <a:chExt cx="294900" cy="481300"/>
          </a:xfrm>
        </p:grpSpPr>
        <p:cxnSp>
          <p:nvCxnSpPr>
            <p:cNvPr id="331" name="Google Shape;331;p36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32" name="Google Shape;332;p36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33" name="Google Shape;333;p36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34" name="Google Shape;334;p36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35" name="Google Shape;335;p36"/>
          <p:cNvSpPr txBox="1"/>
          <p:nvPr/>
        </p:nvSpPr>
        <p:spPr>
          <a:xfrm>
            <a:off x="580695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36" name="Google Shape;336;p36"/>
          <p:cNvGrpSpPr/>
          <p:nvPr/>
        </p:nvGrpSpPr>
        <p:grpSpPr>
          <a:xfrm>
            <a:off x="830219" y="1946203"/>
            <a:ext cx="235655" cy="481300"/>
            <a:chOff x="4963775" y="5368550"/>
            <a:chExt cx="294900" cy="481300"/>
          </a:xfrm>
        </p:grpSpPr>
        <p:cxnSp>
          <p:nvCxnSpPr>
            <p:cNvPr id="337" name="Google Shape;337;p3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38" name="Google Shape;338;p3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39" name="Google Shape;339;p3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40" name="Google Shape;340;p36"/>
          <p:cNvSpPr txBox="1"/>
          <p:nvPr/>
        </p:nvSpPr>
        <p:spPr>
          <a:xfrm>
            <a:off x="1061708" y="197131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÷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41" name="Google Shape;341;p36"/>
          <p:cNvGrpSpPr/>
          <p:nvPr/>
        </p:nvGrpSpPr>
        <p:grpSpPr>
          <a:xfrm>
            <a:off x="1371506" y="1946203"/>
            <a:ext cx="235655" cy="481300"/>
            <a:chOff x="4883504" y="5368550"/>
            <a:chExt cx="294900" cy="481300"/>
          </a:xfrm>
        </p:grpSpPr>
        <p:cxnSp>
          <p:nvCxnSpPr>
            <p:cNvPr id="342" name="Google Shape;342;p36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43" name="Google Shape;343;p36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44" name="Google Shape;344;p36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45" name="Google Shape;345;p36"/>
          <p:cNvSpPr txBox="1"/>
          <p:nvPr/>
        </p:nvSpPr>
        <p:spPr>
          <a:xfrm>
            <a:off x="580695" y="197131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3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46" name="Google Shape;34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5450" y="3365350"/>
            <a:ext cx="1323366" cy="127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2062" y="3365350"/>
            <a:ext cx="2406076" cy="134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2" name="Google Shape;352;p3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{3DB35B90-AF5E-496A-83EA-A54F3C995E28}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09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and simplify: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84...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Increased by 25%?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Decreased by 75%?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 = 7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9 - 3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12 - 6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77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for your answer.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41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Corresponding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angles are equal and then vertically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opposite angles are equal.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cube has a surface area of 150cm</a:t>
                      </a:r>
                      <a:r>
                        <a:rPr b="1" baseline="30000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What is the length of one edge?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5cm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353" name="Google Shape;353;p37"/>
          <p:cNvGrpSpPr/>
          <p:nvPr/>
        </p:nvGrpSpPr>
        <p:grpSpPr>
          <a:xfrm>
            <a:off x="830219" y="1312493"/>
            <a:ext cx="235655" cy="481300"/>
            <a:chOff x="4963775" y="5368550"/>
            <a:chExt cx="294900" cy="481300"/>
          </a:xfrm>
        </p:grpSpPr>
        <p:cxnSp>
          <p:nvCxnSpPr>
            <p:cNvPr id="354" name="Google Shape;354;p3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55" name="Google Shape;355;p3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56" name="Google Shape;356;p3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57" name="Google Shape;357;p37"/>
          <p:cNvSpPr txBox="1"/>
          <p:nvPr/>
        </p:nvSpPr>
        <p:spPr>
          <a:xfrm>
            <a:off x="1061708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58" name="Google Shape;358;p37"/>
          <p:cNvGrpSpPr/>
          <p:nvPr/>
        </p:nvGrpSpPr>
        <p:grpSpPr>
          <a:xfrm>
            <a:off x="1371506" y="1312493"/>
            <a:ext cx="235655" cy="481300"/>
            <a:chOff x="4883504" y="5368550"/>
            <a:chExt cx="294900" cy="481300"/>
          </a:xfrm>
        </p:grpSpPr>
        <p:cxnSp>
          <p:nvCxnSpPr>
            <p:cNvPr id="359" name="Google Shape;359;p37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60" name="Google Shape;360;p37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61" name="Google Shape;361;p37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62" name="Google Shape;362;p37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63" name="Google Shape;363;p37"/>
          <p:cNvSpPr txBox="1"/>
          <p:nvPr/>
        </p:nvSpPr>
        <p:spPr>
          <a:xfrm>
            <a:off x="580695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64" name="Google Shape;364;p37"/>
          <p:cNvGrpSpPr/>
          <p:nvPr/>
        </p:nvGrpSpPr>
        <p:grpSpPr>
          <a:xfrm>
            <a:off x="830219" y="1946203"/>
            <a:ext cx="235655" cy="481300"/>
            <a:chOff x="4963775" y="5368550"/>
            <a:chExt cx="294900" cy="481300"/>
          </a:xfrm>
        </p:grpSpPr>
        <p:cxnSp>
          <p:nvCxnSpPr>
            <p:cNvPr id="365" name="Google Shape;365;p3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66" name="Google Shape;366;p3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67" name="Google Shape;367;p3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68" name="Google Shape;368;p37"/>
          <p:cNvSpPr txBox="1"/>
          <p:nvPr/>
        </p:nvSpPr>
        <p:spPr>
          <a:xfrm>
            <a:off x="1061708" y="197131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÷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69" name="Google Shape;369;p37"/>
          <p:cNvGrpSpPr/>
          <p:nvPr/>
        </p:nvGrpSpPr>
        <p:grpSpPr>
          <a:xfrm>
            <a:off x="1371506" y="1946203"/>
            <a:ext cx="235655" cy="481300"/>
            <a:chOff x="4883504" y="5368550"/>
            <a:chExt cx="294900" cy="481300"/>
          </a:xfrm>
        </p:grpSpPr>
        <p:cxnSp>
          <p:nvCxnSpPr>
            <p:cNvPr id="370" name="Google Shape;370;p37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71" name="Google Shape;371;p37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72" name="Google Shape;372;p37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73" name="Google Shape;373;p37"/>
          <p:cNvSpPr txBox="1"/>
          <p:nvPr/>
        </p:nvSpPr>
        <p:spPr>
          <a:xfrm>
            <a:off x="580695" y="197131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3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74" name="Google Shape;37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5450" y="3365350"/>
            <a:ext cx="1323366" cy="1275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5" name="Google Shape;375;p37"/>
          <p:cNvGrpSpPr/>
          <p:nvPr/>
        </p:nvGrpSpPr>
        <p:grpSpPr>
          <a:xfrm>
            <a:off x="1849142" y="1312493"/>
            <a:ext cx="235655" cy="481300"/>
            <a:chOff x="4883504" y="5368550"/>
            <a:chExt cx="294900" cy="481300"/>
          </a:xfrm>
        </p:grpSpPr>
        <p:cxnSp>
          <p:nvCxnSpPr>
            <p:cNvPr id="376" name="Google Shape;376;p37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77" name="Google Shape;377;p37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78" name="Google Shape;378;p37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27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79" name="Google Shape;379;p37"/>
          <p:cNvSpPr txBox="1"/>
          <p:nvPr/>
        </p:nvSpPr>
        <p:spPr>
          <a:xfrm>
            <a:off x="1799895" y="197131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80" name="Google Shape;380;p37"/>
          <p:cNvGrpSpPr/>
          <p:nvPr/>
        </p:nvGrpSpPr>
        <p:grpSpPr>
          <a:xfrm>
            <a:off x="8221619" y="1312493"/>
            <a:ext cx="235655" cy="481300"/>
            <a:chOff x="4963775" y="5368550"/>
            <a:chExt cx="294900" cy="481300"/>
          </a:xfrm>
        </p:grpSpPr>
        <p:cxnSp>
          <p:nvCxnSpPr>
            <p:cNvPr id="381" name="Google Shape;381;p3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82" name="Google Shape;382;p3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83" name="Google Shape;383;p3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84" name="Google Shape;384;p37"/>
          <p:cNvSpPr txBox="1"/>
          <p:nvPr/>
        </p:nvSpPr>
        <p:spPr>
          <a:xfrm>
            <a:off x="7768178" y="1337600"/>
            <a:ext cx="512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 </a:t>
            </a:r>
            <a:r>
              <a:rPr b="1" i="1" lang="en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85" name="Google Shape;385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81414" y="3649555"/>
            <a:ext cx="2049475" cy="114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0" name="Google Shape;390;p3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{3DB35B90-AF5E-496A-83EA-A54F3C995E28}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09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and simplify: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225...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Increased by 35%?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Decreased by 90%?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=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 + 4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15 -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77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Explain your</a:t>
                      </a:r>
                      <a:b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answer.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this net of a square based pyramid,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work out its surface area.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391" name="Google Shape;391;p38"/>
          <p:cNvGrpSpPr/>
          <p:nvPr/>
        </p:nvGrpSpPr>
        <p:grpSpPr>
          <a:xfrm>
            <a:off x="830219" y="1312493"/>
            <a:ext cx="235655" cy="481300"/>
            <a:chOff x="4963775" y="5368550"/>
            <a:chExt cx="294900" cy="481300"/>
          </a:xfrm>
        </p:grpSpPr>
        <p:cxnSp>
          <p:nvCxnSpPr>
            <p:cNvPr id="392" name="Google Shape;392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93" name="Google Shape;393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94" name="Google Shape;394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95" name="Google Shape;395;p38"/>
          <p:cNvSpPr txBox="1"/>
          <p:nvPr/>
        </p:nvSpPr>
        <p:spPr>
          <a:xfrm>
            <a:off x="1061708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96" name="Google Shape;396;p38"/>
          <p:cNvGrpSpPr/>
          <p:nvPr/>
        </p:nvGrpSpPr>
        <p:grpSpPr>
          <a:xfrm>
            <a:off x="1371506" y="1312493"/>
            <a:ext cx="235655" cy="481300"/>
            <a:chOff x="4883504" y="5368550"/>
            <a:chExt cx="294900" cy="481300"/>
          </a:xfrm>
        </p:grpSpPr>
        <p:cxnSp>
          <p:nvCxnSpPr>
            <p:cNvPr id="397" name="Google Shape;397;p38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98" name="Google Shape;398;p38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99" name="Google Shape;399;p38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00" name="Google Shape;400;p38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01" name="Google Shape;401;p38"/>
          <p:cNvSpPr txBox="1"/>
          <p:nvPr/>
        </p:nvSpPr>
        <p:spPr>
          <a:xfrm>
            <a:off x="580695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02" name="Google Shape;402;p38"/>
          <p:cNvGrpSpPr/>
          <p:nvPr/>
        </p:nvGrpSpPr>
        <p:grpSpPr>
          <a:xfrm>
            <a:off x="830219" y="1946203"/>
            <a:ext cx="235655" cy="481300"/>
            <a:chOff x="4963775" y="5368550"/>
            <a:chExt cx="294900" cy="481300"/>
          </a:xfrm>
        </p:grpSpPr>
        <p:cxnSp>
          <p:nvCxnSpPr>
            <p:cNvPr id="403" name="Google Shape;403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04" name="Google Shape;404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05" name="Google Shape;405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06" name="Google Shape;406;p38"/>
          <p:cNvSpPr txBox="1"/>
          <p:nvPr/>
        </p:nvSpPr>
        <p:spPr>
          <a:xfrm>
            <a:off x="1061708" y="197131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÷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07" name="Google Shape;407;p38"/>
          <p:cNvSpPr txBox="1"/>
          <p:nvPr/>
        </p:nvSpPr>
        <p:spPr>
          <a:xfrm>
            <a:off x="580695" y="197131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08" name="Google Shape;408;p38"/>
          <p:cNvGrpSpPr/>
          <p:nvPr/>
        </p:nvGrpSpPr>
        <p:grpSpPr>
          <a:xfrm>
            <a:off x="1520240" y="1946203"/>
            <a:ext cx="235655" cy="481300"/>
            <a:chOff x="4963775" y="5368550"/>
            <a:chExt cx="294900" cy="481300"/>
          </a:xfrm>
        </p:grpSpPr>
        <p:cxnSp>
          <p:nvCxnSpPr>
            <p:cNvPr id="409" name="Google Shape;409;p3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10" name="Google Shape;410;p3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11" name="Google Shape;411;p3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12" name="Google Shape;412;p38"/>
          <p:cNvSpPr txBox="1"/>
          <p:nvPr/>
        </p:nvSpPr>
        <p:spPr>
          <a:xfrm>
            <a:off x="1270717" y="197131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413" name="Google Shape;41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4379" y="3246488"/>
            <a:ext cx="2403742" cy="149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0987" y="3160938"/>
            <a:ext cx="1666875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" name="Google Shape;419;p3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{3DB35B90-AF5E-496A-83EA-A54F3C995E28}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09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and simplify: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225...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Increased by 35%?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303.75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Decreased by 90%?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22.5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=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  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0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 + 4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15 -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77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Explain your</a:t>
                      </a:r>
                      <a:b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nswer.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105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Vertically opposite angles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are equal and angles in a triangle add to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180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this net of a square based pyramid,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work out its surface area.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84cm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5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420" name="Google Shape;420;p39"/>
          <p:cNvGrpSpPr/>
          <p:nvPr/>
        </p:nvGrpSpPr>
        <p:grpSpPr>
          <a:xfrm>
            <a:off x="830219" y="1312493"/>
            <a:ext cx="235655" cy="481300"/>
            <a:chOff x="4963775" y="5368550"/>
            <a:chExt cx="294900" cy="481300"/>
          </a:xfrm>
        </p:grpSpPr>
        <p:cxnSp>
          <p:nvCxnSpPr>
            <p:cNvPr id="421" name="Google Shape;421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22" name="Google Shape;422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23" name="Google Shape;423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24" name="Google Shape;424;p39"/>
          <p:cNvSpPr txBox="1"/>
          <p:nvPr/>
        </p:nvSpPr>
        <p:spPr>
          <a:xfrm>
            <a:off x="1061708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25" name="Google Shape;425;p39"/>
          <p:cNvGrpSpPr/>
          <p:nvPr/>
        </p:nvGrpSpPr>
        <p:grpSpPr>
          <a:xfrm>
            <a:off x="1371506" y="1312493"/>
            <a:ext cx="235655" cy="481300"/>
            <a:chOff x="4883504" y="5368550"/>
            <a:chExt cx="294900" cy="481300"/>
          </a:xfrm>
        </p:grpSpPr>
        <p:cxnSp>
          <p:nvCxnSpPr>
            <p:cNvPr id="426" name="Google Shape;426;p39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27" name="Google Shape;427;p39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28" name="Google Shape;428;p39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29" name="Google Shape;429;p39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30" name="Google Shape;430;p39"/>
          <p:cNvSpPr txBox="1"/>
          <p:nvPr/>
        </p:nvSpPr>
        <p:spPr>
          <a:xfrm>
            <a:off x="580695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31" name="Google Shape;431;p39"/>
          <p:cNvGrpSpPr/>
          <p:nvPr/>
        </p:nvGrpSpPr>
        <p:grpSpPr>
          <a:xfrm>
            <a:off x="830219" y="1946203"/>
            <a:ext cx="235655" cy="481300"/>
            <a:chOff x="4963775" y="5368550"/>
            <a:chExt cx="294900" cy="481300"/>
          </a:xfrm>
        </p:grpSpPr>
        <p:cxnSp>
          <p:nvCxnSpPr>
            <p:cNvPr id="432" name="Google Shape;432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33" name="Google Shape;433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34" name="Google Shape;434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35" name="Google Shape;435;p39"/>
          <p:cNvSpPr txBox="1"/>
          <p:nvPr/>
        </p:nvSpPr>
        <p:spPr>
          <a:xfrm>
            <a:off x="1061708" y="197131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÷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36" name="Google Shape;436;p39"/>
          <p:cNvSpPr txBox="1"/>
          <p:nvPr/>
        </p:nvSpPr>
        <p:spPr>
          <a:xfrm>
            <a:off x="580695" y="197131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37" name="Google Shape;437;p39"/>
          <p:cNvGrpSpPr/>
          <p:nvPr/>
        </p:nvGrpSpPr>
        <p:grpSpPr>
          <a:xfrm>
            <a:off x="1520240" y="1946203"/>
            <a:ext cx="235655" cy="481300"/>
            <a:chOff x="4963775" y="5368550"/>
            <a:chExt cx="294900" cy="481300"/>
          </a:xfrm>
        </p:grpSpPr>
        <p:cxnSp>
          <p:nvCxnSpPr>
            <p:cNvPr id="438" name="Google Shape;438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39" name="Google Shape;439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40" name="Google Shape;440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41" name="Google Shape;441;p39"/>
          <p:cNvSpPr txBox="1"/>
          <p:nvPr/>
        </p:nvSpPr>
        <p:spPr>
          <a:xfrm>
            <a:off x="1270717" y="197131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442" name="Google Shape;44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3925" y="3396335"/>
            <a:ext cx="2204450" cy="1371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3" name="Google Shape;443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0987" y="3160938"/>
            <a:ext cx="1666875" cy="1666875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9"/>
          <p:cNvSpPr txBox="1"/>
          <p:nvPr/>
        </p:nvSpPr>
        <p:spPr>
          <a:xfrm>
            <a:off x="1952593" y="1329563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45" name="Google Shape;445;p39"/>
          <p:cNvGrpSpPr/>
          <p:nvPr/>
        </p:nvGrpSpPr>
        <p:grpSpPr>
          <a:xfrm>
            <a:off x="2001840" y="1946203"/>
            <a:ext cx="235655" cy="481300"/>
            <a:chOff x="4883504" y="5368550"/>
            <a:chExt cx="294900" cy="481300"/>
          </a:xfrm>
        </p:grpSpPr>
        <p:cxnSp>
          <p:nvCxnSpPr>
            <p:cNvPr id="446" name="Google Shape;446;p39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47" name="Google Shape;447;p39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48" name="Google Shape;448;p39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49" name="Google Shape;449;p39"/>
          <p:cNvSpPr txBox="1"/>
          <p:nvPr/>
        </p:nvSpPr>
        <p:spPr>
          <a:xfrm>
            <a:off x="8048300" y="1666500"/>
            <a:ext cx="711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 </a:t>
            </a:r>
            <a:r>
              <a:rPr b="1" lang="en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= -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450" name="Google Shape;450;p39"/>
          <p:cNvGrpSpPr/>
          <p:nvPr/>
        </p:nvGrpSpPr>
        <p:grpSpPr>
          <a:xfrm>
            <a:off x="8602619" y="1641403"/>
            <a:ext cx="235655" cy="481300"/>
            <a:chOff x="4963775" y="5368550"/>
            <a:chExt cx="294900" cy="481300"/>
          </a:xfrm>
        </p:grpSpPr>
        <p:cxnSp>
          <p:nvCxnSpPr>
            <p:cNvPr id="451" name="Google Shape;451;p3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52" name="Google Shape;452;p3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453" name="Google Shape;453;p3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454" name="Google Shape;454;p39"/>
          <p:cNvSpPr txBox="1"/>
          <p:nvPr/>
        </p:nvSpPr>
        <p:spPr>
          <a:xfrm>
            <a:off x="2126747" y="3729550"/>
            <a:ext cx="358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40</a:t>
            </a:r>
            <a:r>
              <a:rPr b="1" baseline="30000" lang="en" sz="8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o</a:t>
            </a:r>
            <a:endParaRPr b="1" baseline="30000" sz="8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55" name="Google Shape;455;p39"/>
          <p:cNvSpPr txBox="1"/>
          <p:nvPr/>
        </p:nvSpPr>
        <p:spPr>
          <a:xfrm>
            <a:off x="2551075" y="3729548"/>
            <a:ext cx="40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35</a:t>
            </a:r>
            <a:r>
              <a:rPr b="1" baseline="30000" lang="en" sz="8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o</a:t>
            </a:r>
            <a:endParaRPr b="1" baseline="30000" sz="8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456" name="Google Shape;456;p39"/>
          <p:cNvSpPr txBox="1"/>
          <p:nvPr/>
        </p:nvSpPr>
        <p:spPr>
          <a:xfrm>
            <a:off x="2306150" y="3852848"/>
            <a:ext cx="405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105</a:t>
            </a:r>
            <a:r>
              <a:rPr b="1" baseline="30000" lang="en" sz="8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o</a:t>
            </a:r>
            <a:endParaRPr b="1" baseline="30000" sz="8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8"/>
          <p:cNvSpPr txBox="1"/>
          <p:nvPr/>
        </p:nvSpPr>
        <p:spPr>
          <a:xfrm>
            <a:off x="143538" y="3713950"/>
            <a:ext cx="8829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Some of the questions for this week will involve more than mental calculation and more than one step. This is a great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opportunity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to discuss written methods with your students. Metacognition and justification become very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important, especially with respect to the equations being solved.</a:t>
            </a:r>
            <a:endParaRPr sz="15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2" name="Google Shape;122;p28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{27643F94-23B2-40AD-8B1F-307488A77B88}</a:tableStyleId>
              </a:tblPr>
              <a:tblGrid>
                <a:gridCol w="876837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Many of the skills this week need a bit more fluidity of manipulation, so students may need extra time in order to feel confident.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Multiplying</a:t>
                      </a:r>
                      <a:r>
                        <a:rPr b="1"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dividing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 increase/decrease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equations (variable on both sides)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parallel lines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Surface area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3" name="Google Shape;123;p2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Google Shape;128;p29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{27643F94-23B2-40AD-8B1F-307488A77B88}</a:tableStyleId>
              </a:tblPr>
              <a:tblGrid>
                <a:gridCol w="84580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15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Multiplying and dividing fractions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explain why the method for dividing fractions works?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 increase/decrease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Where do we see percentage changes, and why is it important to understand how they are used?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equations (variable on both sides)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what ways can you show your thought process when solving this type of equation? Why is this a helpful strategy?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parallel lines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Parallel line are seen in many places; why do you think this is?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think we could derive the rules for working with parallel lines?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Surface area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surface area be important to online businesses (in particular)?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9" name="Google Shape;129;p29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3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{3DB35B90-AF5E-496A-83EA-A54F3C995E28}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09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and simplify: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40...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Increased by 50%?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Decreased by 10%?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=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+ 4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12 -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77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for your answer.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cube has an edge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length of 3cm. What is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its surface area?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35" name="Google Shape;135;p30"/>
          <p:cNvGrpSpPr/>
          <p:nvPr/>
        </p:nvGrpSpPr>
        <p:grpSpPr>
          <a:xfrm>
            <a:off x="677819" y="1312493"/>
            <a:ext cx="235655" cy="481300"/>
            <a:chOff x="4963775" y="5368550"/>
            <a:chExt cx="294900" cy="481300"/>
          </a:xfrm>
        </p:grpSpPr>
        <p:cxnSp>
          <p:nvCxnSpPr>
            <p:cNvPr id="136" name="Google Shape;136;p3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7" name="Google Shape;137;p3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8" name="Google Shape;138;p3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39" name="Google Shape;139;p30"/>
          <p:cNvSpPr txBox="1"/>
          <p:nvPr/>
        </p:nvSpPr>
        <p:spPr>
          <a:xfrm>
            <a:off x="913475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40" name="Google Shape;140;p30"/>
          <p:cNvGrpSpPr/>
          <p:nvPr/>
        </p:nvGrpSpPr>
        <p:grpSpPr>
          <a:xfrm>
            <a:off x="1223274" y="1312493"/>
            <a:ext cx="235655" cy="481300"/>
            <a:chOff x="4883504" y="5368550"/>
            <a:chExt cx="294900" cy="481300"/>
          </a:xfrm>
        </p:grpSpPr>
        <p:cxnSp>
          <p:nvCxnSpPr>
            <p:cNvPr id="141" name="Google Shape;141;p30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2" name="Google Shape;142;p30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3" name="Google Shape;143;p30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4" name="Google Shape;144;p30"/>
          <p:cNvGrpSpPr/>
          <p:nvPr/>
        </p:nvGrpSpPr>
        <p:grpSpPr>
          <a:xfrm>
            <a:off x="677819" y="1928121"/>
            <a:ext cx="235655" cy="481300"/>
            <a:chOff x="4963775" y="5368550"/>
            <a:chExt cx="294900" cy="481300"/>
          </a:xfrm>
        </p:grpSpPr>
        <p:cxnSp>
          <p:nvCxnSpPr>
            <p:cNvPr id="145" name="Google Shape;145;p3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6" name="Google Shape;146;p3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7" name="Google Shape;147;p3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48" name="Google Shape;148;p30"/>
          <p:cNvSpPr txBox="1"/>
          <p:nvPr/>
        </p:nvSpPr>
        <p:spPr>
          <a:xfrm>
            <a:off x="913475" y="1953228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49" name="Google Shape;149;p30"/>
          <p:cNvGrpSpPr/>
          <p:nvPr/>
        </p:nvGrpSpPr>
        <p:grpSpPr>
          <a:xfrm>
            <a:off x="1223274" y="1928121"/>
            <a:ext cx="235655" cy="481300"/>
            <a:chOff x="4883504" y="5368550"/>
            <a:chExt cx="294900" cy="481300"/>
          </a:xfrm>
        </p:grpSpPr>
        <p:cxnSp>
          <p:nvCxnSpPr>
            <p:cNvPr id="150" name="Google Shape;150;p30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1" name="Google Shape;151;p30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2" name="Google Shape;152;p30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53" name="Google Shape;153;p30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4" name="Google Shape;15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1051" y="3397781"/>
            <a:ext cx="2253600" cy="1081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5287" y="3300637"/>
            <a:ext cx="1762225" cy="127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" name="Google Shape;160;p3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{3DB35B90-AF5E-496A-83EA-A54F3C995E28}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09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and simplify: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40...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Increased by 50%?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Decreased by 10%?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=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+ 11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+ 4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12 -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77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for your answer.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112° - Alternative angles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are equal.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cube has an edge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length of 3cm. What is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its surface area?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54cm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61" name="Google Shape;161;p31"/>
          <p:cNvGrpSpPr/>
          <p:nvPr/>
        </p:nvGrpSpPr>
        <p:grpSpPr>
          <a:xfrm>
            <a:off x="677819" y="1312493"/>
            <a:ext cx="235655" cy="481300"/>
            <a:chOff x="4963775" y="5368550"/>
            <a:chExt cx="294900" cy="481300"/>
          </a:xfrm>
        </p:grpSpPr>
        <p:cxnSp>
          <p:nvCxnSpPr>
            <p:cNvPr id="162" name="Google Shape;162;p3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3" name="Google Shape;163;p3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4" name="Google Shape;164;p3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65" name="Google Shape;165;p31"/>
          <p:cNvSpPr txBox="1"/>
          <p:nvPr/>
        </p:nvSpPr>
        <p:spPr>
          <a:xfrm>
            <a:off x="913475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66" name="Google Shape;166;p31"/>
          <p:cNvGrpSpPr/>
          <p:nvPr/>
        </p:nvGrpSpPr>
        <p:grpSpPr>
          <a:xfrm>
            <a:off x="1223274" y="1312493"/>
            <a:ext cx="235655" cy="481300"/>
            <a:chOff x="4883504" y="5368550"/>
            <a:chExt cx="294900" cy="481300"/>
          </a:xfrm>
        </p:grpSpPr>
        <p:cxnSp>
          <p:nvCxnSpPr>
            <p:cNvPr id="167" name="Google Shape;167;p31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8" name="Google Shape;168;p31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9" name="Google Shape;169;p31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70" name="Google Shape;170;p31"/>
          <p:cNvGrpSpPr/>
          <p:nvPr/>
        </p:nvGrpSpPr>
        <p:grpSpPr>
          <a:xfrm>
            <a:off x="677819" y="1928121"/>
            <a:ext cx="235655" cy="481300"/>
            <a:chOff x="4963775" y="5368550"/>
            <a:chExt cx="294900" cy="481300"/>
          </a:xfrm>
        </p:grpSpPr>
        <p:cxnSp>
          <p:nvCxnSpPr>
            <p:cNvPr id="171" name="Google Shape;171;p3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2" name="Google Shape;172;p3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3" name="Google Shape;173;p3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74" name="Google Shape;174;p31"/>
          <p:cNvSpPr txBox="1"/>
          <p:nvPr/>
        </p:nvSpPr>
        <p:spPr>
          <a:xfrm>
            <a:off x="913475" y="1953228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75" name="Google Shape;175;p31"/>
          <p:cNvGrpSpPr/>
          <p:nvPr/>
        </p:nvGrpSpPr>
        <p:grpSpPr>
          <a:xfrm>
            <a:off x="1223274" y="1928121"/>
            <a:ext cx="235655" cy="481300"/>
            <a:chOff x="4883504" y="5368550"/>
            <a:chExt cx="294900" cy="481300"/>
          </a:xfrm>
        </p:grpSpPr>
        <p:cxnSp>
          <p:nvCxnSpPr>
            <p:cNvPr id="176" name="Google Shape;176;p31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7" name="Google Shape;177;p31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8" name="Google Shape;178;p31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79" name="Google Shape;179;p31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80" name="Google Shape;180;p31"/>
          <p:cNvGrpSpPr/>
          <p:nvPr/>
        </p:nvGrpSpPr>
        <p:grpSpPr>
          <a:xfrm>
            <a:off x="1764710" y="1312493"/>
            <a:ext cx="235655" cy="481300"/>
            <a:chOff x="4883504" y="5368550"/>
            <a:chExt cx="294900" cy="481300"/>
          </a:xfrm>
        </p:grpSpPr>
        <p:cxnSp>
          <p:nvCxnSpPr>
            <p:cNvPr id="181" name="Google Shape;181;p31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2" name="Google Shape;182;p31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3" name="Google Shape;183;p31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4" name="Google Shape;184;p31"/>
          <p:cNvGrpSpPr/>
          <p:nvPr/>
        </p:nvGrpSpPr>
        <p:grpSpPr>
          <a:xfrm>
            <a:off x="1764859" y="1926260"/>
            <a:ext cx="235655" cy="481300"/>
            <a:chOff x="4883504" y="5368550"/>
            <a:chExt cx="294900" cy="481300"/>
          </a:xfrm>
        </p:grpSpPr>
        <p:cxnSp>
          <p:nvCxnSpPr>
            <p:cNvPr id="185" name="Google Shape;185;p31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6" name="Google Shape;186;p31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7" name="Google Shape;187;p31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88" name="Google Shape;18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1051" y="3397781"/>
            <a:ext cx="2253600" cy="1081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5287" y="3300637"/>
            <a:ext cx="1762225" cy="127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" name="Google Shape;194;p3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{3DB35B90-AF5E-496A-83EA-A54F3C995E28}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09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and simplify: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60...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Increased by 5%?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Decreased by 20%?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 =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+ 5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17 +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77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for your answer.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cube has a surface area of 96cm</a:t>
                      </a:r>
                      <a:r>
                        <a:rPr b="1" baseline="30000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is the area of one face of this cube?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95" name="Google Shape;195;p32"/>
          <p:cNvGrpSpPr/>
          <p:nvPr/>
        </p:nvGrpSpPr>
        <p:grpSpPr>
          <a:xfrm>
            <a:off x="677819" y="1312493"/>
            <a:ext cx="235655" cy="481300"/>
            <a:chOff x="4963775" y="5368550"/>
            <a:chExt cx="294900" cy="481300"/>
          </a:xfrm>
        </p:grpSpPr>
        <p:cxnSp>
          <p:nvCxnSpPr>
            <p:cNvPr id="196" name="Google Shape;196;p3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7" name="Google Shape;197;p3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8" name="Google Shape;198;p3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99" name="Google Shape;199;p32"/>
          <p:cNvSpPr txBox="1"/>
          <p:nvPr/>
        </p:nvSpPr>
        <p:spPr>
          <a:xfrm>
            <a:off x="913475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00" name="Google Shape;200;p32"/>
          <p:cNvGrpSpPr/>
          <p:nvPr/>
        </p:nvGrpSpPr>
        <p:grpSpPr>
          <a:xfrm>
            <a:off x="1223274" y="1312493"/>
            <a:ext cx="235655" cy="481300"/>
            <a:chOff x="4883504" y="5368550"/>
            <a:chExt cx="294900" cy="481300"/>
          </a:xfrm>
        </p:grpSpPr>
        <p:cxnSp>
          <p:nvCxnSpPr>
            <p:cNvPr id="201" name="Google Shape;201;p32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2" name="Google Shape;202;p32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3" name="Google Shape;203;p32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4" name="Google Shape;204;p32"/>
          <p:cNvGrpSpPr/>
          <p:nvPr/>
        </p:nvGrpSpPr>
        <p:grpSpPr>
          <a:xfrm>
            <a:off x="677819" y="1928121"/>
            <a:ext cx="235655" cy="481300"/>
            <a:chOff x="4963775" y="5368550"/>
            <a:chExt cx="294900" cy="481300"/>
          </a:xfrm>
        </p:grpSpPr>
        <p:cxnSp>
          <p:nvCxnSpPr>
            <p:cNvPr id="205" name="Google Shape;205;p3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6" name="Google Shape;206;p3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7" name="Google Shape;207;p3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08" name="Google Shape;208;p32"/>
          <p:cNvSpPr txBox="1"/>
          <p:nvPr/>
        </p:nvSpPr>
        <p:spPr>
          <a:xfrm>
            <a:off x="913475" y="1953228"/>
            <a:ext cx="308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÷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09" name="Google Shape;209;p32"/>
          <p:cNvGrpSpPr/>
          <p:nvPr/>
        </p:nvGrpSpPr>
        <p:grpSpPr>
          <a:xfrm>
            <a:off x="1223274" y="1928121"/>
            <a:ext cx="235655" cy="481300"/>
            <a:chOff x="4883504" y="5368550"/>
            <a:chExt cx="294900" cy="481300"/>
          </a:xfrm>
        </p:grpSpPr>
        <p:cxnSp>
          <p:nvCxnSpPr>
            <p:cNvPr id="210" name="Google Shape;210;p32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1" name="Google Shape;211;p32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2" name="Google Shape;212;p32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13" name="Google Shape;213;p32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14" name="Google Shape;2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001" y="3468100"/>
            <a:ext cx="2029425" cy="11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45450" y="3365350"/>
            <a:ext cx="1323366" cy="127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0" name="Google Shape;220;p3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{3DB35B90-AF5E-496A-83EA-A54F3C995E28}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09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and simplify: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60...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Increased by 5%? 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Decreased by 20%?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48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 =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+ 14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+ 5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17 +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3.5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77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for your answer.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43° - Corresponding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angles are equal.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cube has a surface area of 96cm</a:t>
                      </a:r>
                      <a:r>
                        <a:rPr b="1" baseline="30000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is the area of one face of this cube?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16cm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21" name="Google Shape;221;p33"/>
          <p:cNvGrpSpPr/>
          <p:nvPr/>
        </p:nvGrpSpPr>
        <p:grpSpPr>
          <a:xfrm>
            <a:off x="677819" y="1312493"/>
            <a:ext cx="235655" cy="481300"/>
            <a:chOff x="4963775" y="5368550"/>
            <a:chExt cx="294900" cy="481300"/>
          </a:xfrm>
        </p:grpSpPr>
        <p:cxnSp>
          <p:nvCxnSpPr>
            <p:cNvPr id="222" name="Google Shape;222;p3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3" name="Google Shape;223;p3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4" name="Google Shape;224;p3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25" name="Google Shape;225;p33"/>
          <p:cNvSpPr txBox="1"/>
          <p:nvPr/>
        </p:nvSpPr>
        <p:spPr>
          <a:xfrm>
            <a:off x="913475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26" name="Google Shape;226;p33"/>
          <p:cNvGrpSpPr/>
          <p:nvPr/>
        </p:nvGrpSpPr>
        <p:grpSpPr>
          <a:xfrm>
            <a:off x="1223274" y="1312493"/>
            <a:ext cx="235655" cy="481300"/>
            <a:chOff x="4883504" y="5368550"/>
            <a:chExt cx="294900" cy="481300"/>
          </a:xfrm>
        </p:grpSpPr>
        <p:cxnSp>
          <p:nvCxnSpPr>
            <p:cNvPr id="227" name="Google Shape;227;p33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8" name="Google Shape;228;p33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9" name="Google Shape;229;p33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0" name="Google Shape;230;p33"/>
          <p:cNvGrpSpPr/>
          <p:nvPr/>
        </p:nvGrpSpPr>
        <p:grpSpPr>
          <a:xfrm>
            <a:off x="677819" y="1928121"/>
            <a:ext cx="235655" cy="481300"/>
            <a:chOff x="4963775" y="5368550"/>
            <a:chExt cx="294900" cy="481300"/>
          </a:xfrm>
        </p:grpSpPr>
        <p:cxnSp>
          <p:nvCxnSpPr>
            <p:cNvPr id="231" name="Google Shape;231;p3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2" name="Google Shape;232;p3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3" name="Google Shape;233;p3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34" name="Google Shape;234;p33"/>
          <p:cNvSpPr txBox="1"/>
          <p:nvPr/>
        </p:nvSpPr>
        <p:spPr>
          <a:xfrm>
            <a:off x="913475" y="1953228"/>
            <a:ext cx="308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÷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35" name="Google Shape;235;p33"/>
          <p:cNvGrpSpPr/>
          <p:nvPr/>
        </p:nvGrpSpPr>
        <p:grpSpPr>
          <a:xfrm>
            <a:off x="1223274" y="1928121"/>
            <a:ext cx="235655" cy="481300"/>
            <a:chOff x="4883504" y="5368550"/>
            <a:chExt cx="294900" cy="481300"/>
          </a:xfrm>
        </p:grpSpPr>
        <p:cxnSp>
          <p:nvCxnSpPr>
            <p:cNvPr id="236" name="Google Shape;236;p33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7" name="Google Shape;237;p33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8" name="Google Shape;238;p33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39" name="Google Shape;239;p33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40" name="Google Shape;24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001" y="3468100"/>
            <a:ext cx="2029425" cy="117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45450" y="3365350"/>
            <a:ext cx="1323366" cy="1275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2" name="Google Shape;242;p33"/>
          <p:cNvGrpSpPr/>
          <p:nvPr/>
        </p:nvGrpSpPr>
        <p:grpSpPr>
          <a:xfrm>
            <a:off x="1764710" y="1312493"/>
            <a:ext cx="235655" cy="481300"/>
            <a:chOff x="4883504" y="5368550"/>
            <a:chExt cx="294900" cy="481300"/>
          </a:xfrm>
        </p:grpSpPr>
        <p:cxnSp>
          <p:nvCxnSpPr>
            <p:cNvPr id="243" name="Google Shape;243;p33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4" name="Google Shape;244;p33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5" name="Google Shape;245;p33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6" name="Google Shape;246;p33"/>
          <p:cNvGrpSpPr/>
          <p:nvPr/>
        </p:nvGrpSpPr>
        <p:grpSpPr>
          <a:xfrm>
            <a:off x="1764859" y="1926260"/>
            <a:ext cx="235655" cy="481300"/>
            <a:chOff x="4883504" y="5368550"/>
            <a:chExt cx="294900" cy="481300"/>
          </a:xfrm>
        </p:grpSpPr>
        <p:cxnSp>
          <p:nvCxnSpPr>
            <p:cNvPr id="247" name="Google Shape;247;p33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8" name="Google Shape;248;p33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9" name="Google Shape;249;p33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4" name="Google Shape;254;p3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{3DB35B90-AF5E-496A-83EA-A54F3C995E28}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09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and simplify: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75...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Increased by 10%?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Decreased by 20%?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 = 4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+ 19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8 -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23 - 4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77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for your answer.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surface area of this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triangular prism.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55" name="Google Shape;255;p34"/>
          <p:cNvGrpSpPr/>
          <p:nvPr/>
        </p:nvGrpSpPr>
        <p:grpSpPr>
          <a:xfrm>
            <a:off x="677819" y="1312493"/>
            <a:ext cx="235655" cy="481300"/>
            <a:chOff x="4963775" y="5368550"/>
            <a:chExt cx="294900" cy="481300"/>
          </a:xfrm>
        </p:grpSpPr>
        <p:cxnSp>
          <p:nvCxnSpPr>
            <p:cNvPr id="256" name="Google Shape;256;p3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7" name="Google Shape;257;p3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8" name="Google Shape;258;p3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59" name="Google Shape;259;p34"/>
          <p:cNvSpPr txBox="1"/>
          <p:nvPr/>
        </p:nvSpPr>
        <p:spPr>
          <a:xfrm>
            <a:off x="913475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60" name="Google Shape;260;p34"/>
          <p:cNvGrpSpPr/>
          <p:nvPr/>
        </p:nvGrpSpPr>
        <p:grpSpPr>
          <a:xfrm>
            <a:off x="1223274" y="1312493"/>
            <a:ext cx="235655" cy="481300"/>
            <a:chOff x="4883504" y="5368550"/>
            <a:chExt cx="294900" cy="481300"/>
          </a:xfrm>
        </p:grpSpPr>
        <p:cxnSp>
          <p:nvCxnSpPr>
            <p:cNvPr id="261" name="Google Shape;261;p34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2" name="Google Shape;262;p34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3" name="Google Shape;263;p34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4" name="Google Shape;264;p34"/>
          <p:cNvGrpSpPr/>
          <p:nvPr/>
        </p:nvGrpSpPr>
        <p:grpSpPr>
          <a:xfrm>
            <a:off x="677819" y="1928121"/>
            <a:ext cx="235655" cy="481300"/>
            <a:chOff x="4963775" y="5368550"/>
            <a:chExt cx="294900" cy="481300"/>
          </a:xfrm>
        </p:grpSpPr>
        <p:cxnSp>
          <p:nvCxnSpPr>
            <p:cNvPr id="265" name="Google Shape;265;p3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6" name="Google Shape;266;p3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7" name="Google Shape;267;p3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68" name="Google Shape;268;p34"/>
          <p:cNvSpPr txBox="1"/>
          <p:nvPr/>
        </p:nvSpPr>
        <p:spPr>
          <a:xfrm>
            <a:off x="913475" y="1953228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÷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69" name="Google Shape;269;p34"/>
          <p:cNvGrpSpPr/>
          <p:nvPr/>
        </p:nvGrpSpPr>
        <p:grpSpPr>
          <a:xfrm>
            <a:off x="1223274" y="1928121"/>
            <a:ext cx="235655" cy="481300"/>
            <a:chOff x="4883504" y="5368550"/>
            <a:chExt cx="294900" cy="481300"/>
          </a:xfrm>
        </p:grpSpPr>
        <p:cxnSp>
          <p:nvCxnSpPr>
            <p:cNvPr id="270" name="Google Shape;270;p34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1" name="Google Shape;271;p34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2" name="Google Shape;272;p34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73" name="Google Shape;273;p34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74" name="Google Shape;274;p34"/>
          <p:cNvSpPr txBox="1"/>
          <p:nvPr/>
        </p:nvSpPr>
        <p:spPr>
          <a:xfrm>
            <a:off x="1462948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75" name="Google Shape;275;p34"/>
          <p:cNvGrpSpPr/>
          <p:nvPr/>
        </p:nvGrpSpPr>
        <p:grpSpPr>
          <a:xfrm>
            <a:off x="1772747" y="1312493"/>
            <a:ext cx="235655" cy="481300"/>
            <a:chOff x="4883504" y="5368550"/>
            <a:chExt cx="294900" cy="481300"/>
          </a:xfrm>
        </p:grpSpPr>
        <p:cxnSp>
          <p:nvCxnSpPr>
            <p:cNvPr id="276" name="Google Shape;276;p34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7" name="Google Shape;277;p34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8" name="Google Shape;278;p34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79" name="Google Shape;27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3250" y="3123741"/>
            <a:ext cx="2253600" cy="1877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71537" y="3328958"/>
            <a:ext cx="1973175" cy="146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" name="Google Shape;285;p3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{3DB35B90-AF5E-496A-83EA-A54F3C995E28}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709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and simplify: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75...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Increased by 10%?  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82.5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Decreased by 20%?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 = 4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+ 19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-11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8 - 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23 - 4</a:t>
                      </a:r>
                      <a:r>
                        <a:rPr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     </a:t>
                      </a:r>
                      <a:r>
                        <a:rPr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77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size of angle </a:t>
                      </a:r>
                      <a:r>
                        <a:rPr b="1" i="1"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Give a reason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for your answer.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42° - Co-interior angles</a:t>
                      </a:r>
                      <a:b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add to 180°.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surface area of this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triangular prism.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84cm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86" name="Google Shape;286;p35"/>
          <p:cNvGrpSpPr/>
          <p:nvPr/>
        </p:nvGrpSpPr>
        <p:grpSpPr>
          <a:xfrm>
            <a:off x="677819" y="1312493"/>
            <a:ext cx="235655" cy="481300"/>
            <a:chOff x="4963775" y="5368550"/>
            <a:chExt cx="294900" cy="481300"/>
          </a:xfrm>
        </p:grpSpPr>
        <p:cxnSp>
          <p:nvCxnSpPr>
            <p:cNvPr id="287" name="Google Shape;287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8" name="Google Shape;288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9" name="Google Shape;289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90" name="Google Shape;290;p35"/>
          <p:cNvSpPr txBox="1"/>
          <p:nvPr/>
        </p:nvSpPr>
        <p:spPr>
          <a:xfrm>
            <a:off x="913475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91" name="Google Shape;291;p35"/>
          <p:cNvGrpSpPr/>
          <p:nvPr/>
        </p:nvGrpSpPr>
        <p:grpSpPr>
          <a:xfrm>
            <a:off x="1223274" y="1312493"/>
            <a:ext cx="235655" cy="481300"/>
            <a:chOff x="4883504" y="5368550"/>
            <a:chExt cx="294900" cy="481300"/>
          </a:xfrm>
        </p:grpSpPr>
        <p:cxnSp>
          <p:nvCxnSpPr>
            <p:cNvPr id="292" name="Google Shape;292;p35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93" name="Google Shape;293;p35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4" name="Google Shape;294;p35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95" name="Google Shape;295;p35"/>
          <p:cNvGrpSpPr/>
          <p:nvPr/>
        </p:nvGrpSpPr>
        <p:grpSpPr>
          <a:xfrm>
            <a:off x="677819" y="1928121"/>
            <a:ext cx="235655" cy="481300"/>
            <a:chOff x="4963775" y="5368550"/>
            <a:chExt cx="294900" cy="481300"/>
          </a:xfrm>
        </p:grpSpPr>
        <p:cxnSp>
          <p:nvCxnSpPr>
            <p:cNvPr id="296" name="Google Shape;296;p3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97" name="Google Shape;297;p3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8" name="Google Shape;298;p3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99" name="Google Shape;299;p35"/>
          <p:cNvSpPr txBox="1"/>
          <p:nvPr/>
        </p:nvSpPr>
        <p:spPr>
          <a:xfrm>
            <a:off x="913475" y="1953228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÷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00" name="Google Shape;300;p35"/>
          <p:cNvGrpSpPr/>
          <p:nvPr/>
        </p:nvGrpSpPr>
        <p:grpSpPr>
          <a:xfrm>
            <a:off x="1223274" y="1928121"/>
            <a:ext cx="235655" cy="481300"/>
            <a:chOff x="4883504" y="5368550"/>
            <a:chExt cx="294900" cy="481300"/>
          </a:xfrm>
        </p:grpSpPr>
        <p:cxnSp>
          <p:nvCxnSpPr>
            <p:cNvPr id="301" name="Google Shape;301;p35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02" name="Google Shape;302;p35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3" name="Google Shape;303;p35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304" name="Google Shape;304;p35"/>
          <p:cNvSpPr txBox="1"/>
          <p:nvPr/>
        </p:nvSpPr>
        <p:spPr>
          <a:xfrm>
            <a:off x="80050" y="361775"/>
            <a:ext cx="225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05" name="Google Shape;305;p35"/>
          <p:cNvSpPr txBox="1"/>
          <p:nvPr/>
        </p:nvSpPr>
        <p:spPr>
          <a:xfrm>
            <a:off x="1462948" y="1337600"/>
            <a:ext cx="30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b="1"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306" name="Google Shape;306;p35"/>
          <p:cNvGrpSpPr/>
          <p:nvPr/>
        </p:nvGrpSpPr>
        <p:grpSpPr>
          <a:xfrm>
            <a:off x="1772747" y="1312493"/>
            <a:ext cx="235655" cy="481300"/>
            <a:chOff x="4883504" y="5368550"/>
            <a:chExt cx="294900" cy="481300"/>
          </a:xfrm>
        </p:grpSpPr>
        <p:cxnSp>
          <p:nvCxnSpPr>
            <p:cNvPr id="307" name="Google Shape;307;p35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08" name="Google Shape;308;p35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09" name="Google Shape;309;p35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10" name="Google Shape;310;p35"/>
          <p:cNvGrpSpPr/>
          <p:nvPr/>
        </p:nvGrpSpPr>
        <p:grpSpPr>
          <a:xfrm>
            <a:off x="2306147" y="1312493"/>
            <a:ext cx="235655" cy="481300"/>
            <a:chOff x="4883504" y="5368550"/>
            <a:chExt cx="294900" cy="481300"/>
          </a:xfrm>
        </p:grpSpPr>
        <p:cxnSp>
          <p:nvCxnSpPr>
            <p:cNvPr id="311" name="Google Shape;311;p35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12" name="Google Shape;312;p35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13" name="Google Shape;313;p35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314" name="Google Shape;314;p35"/>
          <p:cNvGrpSpPr/>
          <p:nvPr/>
        </p:nvGrpSpPr>
        <p:grpSpPr>
          <a:xfrm>
            <a:off x="2306147" y="1930536"/>
            <a:ext cx="235655" cy="481300"/>
            <a:chOff x="4883504" y="5368550"/>
            <a:chExt cx="294900" cy="481300"/>
          </a:xfrm>
        </p:grpSpPr>
        <p:cxnSp>
          <p:nvCxnSpPr>
            <p:cNvPr id="315" name="Google Shape;315;p35"/>
            <p:cNvCxnSpPr/>
            <p:nvPr/>
          </p:nvCxnSpPr>
          <p:spPr>
            <a:xfrm>
              <a:off x="4883504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16" name="Google Shape;316;p35"/>
            <p:cNvSpPr txBox="1"/>
            <p:nvPr/>
          </p:nvSpPr>
          <p:spPr>
            <a:xfrm>
              <a:off x="4883504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317" name="Google Shape;317;p35"/>
            <p:cNvSpPr txBox="1"/>
            <p:nvPr/>
          </p:nvSpPr>
          <p:spPr>
            <a:xfrm>
              <a:off x="4883504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318" name="Google Shape;31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3250" y="3123741"/>
            <a:ext cx="2253600" cy="1877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71537" y="3328958"/>
            <a:ext cx="1973175" cy="146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