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2C55B9B-249B-4D4E-AC07-89B05EFBFBE5}">
  <a:tblStyle styleId="{B2C55B9B-249B-4D4E-AC07-89B05EFBFB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0C3629D-BDC9-4EFC-BEF2-0630E97F835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DB7CDBD-8BA0-4528-BD61-AD07BAF0DAA1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c70ee4d5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dc70ee4d5a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c70ee4d5a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dc70ee4d5a_0_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dc70ee4d5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dc70ee4d5a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dc70ee4d5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dc70ee4d5a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b1961ad1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b1961ad1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99a7122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99a7122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dc70ee4d5a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dc70ee4d5a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c70ee4d5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dc70ee4d5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dc70ee4d5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dc70ee4d5a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c70ee4d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dc70ee4d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dc70ee4d5a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dc70ee4d5a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Autumn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{B2C55B9B-249B-4D4E-AC07-89B05EFBFBE5}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7" name="Google Shape;27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{B2C55B9B-249B-4D4E-AC07-89B05EFBFBE5}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Google Shape;13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451075"/>
                <a:gridCol w="251482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30a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5a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a x 7a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(7 + 3)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(7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(23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− 5)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simplify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+ 3(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−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2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stem and leaf diagram shows the ages of a group of people. What age is the mode?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Based on this line graph,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books were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read by this person during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final four months of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year?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6" name="Google Shape;136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194" y="3108369"/>
            <a:ext cx="2432525" cy="147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7575" y="2307725"/>
            <a:ext cx="2912549" cy="244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390975"/>
                <a:gridCol w="257492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30a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5a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a x 7a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13a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(7 + 3) x (7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− 3)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(23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− 5)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3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simplify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+ 3(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7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+ 3) −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34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stem and leaf diagram shows the ages of a group of people. What age is the mode?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Based on this line graph,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books were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read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this person during the final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four months of the year?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4" name="Google Shape;144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5" name="Google Shape;1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424" y="3462924"/>
            <a:ext cx="2119350" cy="128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1325" y="2571750"/>
            <a:ext cx="2668801" cy="22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Google Shape;15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754325"/>
                <a:gridCol w="22115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− 2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3a x 5ab x 2abc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(7 + 2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4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5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simplify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 + 2(2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4) − 3(2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5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stem and leaf diagram shows the heights of a group of people. How many people were surveyed?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Based on the line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graph, 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ow many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more cakes were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baked in February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than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April?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2" name="Google Shape;15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cxnSp>
        <p:nvCxnSpPr>
          <p:cNvPr id="153" name="Google Shape;153;p26"/>
          <p:cNvCxnSpPr/>
          <p:nvPr/>
        </p:nvCxnSpPr>
        <p:spPr>
          <a:xfrm>
            <a:off x="895475" y="1369125"/>
            <a:ext cx="96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4" name="Google Shape;15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299" y="3176800"/>
            <a:ext cx="2076325" cy="145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4800" y="2295650"/>
            <a:ext cx="3355324" cy="242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681550"/>
                <a:gridCol w="2284350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− 2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3a x 5ab x 2abc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30a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(7 + 2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4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5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simplify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 + 2(2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7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− 4) − 3(2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76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stem and leaf diagram shows the heights of a group of people. How many people were surveyed?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Based on the line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graph, 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ow many more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cakes were baked in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February than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April? </a:t>
                      </a:r>
                      <a:r>
                        <a:rPr b="1"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cxnSp>
        <p:nvCxnSpPr>
          <p:cNvPr id="162" name="Google Shape;162;p27"/>
          <p:cNvCxnSpPr/>
          <p:nvPr/>
        </p:nvCxnSpPr>
        <p:spPr>
          <a:xfrm>
            <a:off x="895475" y="1369125"/>
            <a:ext cx="96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3" name="Google Shape;16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925" y="3347488"/>
            <a:ext cx="1861050" cy="130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515425"/>
            <a:ext cx="3067849" cy="221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157350" y="3798125"/>
            <a:ext cx="8829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For the data </a:t>
            </a: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handling</a:t>
            </a: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 questions using line graphs, it is worth talking about the ideas of extrapolation and interpolation, and as such, the marking of answers should reflect this.</a:t>
            </a:r>
            <a:endParaRPr sz="1500"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The self checking of expanding brackets should be encouraged, using factorisation as the inverse.</a:t>
            </a:r>
            <a:endParaRPr sz="1500"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{E0C3629D-BDC9-4EFC-BEF2-0630E97F8353}</a:tableStyleId>
              </a:tblPr>
              <a:tblGrid>
                <a:gridCol w="86901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Again, a key focus is flexibility and representation. Included is coverage of the priority of operations (BIDMAS) for which a brief reminder may be necessary.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Stem and leaf diagrams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 graphs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{E0C3629D-BDC9-4EFC-BEF2-0630E97F8353}</a:tableStyleId>
              </a:tblPr>
              <a:tblGrid>
                <a:gridCol w="8849200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9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expressions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similarities when dealing with division and fractions in algebra? Why do you think that is?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the operations be done in this order?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BIDMAS called elsewhere around the world? (PEMDAS, for example)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think expanding brackets relates to BIDMAS? 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of a way to show why expanding brackets works?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Stem and leaf diagrams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the name stem and leaf help you understand what the diagram represents?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 graphs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we have to be careful using the connecting lines between data points to make predictions?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572350"/>
                <a:gridCol w="2393550"/>
                <a:gridCol w="3067850"/>
              </a:tblGrid>
              <a:tr h="1197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7z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3b x 4c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÷ 2 + 7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− 4 x 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2(a + 3)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− 7)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880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the stem and leaf diagram, what is the value of the highlighted number?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line grap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 shows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population of a small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town over a period of 80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years. Estimate the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population in 1970.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250" y="2981350"/>
            <a:ext cx="2087475" cy="176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7200" y="2171400"/>
            <a:ext cx="2982925" cy="2494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572350"/>
                <a:gridCol w="2393550"/>
                <a:gridCol w="3067850"/>
              </a:tblGrid>
              <a:tr h="1215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7z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z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x 3b x 4c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12abc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÷ 2 + 7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− 4 x 3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2(a + 3)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2a + 6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− 7)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21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the stem and leaf diagram, what is the value of the highlighted number?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line grap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 shows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population of a small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town over a period of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 years. Estimate the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population in 1970.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28000 - 30000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24" y="3032975"/>
            <a:ext cx="1963650" cy="165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68" y="2177575"/>
            <a:ext cx="3140533" cy="262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Google Shape;10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465050"/>
                <a:gridCol w="382900"/>
                <a:gridCol w="2832825"/>
                <a:gridCol w="2654350"/>
              </a:tblGrid>
              <a:tr h="103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5a x 3b − 4ab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x 7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− 10 ÷ 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− 6 ÷ 2 + 4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-4(5b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7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the stem and leaf diagram below, what is the range?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line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shows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amount an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investment is worth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during a 12 month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period. In which month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did the investment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have its greatest value?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4" name="Google Shape;104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270" y="2685600"/>
            <a:ext cx="2491325" cy="194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8325" y="2164075"/>
            <a:ext cx="3171801" cy="23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1"/>
          <p:cNvGraphicFramePr/>
          <p:nvPr/>
        </p:nvGraphicFramePr>
        <p:xfrm>
          <a:off x="130969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506225"/>
                <a:gridCol w="2459675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5a x 3b − 4ab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11ab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x 7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− 10 ÷ 2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− 6 ÷ 2 + 4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8(2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16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-4(5b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− 1)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-20b + 4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2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the stem and leaf diagram below, what is the range?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line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shows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amount an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investment is worth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during a 12 month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period. In which month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did the investment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have its greatest value?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November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2" name="Google Shape;112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270" y="2685600"/>
            <a:ext cx="2491325" cy="194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8325" y="2164075"/>
            <a:ext cx="3171801" cy="23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572375"/>
                <a:gridCol w="2393525"/>
                <a:gridCol w="3067850"/>
              </a:tblGrid>
              <a:tr h="1335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5a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+ 3a x 4a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(23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− 8)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+ 4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9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stem and leaf diagram shows the ages of a group of people. What is the median age?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Based on the line graph,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the value of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sales for this company in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2014?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0" name="Google Shape;12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319" y="3137519"/>
            <a:ext cx="2011175" cy="14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4597" y="2292175"/>
            <a:ext cx="2965529" cy="2495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{BDB7CDBD-8BA0-4528-BD61-AD07BAF0DAA1}</a:tableStyleId>
              </a:tblPr>
              <a:tblGrid>
                <a:gridCol w="1546950"/>
                <a:gridCol w="1301375"/>
                <a:gridCol w="382900"/>
                <a:gridCol w="2583000"/>
                <a:gridCol w="3067850"/>
              </a:tblGrid>
              <a:tr h="628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r>
                        <a:rPr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5a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+ 3a x 4a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17a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(23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− 8)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+ 4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8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+ 4)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− 1)</a:t>
                      </a:r>
                      <a:r>
                        <a:rPr lang="en-GB" sz="1600">
                          <a:solidFill>
                            <a:schemeClr val="accent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10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i="1" lang="en-GB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60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stem and leaf diagram shows the ages of a group of people. What is the median age?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Based on the line graph,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the value of sales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this company in 2014?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£145 million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8" name="Google Shape;128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9" name="Google Shape;12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769" y="3113244"/>
            <a:ext cx="2011175" cy="14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5815" y="2304300"/>
            <a:ext cx="2964310" cy="249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