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2" r:id="rId5"/>
    <p:sldMasterId id="2147483673"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Lst>
  <p:sldSz cy="5143500" cx="9144000"/>
  <p:notesSz cx="6858000" cy="9144000"/>
  <p:embeddedFontLst>
    <p:embeddedFont>
      <p:font typeface="Nunito Sans"/>
      <p:regular r:id="rId21"/>
      <p:bold r:id="rId22"/>
      <p:italic r:id="rId23"/>
      <p:boldItalic r:id="rId2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guide id="3" pos="403">
          <p15:clr>
            <a:srgbClr val="9AA0A6"/>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98E5D171-83DD-48EE-99C8-C65E0B20D4C8}">
  <a:tblStyle styleId="{98E5D171-83DD-48EE-99C8-C65E0B20D4C8}"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838540E9-B31C-4EC6-92A9-938EDC8097A0}" styleName="Table_1">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E8E93777-E13E-4A5F-96E0-854E69B8E030}" styleName="Table_2">
    <a:wholeTbl>
      <a:tcTxStyle b="off" i="off">
        <a:font>
          <a:latin typeface="Calibri"/>
          <a:ea typeface="Calibri"/>
          <a:cs typeface="Calibri"/>
        </a:font>
        <a:srgbClr val="000000"/>
      </a:tcTxStyle>
      <a:tcStyle>
        <a:tcBdr>
          <a:left>
            <a:ln cap="flat" cmpd="sng" w="12700">
              <a:solidFill>
                <a:srgbClr val="FFFFFF"/>
              </a:solidFill>
              <a:prstDash val="solid"/>
              <a:round/>
              <a:headEnd len="sm" w="sm" type="none"/>
              <a:tailEnd len="sm" w="sm" type="none"/>
            </a:ln>
          </a:left>
          <a:right>
            <a:ln cap="flat" cmpd="sng" w="12700">
              <a:solidFill>
                <a:srgbClr val="FFFFFF"/>
              </a:solidFill>
              <a:prstDash val="solid"/>
              <a:round/>
              <a:headEnd len="sm" w="sm" type="none"/>
              <a:tailEnd len="sm" w="sm" type="none"/>
            </a:ln>
          </a:right>
          <a:top>
            <a:ln cap="flat" cmpd="sng" w="12700">
              <a:solidFill>
                <a:srgbClr val="FFFFFF"/>
              </a:solidFill>
              <a:prstDash val="solid"/>
              <a:round/>
              <a:headEnd len="sm" w="sm" type="none"/>
              <a:tailEnd len="sm" w="sm" type="none"/>
            </a:ln>
          </a:top>
          <a:bottom>
            <a:ln cap="flat" cmpd="sng" w="12700">
              <a:solidFill>
                <a:srgbClr val="FFFFFF"/>
              </a:solidFill>
              <a:prstDash val="solid"/>
              <a:round/>
              <a:headEnd len="sm" w="sm" type="none"/>
              <a:tailEnd len="sm" w="sm" type="none"/>
            </a:ln>
          </a:bottom>
          <a:insideH>
            <a:ln cap="flat" cmpd="sng" w="12700">
              <a:solidFill>
                <a:srgbClr val="FFFFFF"/>
              </a:solidFill>
              <a:prstDash val="solid"/>
              <a:round/>
              <a:headEnd len="sm" w="sm" type="none"/>
              <a:tailEnd len="sm" w="sm" type="none"/>
            </a:ln>
          </a:insideH>
          <a:insideV>
            <a:ln cap="flat" cmpd="sng" w="12700">
              <a:solidFill>
                <a:srgbClr val="FFFFFF"/>
              </a:solidFill>
              <a:prstDash val="solid"/>
              <a:round/>
              <a:headEnd len="sm" w="sm" type="none"/>
              <a:tailEnd len="sm" w="sm" type="none"/>
            </a:ln>
          </a:insideV>
        </a:tcBdr>
        <a:fill>
          <a:solidFill>
            <a:srgbClr val="E8EBF5"/>
          </a:solidFill>
        </a:fill>
      </a:tcStyle>
    </a:wholeTbl>
    <a:band1H>
      <a:tcTxStyle/>
      <a:tcStyle>
        <a:fill>
          <a:solidFill>
            <a:srgbClr val="CDD4EA"/>
          </a:solidFill>
        </a:fill>
      </a:tcStyle>
    </a:band1H>
    <a:band2H>
      <a:tcTxStyle/>
    </a:band2H>
    <a:band1V>
      <a:tcTxStyle/>
      <a:tcStyle>
        <a:fill>
          <a:solidFill>
            <a:srgbClr val="CDD4EA"/>
          </a:solidFill>
        </a:fill>
      </a:tcStyle>
    </a:band1V>
    <a:band2V>
      <a:tcTxStyle/>
    </a:band2V>
    <a:lastCol>
      <a:tcTxStyle b="on" i="off">
        <a:font>
          <a:latin typeface="Calibri"/>
          <a:ea typeface="Calibri"/>
          <a:cs typeface="Calibri"/>
        </a:font>
        <a:srgbClr val="FFFFFF"/>
      </a:tcTxStyle>
      <a:tcStyle>
        <a:fill>
          <a:solidFill>
            <a:srgbClr val="4472C4"/>
          </a:solidFill>
        </a:fill>
      </a:tcStyle>
    </a:lastCol>
    <a:firstCol>
      <a:tcTxStyle b="on" i="off">
        <a:font>
          <a:latin typeface="Calibri"/>
          <a:ea typeface="Calibri"/>
          <a:cs typeface="Calibri"/>
        </a:font>
        <a:srgbClr val="FFFFFF"/>
      </a:tcTxStyle>
      <a:tcStyle>
        <a:fill>
          <a:solidFill>
            <a:srgbClr val="4472C4"/>
          </a:solidFill>
        </a:fill>
      </a:tcStyle>
    </a:firstCol>
    <a:lastRow>
      <a:tcTxStyle b="on" i="off">
        <a:font>
          <a:latin typeface="Calibri"/>
          <a:ea typeface="Calibri"/>
          <a:cs typeface="Calibri"/>
        </a:font>
        <a:srgbClr val="FFFFFF"/>
      </a:tcTxStyle>
      <a:tcStyle>
        <a:tcBdr>
          <a:top>
            <a:ln cap="flat" cmpd="sng" w="38100">
              <a:solidFill>
                <a:srgbClr val="FFFFFF"/>
              </a:solidFill>
              <a:prstDash val="solid"/>
              <a:round/>
              <a:headEnd len="sm" w="sm" type="none"/>
              <a:tailEnd len="sm" w="sm" type="none"/>
            </a:ln>
          </a:top>
        </a:tcBdr>
        <a:fill>
          <a:solidFill>
            <a:srgbClr val="4472C4"/>
          </a:solidFill>
        </a:fill>
      </a:tcStyle>
    </a:lastRow>
    <a:seCell>
      <a:tcTxStyle/>
    </a:seCell>
    <a:swCell>
      <a:tcTxStyle/>
    </a:swCell>
    <a:firstRow>
      <a:tcTxStyle b="on" i="off">
        <a:font>
          <a:latin typeface="Calibri"/>
          <a:ea typeface="Calibri"/>
          <a:cs typeface="Calibri"/>
        </a:font>
        <a:srgbClr val="FFFFFF"/>
      </a:tcTxStyle>
      <a:tcStyle>
        <a:tcBdr>
          <a:bottom>
            <a:ln cap="flat" cmpd="sng" w="38100">
              <a:solidFill>
                <a:srgbClr val="FFFFFF"/>
              </a:solidFill>
              <a:prstDash val="solid"/>
              <a:round/>
              <a:headEnd len="sm" w="sm" type="none"/>
              <a:tailEnd len="sm" w="sm" type="none"/>
            </a:ln>
          </a:bottom>
        </a:tcBdr>
        <a:fill>
          <a:solidFill>
            <a:srgbClr val="4472C4"/>
          </a:solidFill>
        </a:fill>
      </a:tc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 pos="403"/>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3.xml"/><Relationship Id="rId11" Type="http://schemas.openxmlformats.org/officeDocument/2006/relationships/slide" Target="slides/slide4.xml"/><Relationship Id="rId22" Type="http://schemas.openxmlformats.org/officeDocument/2006/relationships/font" Target="fonts/NunitoSans-bold.fntdata"/><Relationship Id="rId10" Type="http://schemas.openxmlformats.org/officeDocument/2006/relationships/slide" Target="slides/slide3.xml"/><Relationship Id="rId21" Type="http://schemas.openxmlformats.org/officeDocument/2006/relationships/font" Target="fonts/NunitoSans-regular.fntdata"/><Relationship Id="rId13" Type="http://schemas.openxmlformats.org/officeDocument/2006/relationships/slide" Target="slides/slide6.xml"/><Relationship Id="rId24" Type="http://schemas.openxmlformats.org/officeDocument/2006/relationships/font" Target="fonts/NunitoSans-boldItalic.fntdata"/><Relationship Id="rId12" Type="http://schemas.openxmlformats.org/officeDocument/2006/relationships/slide" Target="slides/slide5.xml"/><Relationship Id="rId23" Type="http://schemas.openxmlformats.org/officeDocument/2006/relationships/font" Target="fonts/NunitoSans-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slide" Target="slides/slide8.xml"/><Relationship Id="rId14" Type="http://schemas.openxmlformats.org/officeDocument/2006/relationships/slide" Target="slides/slide7.xml"/><Relationship Id="rId17" Type="http://schemas.openxmlformats.org/officeDocument/2006/relationships/slide" Target="slides/slide10.xml"/><Relationship Id="rId16" Type="http://schemas.openxmlformats.org/officeDocument/2006/relationships/slide" Target="slides/slide9.xml"/><Relationship Id="rId5" Type="http://schemas.openxmlformats.org/officeDocument/2006/relationships/slideMaster" Target="slideMasters/slideMaster1.xml"/><Relationship Id="rId19" Type="http://schemas.openxmlformats.org/officeDocument/2006/relationships/slide" Target="slides/slide12.xml"/><Relationship Id="rId6" Type="http://schemas.openxmlformats.org/officeDocument/2006/relationships/slideMaster" Target="slideMasters/slideMaster2.xml"/><Relationship Id="rId18" Type="http://schemas.openxmlformats.org/officeDocument/2006/relationships/slide" Target="slides/slide11.xml"/><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 name="Shape 111"/>
        <p:cNvGrpSpPr/>
        <p:nvPr/>
      </p:nvGrpSpPr>
      <p:grpSpPr>
        <a:xfrm>
          <a:off x="0" y="0"/>
          <a:ext cx="0" cy="0"/>
          <a:chOff x="0" y="0"/>
          <a:chExt cx="0" cy="0"/>
        </a:xfrm>
      </p:grpSpPr>
      <p:sp>
        <p:nvSpPr>
          <p:cNvPr id="112" name="Google Shape;112;gb69b7a45cc_0_1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3" name="Google Shape;113;gb69b7a45cc_0_11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4" name="Shape 324"/>
        <p:cNvGrpSpPr/>
        <p:nvPr/>
      </p:nvGrpSpPr>
      <p:grpSpPr>
        <a:xfrm>
          <a:off x="0" y="0"/>
          <a:ext cx="0" cy="0"/>
          <a:chOff x="0" y="0"/>
          <a:chExt cx="0" cy="0"/>
        </a:xfrm>
      </p:grpSpPr>
      <p:sp>
        <p:nvSpPr>
          <p:cNvPr id="325" name="Google Shape;325;ged1526a672_0_2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26" name="Google Shape;326;ged1526a672_0_227: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2" name="Shape 352"/>
        <p:cNvGrpSpPr/>
        <p:nvPr/>
      </p:nvGrpSpPr>
      <p:grpSpPr>
        <a:xfrm>
          <a:off x="0" y="0"/>
          <a:ext cx="0" cy="0"/>
          <a:chOff x="0" y="0"/>
          <a:chExt cx="0" cy="0"/>
        </a:xfrm>
      </p:grpSpPr>
      <p:sp>
        <p:nvSpPr>
          <p:cNvPr id="353" name="Google Shape;353;ged1526a672_0_2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54" name="Google Shape;354;ged1526a672_0_26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4" name="Shape 394"/>
        <p:cNvGrpSpPr/>
        <p:nvPr/>
      </p:nvGrpSpPr>
      <p:grpSpPr>
        <a:xfrm>
          <a:off x="0" y="0"/>
          <a:ext cx="0" cy="0"/>
          <a:chOff x="0" y="0"/>
          <a:chExt cx="0" cy="0"/>
        </a:xfrm>
      </p:grpSpPr>
      <p:sp>
        <p:nvSpPr>
          <p:cNvPr id="395" name="Google Shape;395;ged1526a672_0_30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96" name="Google Shape;396;ged1526a672_0_304: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5" name="Shape 425"/>
        <p:cNvGrpSpPr/>
        <p:nvPr/>
      </p:nvGrpSpPr>
      <p:grpSpPr>
        <a:xfrm>
          <a:off x="0" y="0"/>
          <a:ext cx="0" cy="0"/>
          <a:chOff x="0" y="0"/>
          <a:chExt cx="0" cy="0"/>
        </a:xfrm>
      </p:grpSpPr>
      <p:sp>
        <p:nvSpPr>
          <p:cNvPr id="426" name="Google Shape;426;ged1526a672_0_37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27" name="Google Shape;427;ged1526a672_0_379: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 name="Shape 116"/>
        <p:cNvGrpSpPr/>
        <p:nvPr/>
      </p:nvGrpSpPr>
      <p:grpSpPr>
        <a:xfrm>
          <a:off x="0" y="0"/>
          <a:ext cx="0" cy="0"/>
          <a:chOff x="0" y="0"/>
          <a:chExt cx="0" cy="0"/>
        </a:xfrm>
      </p:grpSpPr>
      <p:sp>
        <p:nvSpPr>
          <p:cNvPr id="117" name="Google Shape;117;gb69b7a45cc_0_1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8" name="Google Shape;118;gb69b7a45cc_0_1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 name="Shape 123"/>
        <p:cNvGrpSpPr/>
        <p:nvPr/>
      </p:nvGrpSpPr>
      <p:grpSpPr>
        <a:xfrm>
          <a:off x="0" y="0"/>
          <a:ext cx="0" cy="0"/>
          <a:chOff x="0" y="0"/>
          <a:chExt cx="0" cy="0"/>
        </a:xfrm>
      </p:grpSpPr>
      <p:sp>
        <p:nvSpPr>
          <p:cNvPr id="124" name="Google Shape;124;gb69b7a45cc_0_1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5" name="Google Shape;125;gb69b7a45cc_0_1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 name="Shape 129"/>
        <p:cNvGrpSpPr/>
        <p:nvPr/>
      </p:nvGrpSpPr>
      <p:grpSpPr>
        <a:xfrm>
          <a:off x="0" y="0"/>
          <a:ext cx="0" cy="0"/>
          <a:chOff x="0" y="0"/>
          <a:chExt cx="0" cy="0"/>
        </a:xfrm>
      </p:grpSpPr>
      <p:sp>
        <p:nvSpPr>
          <p:cNvPr id="130" name="Google Shape;130;ged1526a67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1" name="Google Shape;131;ged1526a672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 name="Shape 155"/>
        <p:cNvGrpSpPr/>
        <p:nvPr/>
      </p:nvGrpSpPr>
      <p:grpSpPr>
        <a:xfrm>
          <a:off x="0" y="0"/>
          <a:ext cx="0" cy="0"/>
          <a:chOff x="0" y="0"/>
          <a:chExt cx="0" cy="0"/>
        </a:xfrm>
      </p:grpSpPr>
      <p:sp>
        <p:nvSpPr>
          <p:cNvPr id="156" name="Google Shape;156;ged1526a672_0_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7" name="Google Shape;157;ged1526a672_0_34: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2" name="Shape 192"/>
        <p:cNvGrpSpPr/>
        <p:nvPr/>
      </p:nvGrpSpPr>
      <p:grpSpPr>
        <a:xfrm>
          <a:off x="0" y="0"/>
          <a:ext cx="0" cy="0"/>
          <a:chOff x="0" y="0"/>
          <a:chExt cx="0" cy="0"/>
        </a:xfrm>
      </p:grpSpPr>
      <p:sp>
        <p:nvSpPr>
          <p:cNvPr id="193" name="Google Shape;193;ged1526a672_0_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94" name="Google Shape;194;ged1526a672_0_7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8" name="Shape 218"/>
        <p:cNvGrpSpPr/>
        <p:nvPr/>
      </p:nvGrpSpPr>
      <p:grpSpPr>
        <a:xfrm>
          <a:off x="0" y="0"/>
          <a:ext cx="0" cy="0"/>
          <a:chOff x="0" y="0"/>
          <a:chExt cx="0" cy="0"/>
        </a:xfrm>
      </p:grpSpPr>
      <p:sp>
        <p:nvSpPr>
          <p:cNvPr id="219" name="Google Shape;219;ged1526a672_0_10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20" name="Google Shape;220;ged1526a672_0_106: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2" name="Shape 252"/>
        <p:cNvGrpSpPr/>
        <p:nvPr/>
      </p:nvGrpSpPr>
      <p:grpSpPr>
        <a:xfrm>
          <a:off x="0" y="0"/>
          <a:ext cx="0" cy="0"/>
          <a:chOff x="0" y="0"/>
          <a:chExt cx="0" cy="0"/>
        </a:xfrm>
      </p:grpSpPr>
      <p:sp>
        <p:nvSpPr>
          <p:cNvPr id="253" name="Google Shape;253;ged1526a672_0_1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54" name="Google Shape;254;ged1526a672_0_139: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4" name="Shape 284"/>
        <p:cNvGrpSpPr/>
        <p:nvPr/>
      </p:nvGrpSpPr>
      <p:grpSpPr>
        <a:xfrm>
          <a:off x="0" y="0"/>
          <a:ext cx="0" cy="0"/>
          <a:chOff x="0" y="0"/>
          <a:chExt cx="0" cy="0"/>
        </a:xfrm>
      </p:grpSpPr>
      <p:sp>
        <p:nvSpPr>
          <p:cNvPr id="285" name="Google Shape;285;ged1526a672_0_18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86" name="Google Shape;286;ged1526a672_0_186: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jp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56" name="Google Shape;56;p14"/>
          <p:cNvSpPr/>
          <p:nvPr/>
        </p:nvSpPr>
        <p:spPr>
          <a:xfrm>
            <a:off x="0" y="150"/>
            <a:ext cx="9144000" cy="51435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 name="Google Shape;57;p14"/>
          <p:cNvSpPr txBox="1"/>
          <p:nvPr/>
        </p:nvSpPr>
        <p:spPr>
          <a:xfrm>
            <a:off x="-150" y="2390000"/>
            <a:ext cx="9144000" cy="790800"/>
          </a:xfrm>
          <a:prstGeom prst="rect">
            <a:avLst/>
          </a:prstGeom>
          <a:noFill/>
          <a:ln>
            <a:noFill/>
          </a:ln>
        </p:spPr>
        <p:txBody>
          <a:bodyPr anchorCtr="0" anchor="b" bIns="34275" lIns="68575" spcFirstLastPara="1" rIns="68575" wrap="square" tIns="34275">
            <a:normAutofit/>
          </a:bodyPr>
          <a:lstStyle/>
          <a:p>
            <a:pPr indent="0" lvl="0" marL="0" rtl="0" algn="ctr">
              <a:lnSpc>
                <a:spcPct val="90000"/>
              </a:lnSpc>
              <a:spcBef>
                <a:spcPts val="0"/>
              </a:spcBef>
              <a:spcAft>
                <a:spcPts val="0"/>
              </a:spcAft>
              <a:buClr>
                <a:schemeClr val="dk1"/>
              </a:buClr>
              <a:buSzPts val="4500"/>
              <a:buFont typeface="Calibri"/>
              <a:buNone/>
            </a:pPr>
            <a:r>
              <a:rPr b="1" lang="en" sz="5000">
                <a:solidFill>
                  <a:srgbClr val="FFFFFF"/>
                </a:solidFill>
                <a:latin typeface="Nunito Sans"/>
                <a:ea typeface="Nunito Sans"/>
                <a:cs typeface="Nunito Sans"/>
                <a:sym typeface="Nunito Sans"/>
              </a:rPr>
              <a:t>Fluent in Five</a:t>
            </a:r>
            <a:endParaRPr b="1" sz="5000">
              <a:solidFill>
                <a:srgbClr val="FFFFFF"/>
              </a:solidFill>
              <a:latin typeface="Nunito Sans"/>
              <a:ea typeface="Nunito Sans"/>
              <a:cs typeface="Nunito Sans"/>
              <a:sym typeface="Nunito Sans"/>
            </a:endParaRPr>
          </a:p>
        </p:txBody>
      </p:sp>
      <p:sp>
        <p:nvSpPr>
          <p:cNvPr id="58" name="Google Shape;58;p14"/>
          <p:cNvSpPr txBox="1"/>
          <p:nvPr/>
        </p:nvSpPr>
        <p:spPr>
          <a:xfrm>
            <a:off x="0" y="3380300"/>
            <a:ext cx="9144000" cy="594600"/>
          </a:xfrm>
          <a:prstGeom prst="rect">
            <a:avLst/>
          </a:prstGeom>
          <a:noFill/>
          <a:ln>
            <a:noFill/>
          </a:ln>
        </p:spPr>
        <p:txBody>
          <a:bodyPr anchorCtr="0" anchor="t" bIns="34275" lIns="68575" spcFirstLastPara="1" rIns="68575" wrap="square" tIns="34275">
            <a:normAutofit/>
          </a:bodyPr>
          <a:lstStyle/>
          <a:p>
            <a:pPr indent="0" lvl="0" marL="0" rtl="0" algn="ctr">
              <a:lnSpc>
                <a:spcPct val="90000"/>
              </a:lnSpc>
              <a:spcBef>
                <a:spcPts val="0"/>
              </a:spcBef>
              <a:spcAft>
                <a:spcPts val="0"/>
              </a:spcAft>
              <a:buClr>
                <a:schemeClr val="dk1"/>
              </a:buClr>
              <a:buSzPts val="1800"/>
              <a:buNone/>
            </a:pPr>
            <a:r>
              <a:rPr lang="en">
                <a:solidFill>
                  <a:srgbClr val="FFFFFF"/>
                </a:solidFill>
                <a:latin typeface="Nunito Sans"/>
                <a:ea typeface="Nunito Sans"/>
                <a:cs typeface="Nunito Sans"/>
                <a:sym typeface="Nunito Sans"/>
              </a:rPr>
              <a:t>GCSE – FOUNDATION</a:t>
            </a:r>
            <a:endParaRPr>
              <a:solidFill>
                <a:srgbClr val="FFFFFF"/>
              </a:solidFill>
              <a:latin typeface="Nunito Sans"/>
              <a:ea typeface="Nunito Sans"/>
              <a:cs typeface="Nunito Sans"/>
              <a:sym typeface="Nunito Sans"/>
            </a:endParaRPr>
          </a:p>
          <a:p>
            <a:pPr indent="0" lvl="0" marL="0" rtl="0" algn="ctr">
              <a:lnSpc>
                <a:spcPct val="90000"/>
              </a:lnSpc>
              <a:spcBef>
                <a:spcPts val="800"/>
              </a:spcBef>
              <a:spcAft>
                <a:spcPts val="0"/>
              </a:spcAft>
              <a:buClr>
                <a:schemeClr val="dk1"/>
              </a:buClr>
              <a:buSzPts val="1800"/>
              <a:buNone/>
            </a:pPr>
            <a:r>
              <a:rPr lang="en">
                <a:solidFill>
                  <a:srgbClr val="FFFFFF"/>
                </a:solidFill>
                <a:latin typeface="Nunito Sans"/>
                <a:ea typeface="Nunito Sans"/>
                <a:cs typeface="Nunito Sans"/>
                <a:sym typeface="Nunito Sans"/>
              </a:rPr>
              <a:t>AUTUMN TERM</a:t>
            </a:r>
            <a:endParaRPr>
              <a:solidFill>
                <a:srgbClr val="FFFFFF"/>
              </a:solidFill>
              <a:latin typeface="Nunito Sans"/>
              <a:ea typeface="Nunito Sans"/>
              <a:cs typeface="Nunito Sans"/>
              <a:sym typeface="Nunito Sans"/>
            </a:endParaRPr>
          </a:p>
        </p:txBody>
      </p:sp>
      <p:sp>
        <p:nvSpPr>
          <p:cNvPr id="59" name="Google Shape;59;p14"/>
          <p:cNvSpPr/>
          <p:nvPr/>
        </p:nvSpPr>
        <p:spPr>
          <a:xfrm>
            <a:off x="3762450" y="571400"/>
            <a:ext cx="1619100" cy="16191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60" name="Google Shape;60;p14"/>
          <p:cNvPicPr preferRelativeResize="0"/>
          <p:nvPr/>
        </p:nvPicPr>
        <p:blipFill>
          <a:blip r:embed="rId2">
            <a:alphaModFix/>
          </a:blip>
          <a:stretch>
            <a:fillRect/>
          </a:stretch>
        </p:blipFill>
        <p:spPr>
          <a:xfrm>
            <a:off x="4066175" y="934944"/>
            <a:ext cx="1011651" cy="892000"/>
          </a:xfrm>
          <a:prstGeom prst="rect">
            <a:avLst/>
          </a:prstGeom>
          <a:noFill/>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61" name="Shape 61"/>
        <p:cNvGrpSpPr/>
        <p:nvPr/>
      </p:nvGrpSpPr>
      <p:grpSpPr>
        <a:xfrm>
          <a:off x="0" y="0"/>
          <a:ext cx="0" cy="0"/>
          <a:chOff x="0" y="0"/>
          <a:chExt cx="0" cy="0"/>
        </a:xfrm>
      </p:grpSpPr>
      <p:sp>
        <p:nvSpPr>
          <p:cNvPr id="62" name="Google Shape;62;p15"/>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rtl="0" algn="ctr">
              <a:spcBef>
                <a:spcPts val="0"/>
              </a:spcBef>
              <a:spcAft>
                <a:spcPts val="0"/>
              </a:spcAft>
              <a:buSzPts val="3600"/>
              <a:buNone/>
              <a:defRPr sz="3600"/>
            </a:lvl1pPr>
            <a:lvl2pPr lvl="1" rtl="0" algn="ctr">
              <a:spcBef>
                <a:spcPts val="0"/>
              </a:spcBef>
              <a:spcAft>
                <a:spcPts val="0"/>
              </a:spcAft>
              <a:buSzPts val="3600"/>
              <a:buNone/>
              <a:defRPr sz="3600"/>
            </a:lvl2pPr>
            <a:lvl3pPr lvl="2" rtl="0" algn="ctr">
              <a:spcBef>
                <a:spcPts val="0"/>
              </a:spcBef>
              <a:spcAft>
                <a:spcPts val="0"/>
              </a:spcAft>
              <a:buSzPts val="3600"/>
              <a:buNone/>
              <a:defRPr sz="3600"/>
            </a:lvl3pPr>
            <a:lvl4pPr lvl="3" rtl="0" algn="ctr">
              <a:spcBef>
                <a:spcPts val="0"/>
              </a:spcBef>
              <a:spcAft>
                <a:spcPts val="0"/>
              </a:spcAft>
              <a:buSzPts val="3600"/>
              <a:buNone/>
              <a:defRPr sz="3600"/>
            </a:lvl4pPr>
            <a:lvl5pPr lvl="4" rtl="0" algn="ctr">
              <a:spcBef>
                <a:spcPts val="0"/>
              </a:spcBef>
              <a:spcAft>
                <a:spcPts val="0"/>
              </a:spcAft>
              <a:buSzPts val="3600"/>
              <a:buNone/>
              <a:defRPr sz="3600"/>
            </a:lvl5pPr>
            <a:lvl6pPr lvl="5" rtl="0" algn="ctr">
              <a:spcBef>
                <a:spcPts val="0"/>
              </a:spcBef>
              <a:spcAft>
                <a:spcPts val="0"/>
              </a:spcAft>
              <a:buSzPts val="3600"/>
              <a:buNone/>
              <a:defRPr sz="3600"/>
            </a:lvl6pPr>
            <a:lvl7pPr lvl="6" rtl="0" algn="ctr">
              <a:spcBef>
                <a:spcPts val="0"/>
              </a:spcBef>
              <a:spcAft>
                <a:spcPts val="0"/>
              </a:spcAft>
              <a:buSzPts val="3600"/>
              <a:buNone/>
              <a:defRPr sz="3600"/>
            </a:lvl7pPr>
            <a:lvl8pPr lvl="7" rtl="0" algn="ctr">
              <a:spcBef>
                <a:spcPts val="0"/>
              </a:spcBef>
              <a:spcAft>
                <a:spcPts val="0"/>
              </a:spcAft>
              <a:buSzPts val="3600"/>
              <a:buNone/>
              <a:defRPr sz="3600"/>
            </a:lvl8pPr>
            <a:lvl9pPr lvl="8" rtl="0" algn="ctr">
              <a:spcBef>
                <a:spcPts val="0"/>
              </a:spcBef>
              <a:spcAft>
                <a:spcPts val="0"/>
              </a:spcAft>
              <a:buSzPts val="3600"/>
              <a:buNone/>
              <a:defRPr sz="3600"/>
            </a:lvl9pPr>
          </a:lstStyle>
          <a:p/>
        </p:txBody>
      </p:sp>
      <p:sp>
        <p:nvSpPr>
          <p:cNvPr id="63" name="Google Shape;63;p1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4" name="Shape 64"/>
        <p:cNvGrpSpPr/>
        <p:nvPr/>
      </p:nvGrpSpPr>
      <p:grpSpPr>
        <a:xfrm>
          <a:off x="0" y="0"/>
          <a:ext cx="0" cy="0"/>
          <a:chOff x="0" y="0"/>
          <a:chExt cx="0" cy="0"/>
        </a:xfrm>
      </p:grpSpPr>
      <p:sp>
        <p:nvSpPr>
          <p:cNvPr id="65" name="Google Shape;65;p1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66" name="Google Shape;66;p16"/>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000">
                <a:solidFill>
                  <a:srgbClr val="2779F5"/>
                </a:solidFill>
                <a:latin typeface="Nunito Sans"/>
                <a:ea typeface="Nunito Sans"/>
                <a:cs typeface="Nunito Sans"/>
                <a:sym typeface="Nunito Sans"/>
              </a:rPr>
              <a:t>  GCSE Maths Revision | Fluent in Five | </a:t>
            </a:r>
            <a:r>
              <a:rPr lang="en" sz="1000">
                <a:solidFill>
                  <a:srgbClr val="2779F5"/>
                </a:solidFill>
                <a:latin typeface="Nunito Sans"/>
                <a:ea typeface="Nunito Sans"/>
                <a:cs typeface="Nunito Sans"/>
                <a:sym typeface="Nunito Sans"/>
              </a:rPr>
              <a:t>Autumn</a:t>
            </a:r>
            <a:r>
              <a:rPr lang="en" sz="1000">
                <a:solidFill>
                  <a:srgbClr val="2779F5"/>
                </a:solidFill>
                <a:latin typeface="Nunito Sans"/>
                <a:ea typeface="Nunito Sans"/>
                <a:cs typeface="Nunito Sans"/>
                <a:sym typeface="Nunito Sans"/>
              </a:rPr>
              <a:t> Term</a:t>
            </a:r>
            <a:endParaRPr sz="1200"/>
          </a:p>
        </p:txBody>
      </p:sp>
      <p:graphicFrame>
        <p:nvGraphicFramePr>
          <p:cNvPr id="67" name="Google Shape;67;p16"/>
          <p:cNvGraphicFramePr/>
          <p:nvPr/>
        </p:nvGraphicFramePr>
        <p:xfrm>
          <a:off x="0" y="369300"/>
          <a:ext cx="3000000" cy="3000000"/>
        </p:xfrm>
        <a:graphic>
          <a:graphicData uri="http://schemas.openxmlformats.org/drawingml/2006/table">
            <a:tbl>
              <a:tblPr>
                <a:noFill/>
                <a:tableStyleId>{98E5D171-83DD-48EE-99C8-C65E0B20D4C8}</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sp>
        <p:nvSpPr>
          <p:cNvPr id="68" name="Google Shape;68;p16"/>
          <p:cNvSpPr/>
          <p:nvPr/>
        </p:nvSpPr>
        <p:spPr>
          <a:xfrm>
            <a:off x="0" y="4863725"/>
            <a:ext cx="9144000" cy="2799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9" name="Google Shape;69;p16"/>
          <p:cNvSpPr txBox="1"/>
          <p:nvPr/>
        </p:nvSpPr>
        <p:spPr>
          <a:xfrm>
            <a:off x="2023325" y="4842125"/>
            <a:ext cx="7380000" cy="323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900">
                <a:solidFill>
                  <a:srgbClr val="FFFFFF"/>
                </a:solidFill>
                <a:latin typeface="Nunito Sans"/>
                <a:ea typeface="Nunito Sans"/>
                <a:cs typeface="Nunito Sans"/>
                <a:sym typeface="Nunito Sans"/>
              </a:rPr>
              <a:t>   thirdspacelearning.com </a:t>
            </a:r>
            <a:r>
              <a:rPr lang="en" sz="900">
                <a:solidFill>
                  <a:srgbClr val="FFFFFF"/>
                </a:solidFill>
                <a:latin typeface="Nunito Sans"/>
                <a:ea typeface="Nunito Sans"/>
                <a:cs typeface="Nunito Sans"/>
                <a:sym typeface="Nunito Sans"/>
              </a:rPr>
              <a:t>| Helping schools close the maths attainment gap through targeted one to one teaching and flexible resources</a:t>
            </a:r>
            <a:endParaRPr sz="900">
              <a:solidFill>
                <a:srgbClr val="FFFFFF"/>
              </a:solidFill>
              <a:latin typeface="Nunito Sans"/>
              <a:ea typeface="Nunito Sans"/>
              <a:cs typeface="Nunito Sans"/>
              <a:sym typeface="Nunito Sans"/>
            </a:endParaRPr>
          </a:p>
        </p:txBody>
      </p:sp>
      <p:pic>
        <p:nvPicPr>
          <p:cNvPr id="70" name="Google Shape;70;p16"/>
          <p:cNvPicPr preferRelativeResize="0"/>
          <p:nvPr/>
        </p:nvPicPr>
        <p:blipFill>
          <a:blip r:embed="rId2">
            <a:alphaModFix/>
          </a:blip>
          <a:stretch>
            <a:fillRect/>
          </a:stretch>
        </p:blipFill>
        <p:spPr>
          <a:xfrm>
            <a:off x="7623046" y="205972"/>
            <a:ext cx="1305129" cy="396200"/>
          </a:xfrm>
          <a:prstGeom prst="rect">
            <a:avLst/>
          </a:prstGeom>
          <a:noFill/>
          <a:ln>
            <a:noFill/>
          </a:ln>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1">
  <p:cSld name="TITLE_AND_BODY_1">
    <p:spTree>
      <p:nvGrpSpPr>
        <p:cNvPr id="71" name="Shape 71"/>
        <p:cNvGrpSpPr/>
        <p:nvPr/>
      </p:nvGrpSpPr>
      <p:grpSpPr>
        <a:xfrm>
          <a:off x="0" y="0"/>
          <a:ext cx="0" cy="0"/>
          <a:chOff x="0" y="0"/>
          <a:chExt cx="0" cy="0"/>
        </a:xfrm>
      </p:grpSpPr>
      <p:sp>
        <p:nvSpPr>
          <p:cNvPr id="72" name="Google Shape;72;p17"/>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000">
                <a:solidFill>
                  <a:srgbClr val="2779F5"/>
                </a:solidFill>
                <a:latin typeface="Nunito Sans"/>
                <a:ea typeface="Nunito Sans"/>
                <a:cs typeface="Nunito Sans"/>
                <a:sym typeface="Nunito Sans"/>
              </a:rPr>
              <a:t>  GCSE Maths Revision | Fluent in Five | </a:t>
            </a:r>
            <a:r>
              <a:rPr lang="en" sz="1000">
                <a:solidFill>
                  <a:srgbClr val="2779F5"/>
                </a:solidFill>
                <a:latin typeface="Nunito Sans"/>
                <a:ea typeface="Nunito Sans"/>
                <a:cs typeface="Nunito Sans"/>
                <a:sym typeface="Nunito Sans"/>
              </a:rPr>
              <a:t>Autumn </a:t>
            </a:r>
            <a:r>
              <a:rPr lang="en" sz="1000">
                <a:solidFill>
                  <a:srgbClr val="2779F5"/>
                </a:solidFill>
                <a:latin typeface="Nunito Sans"/>
                <a:ea typeface="Nunito Sans"/>
                <a:cs typeface="Nunito Sans"/>
                <a:sym typeface="Nunito Sans"/>
              </a:rPr>
              <a:t>Term</a:t>
            </a:r>
            <a:endParaRPr sz="1200"/>
          </a:p>
        </p:txBody>
      </p:sp>
      <p:graphicFrame>
        <p:nvGraphicFramePr>
          <p:cNvPr id="73" name="Google Shape;73;p17"/>
          <p:cNvGraphicFramePr/>
          <p:nvPr/>
        </p:nvGraphicFramePr>
        <p:xfrm>
          <a:off x="0" y="369300"/>
          <a:ext cx="3000000" cy="3000000"/>
        </p:xfrm>
        <a:graphic>
          <a:graphicData uri="http://schemas.openxmlformats.org/drawingml/2006/table">
            <a:tbl>
              <a:tblPr>
                <a:noFill/>
                <a:tableStyleId>{98E5D171-83DD-48EE-99C8-C65E0B20D4C8}</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pic>
        <p:nvPicPr>
          <p:cNvPr id="74" name="Google Shape;74;p17"/>
          <p:cNvPicPr preferRelativeResize="0"/>
          <p:nvPr/>
        </p:nvPicPr>
        <p:blipFill>
          <a:blip r:embed="rId2">
            <a:alphaModFix/>
          </a:blip>
          <a:stretch>
            <a:fillRect/>
          </a:stretch>
        </p:blipFill>
        <p:spPr>
          <a:xfrm>
            <a:off x="7623046" y="205972"/>
            <a:ext cx="1305129" cy="396200"/>
          </a:xfrm>
          <a:prstGeom prst="rect">
            <a:avLst/>
          </a:prstGeom>
          <a:noFill/>
          <a:ln>
            <a:noFill/>
          </a:ln>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75" name="Shape 75"/>
        <p:cNvGrpSpPr/>
        <p:nvPr/>
      </p:nvGrpSpPr>
      <p:grpSpPr>
        <a:xfrm>
          <a:off x="0" y="0"/>
          <a:ext cx="0" cy="0"/>
          <a:chOff x="0" y="0"/>
          <a:chExt cx="0" cy="0"/>
        </a:xfrm>
      </p:grpSpPr>
      <p:sp>
        <p:nvSpPr>
          <p:cNvPr id="76" name="Google Shape;76;p18"/>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77" name="Google Shape;77;p18"/>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rtl="0">
              <a:spcBef>
                <a:spcPts val="0"/>
              </a:spcBef>
              <a:spcAft>
                <a:spcPts val="0"/>
              </a:spcAft>
              <a:buSzPts val="1400"/>
              <a:buChar char="●"/>
              <a:defRPr sz="14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78" name="Google Shape;78;p18"/>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rtl="0">
              <a:spcBef>
                <a:spcPts val="0"/>
              </a:spcBef>
              <a:spcAft>
                <a:spcPts val="0"/>
              </a:spcAft>
              <a:buSzPts val="1400"/>
              <a:buChar char="●"/>
              <a:defRPr sz="14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79" name="Google Shape;79;p1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80" name="Shape 80"/>
        <p:cNvGrpSpPr/>
        <p:nvPr/>
      </p:nvGrpSpPr>
      <p:grpSpPr>
        <a:xfrm>
          <a:off x="0" y="0"/>
          <a:ext cx="0" cy="0"/>
          <a:chOff x="0" y="0"/>
          <a:chExt cx="0" cy="0"/>
        </a:xfrm>
      </p:grpSpPr>
      <p:sp>
        <p:nvSpPr>
          <p:cNvPr id="81" name="Google Shape;81;p19"/>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82" name="Google Shape;82;p1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83" name="Shape 83"/>
        <p:cNvGrpSpPr/>
        <p:nvPr/>
      </p:nvGrpSpPr>
      <p:grpSpPr>
        <a:xfrm>
          <a:off x="0" y="0"/>
          <a:ext cx="0" cy="0"/>
          <a:chOff x="0" y="0"/>
          <a:chExt cx="0" cy="0"/>
        </a:xfrm>
      </p:grpSpPr>
      <p:sp>
        <p:nvSpPr>
          <p:cNvPr id="84" name="Google Shape;84;p20"/>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85" name="Google Shape;85;p20"/>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rtl="0">
              <a:spcBef>
                <a:spcPts val="0"/>
              </a:spcBef>
              <a:spcAft>
                <a:spcPts val="0"/>
              </a:spcAft>
              <a:buSzPts val="1200"/>
              <a:buChar char="●"/>
              <a:defRPr sz="12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86" name="Google Shape;86;p2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87" name="Shape 87"/>
        <p:cNvGrpSpPr/>
        <p:nvPr/>
      </p:nvGrpSpPr>
      <p:grpSpPr>
        <a:xfrm>
          <a:off x="0" y="0"/>
          <a:ext cx="0" cy="0"/>
          <a:chOff x="0" y="0"/>
          <a:chExt cx="0" cy="0"/>
        </a:xfrm>
      </p:grpSpPr>
      <p:sp>
        <p:nvSpPr>
          <p:cNvPr id="88" name="Google Shape;88;p21"/>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p:txBody>
      </p:sp>
      <p:sp>
        <p:nvSpPr>
          <p:cNvPr id="89" name="Google Shape;89;p2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90" name="Shape 90"/>
        <p:cNvGrpSpPr/>
        <p:nvPr/>
      </p:nvGrpSpPr>
      <p:grpSpPr>
        <a:xfrm>
          <a:off x="0" y="0"/>
          <a:ext cx="0" cy="0"/>
          <a:chOff x="0" y="0"/>
          <a:chExt cx="0" cy="0"/>
        </a:xfrm>
      </p:grpSpPr>
      <p:sp>
        <p:nvSpPr>
          <p:cNvPr id="91" name="Google Shape;91;p22"/>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2" name="Google Shape;92;p22"/>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rtl="0" algn="ctr">
              <a:spcBef>
                <a:spcPts val="0"/>
              </a:spcBef>
              <a:spcAft>
                <a:spcPts val="0"/>
              </a:spcAft>
              <a:buSzPts val="4200"/>
              <a:buNone/>
              <a:defRPr sz="4200"/>
            </a:lvl1pPr>
            <a:lvl2pPr lvl="1" rtl="0" algn="ctr">
              <a:spcBef>
                <a:spcPts val="0"/>
              </a:spcBef>
              <a:spcAft>
                <a:spcPts val="0"/>
              </a:spcAft>
              <a:buSzPts val="4200"/>
              <a:buNone/>
              <a:defRPr sz="4200"/>
            </a:lvl2pPr>
            <a:lvl3pPr lvl="2" rtl="0" algn="ctr">
              <a:spcBef>
                <a:spcPts val="0"/>
              </a:spcBef>
              <a:spcAft>
                <a:spcPts val="0"/>
              </a:spcAft>
              <a:buSzPts val="4200"/>
              <a:buNone/>
              <a:defRPr sz="4200"/>
            </a:lvl3pPr>
            <a:lvl4pPr lvl="3" rtl="0" algn="ctr">
              <a:spcBef>
                <a:spcPts val="0"/>
              </a:spcBef>
              <a:spcAft>
                <a:spcPts val="0"/>
              </a:spcAft>
              <a:buSzPts val="4200"/>
              <a:buNone/>
              <a:defRPr sz="4200"/>
            </a:lvl4pPr>
            <a:lvl5pPr lvl="4" rtl="0" algn="ctr">
              <a:spcBef>
                <a:spcPts val="0"/>
              </a:spcBef>
              <a:spcAft>
                <a:spcPts val="0"/>
              </a:spcAft>
              <a:buSzPts val="4200"/>
              <a:buNone/>
              <a:defRPr sz="4200"/>
            </a:lvl5pPr>
            <a:lvl6pPr lvl="5" rtl="0" algn="ctr">
              <a:spcBef>
                <a:spcPts val="0"/>
              </a:spcBef>
              <a:spcAft>
                <a:spcPts val="0"/>
              </a:spcAft>
              <a:buSzPts val="4200"/>
              <a:buNone/>
              <a:defRPr sz="4200"/>
            </a:lvl6pPr>
            <a:lvl7pPr lvl="6" rtl="0" algn="ctr">
              <a:spcBef>
                <a:spcPts val="0"/>
              </a:spcBef>
              <a:spcAft>
                <a:spcPts val="0"/>
              </a:spcAft>
              <a:buSzPts val="4200"/>
              <a:buNone/>
              <a:defRPr sz="4200"/>
            </a:lvl7pPr>
            <a:lvl8pPr lvl="7" rtl="0" algn="ctr">
              <a:spcBef>
                <a:spcPts val="0"/>
              </a:spcBef>
              <a:spcAft>
                <a:spcPts val="0"/>
              </a:spcAft>
              <a:buSzPts val="4200"/>
              <a:buNone/>
              <a:defRPr sz="4200"/>
            </a:lvl8pPr>
            <a:lvl9pPr lvl="8" rtl="0" algn="ctr">
              <a:spcBef>
                <a:spcPts val="0"/>
              </a:spcBef>
              <a:spcAft>
                <a:spcPts val="0"/>
              </a:spcAft>
              <a:buSzPts val="4200"/>
              <a:buNone/>
              <a:defRPr sz="4200"/>
            </a:lvl9pPr>
          </a:lstStyle>
          <a:p/>
        </p:txBody>
      </p:sp>
      <p:sp>
        <p:nvSpPr>
          <p:cNvPr id="93" name="Google Shape;93;p22"/>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rtl="0" algn="ctr">
              <a:lnSpc>
                <a:spcPct val="100000"/>
              </a:lnSpc>
              <a:spcBef>
                <a:spcPts val="0"/>
              </a:spcBef>
              <a:spcAft>
                <a:spcPts val="0"/>
              </a:spcAft>
              <a:buSzPts val="2100"/>
              <a:buNone/>
              <a:defRPr sz="2100"/>
            </a:lvl1pPr>
            <a:lvl2pPr lvl="1" rtl="0" algn="ctr">
              <a:lnSpc>
                <a:spcPct val="100000"/>
              </a:lnSpc>
              <a:spcBef>
                <a:spcPts val="0"/>
              </a:spcBef>
              <a:spcAft>
                <a:spcPts val="0"/>
              </a:spcAft>
              <a:buSzPts val="2100"/>
              <a:buNone/>
              <a:defRPr sz="2100"/>
            </a:lvl2pPr>
            <a:lvl3pPr lvl="2" rtl="0" algn="ctr">
              <a:lnSpc>
                <a:spcPct val="100000"/>
              </a:lnSpc>
              <a:spcBef>
                <a:spcPts val="0"/>
              </a:spcBef>
              <a:spcAft>
                <a:spcPts val="0"/>
              </a:spcAft>
              <a:buSzPts val="2100"/>
              <a:buNone/>
              <a:defRPr sz="2100"/>
            </a:lvl3pPr>
            <a:lvl4pPr lvl="3" rtl="0" algn="ctr">
              <a:lnSpc>
                <a:spcPct val="100000"/>
              </a:lnSpc>
              <a:spcBef>
                <a:spcPts val="0"/>
              </a:spcBef>
              <a:spcAft>
                <a:spcPts val="0"/>
              </a:spcAft>
              <a:buSzPts val="2100"/>
              <a:buNone/>
              <a:defRPr sz="2100"/>
            </a:lvl4pPr>
            <a:lvl5pPr lvl="4" rtl="0" algn="ctr">
              <a:lnSpc>
                <a:spcPct val="100000"/>
              </a:lnSpc>
              <a:spcBef>
                <a:spcPts val="0"/>
              </a:spcBef>
              <a:spcAft>
                <a:spcPts val="0"/>
              </a:spcAft>
              <a:buSzPts val="2100"/>
              <a:buNone/>
              <a:defRPr sz="2100"/>
            </a:lvl5pPr>
            <a:lvl6pPr lvl="5" rtl="0" algn="ctr">
              <a:lnSpc>
                <a:spcPct val="100000"/>
              </a:lnSpc>
              <a:spcBef>
                <a:spcPts val="0"/>
              </a:spcBef>
              <a:spcAft>
                <a:spcPts val="0"/>
              </a:spcAft>
              <a:buSzPts val="2100"/>
              <a:buNone/>
              <a:defRPr sz="2100"/>
            </a:lvl6pPr>
            <a:lvl7pPr lvl="6" rtl="0" algn="ctr">
              <a:lnSpc>
                <a:spcPct val="100000"/>
              </a:lnSpc>
              <a:spcBef>
                <a:spcPts val="0"/>
              </a:spcBef>
              <a:spcAft>
                <a:spcPts val="0"/>
              </a:spcAft>
              <a:buSzPts val="2100"/>
              <a:buNone/>
              <a:defRPr sz="2100"/>
            </a:lvl7pPr>
            <a:lvl8pPr lvl="7" rtl="0" algn="ctr">
              <a:lnSpc>
                <a:spcPct val="100000"/>
              </a:lnSpc>
              <a:spcBef>
                <a:spcPts val="0"/>
              </a:spcBef>
              <a:spcAft>
                <a:spcPts val="0"/>
              </a:spcAft>
              <a:buSzPts val="2100"/>
              <a:buNone/>
              <a:defRPr sz="2100"/>
            </a:lvl8pPr>
            <a:lvl9pPr lvl="8" rtl="0" algn="ctr">
              <a:lnSpc>
                <a:spcPct val="100000"/>
              </a:lnSpc>
              <a:spcBef>
                <a:spcPts val="0"/>
              </a:spcBef>
              <a:spcAft>
                <a:spcPts val="0"/>
              </a:spcAft>
              <a:buSzPts val="2100"/>
              <a:buNone/>
              <a:defRPr sz="2100"/>
            </a:lvl9pPr>
          </a:lstStyle>
          <a:p/>
        </p:txBody>
      </p:sp>
      <p:sp>
        <p:nvSpPr>
          <p:cNvPr id="94" name="Google Shape;94;p22"/>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rtl="0">
              <a:spcBef>
                <a:spcPts val="0"/>
              </a:spcBef>
              <a:spcAft>
                <a:spcPts val="0"/>
              </a:spcAft>
              <a:buSzPts val="1800"/>
              <a:buChar char="●"/>
              <a:defRPr/>
            </a:lvl1pPr>
            <a:lvl2pPr indent="-317500" lvl="1" marL="914400" rtl="0">
              <a:spcBef>
                <a:spcPts val="0"/>
              </a:spcBef>
              <a:spcAft>
                <a:spcPts val="0"/>
              </a:spcAft>
              <a:buSzPts val="1400"/>
              <a:buChar char="○"/>
              <a:defRPr/>
            </a:lvl2pPr>
            <a:lvl3pPr indent="-317500" lvl="2" marL="1371600" rtl="0">
              <a:spcBef>
                <a:spcPts val="0"/>
              </a:spcBef>
              <a:spcAft>
                <a:spcPts val="0"/>
              </a:spcAft>
              <a:buSzPts val="1400"/>
              <a:buChar char="■"/>
              <a:defRPr/>
            </a:lvl3pPr>
            <a:lvl4pPr indent="-317500" lvl="3" marL="1828800" rtl="0">
              <a:spcBef>
                <a:spcPts val="0"/>
              </a:spcBef>
              <a:spcAft>
                <a:spcPts val="0"/>
              </a:spcAft>
              <a:buSzPts val="1400"/>
              <a:buChar char="●"/>
              <a:defRPr/>
            </a:lvl4pPr>
            <a:lvl5pPr indent="-317500" lvl="4" marL="2286000" rtl="0">
              <a:spcBef>
                <a:spcPts val="0"/>
              </a:spcBef>
              <a:spcAft>
                <a:spcPts val="0"/>
              </a:spcAft>
              <a:buSzPts val="1400"/>
              <a:buChar char="○"/>
              <a:defRPr/>
            </a:lvl5pPr>
            <a:lvl6pPr indent="-317500" lvl="5" marL="2743200" rtl="0">
              <a:spcBef>
                <a:spcPts val="0"/>
              </a:spcBef>
              <a:spcAft>
                <a:spcPts val="0"/>
              </a:spcAft>
              <a:buSzPts val="1400"/>
              <a:buChar char="■"/>
              <a:defRPr/>
            </a:lvl6pPr>
            <a:lvl7pPr indent="-317500" lvl="6" marL="3200400" rtl="0">
              <a:spcBef>
                <a:spcPts val="0"/>
              </a:spcBef>
              <a:spcAft>
                <a:spcPts val="0"/>
              </a:spcAft>
              <a:buSzPts val="1400"/>
              <a:buChar char="●"/>
              <a:defRPr/>
            </a:lvl7pPr>
            <a:lvl8pPr indent="-317500" lvl="7" marL="3657600" rtl="0">
              <a:spcBef>
                <a:spcPts val="0"/>
              </a:spcBef>
              <a:spcAft>
                <a:spcPts val="0"/>
              </a:spcAft>
              <a:buSzPts val="1400"/>
              <a:buChar char="○"/>
              <a:defRPr/>
            </a:lvl8pPr>
            <a:lvl9pPr indent="-317500" lvl="8" marL="4114800" rtl="0">
              <a:spcBef>
                <a:spcPts val="0"/>
              </a:spcBef>
              <a:spcAft>
                <a:spcPts val="0"/>
              </a:spcAft>
              <a:buSzPts val="1400"/>
              <a:buChar char="■"/>
              <a:defRPr/>
            </a:lvl9pPr>
          </a:lstStyle>
          <a:p/>
        </p:txBody>
      </p:sp>
      <p:sp>
        <p:nvSpPr>
          <p:cNvPr id="95" name="Google Shape;95;p2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96" name="Shape 96"/>
        <p:cNvGrpSpPr/>
        <p:nvPr/>
      </p:nvGrpSpPr>
      <p:grpSpPr>
        <a:xfrm>
          <a:off x="0" y="0"/>
          <a:ext cx="0" cy="0"/>
          <a:chOff x="0" y="0"/>
          <a:chExt cx="0" cy="0"/>
        </a:xfrm>
      </p:grpSpPr>
      <p:sp>
        <p:nvSpPr>
          <p:cNvPr id="97" name="Google Shape;97;p23"/>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rtl="0">
              <a:lnSpc>
                <a:spcPct val="100000"/>
              </a:lnSpc>
              <a:spcBef>
                <a:spcPts val="0"/>
              </a:spcBef>
              <a:spcAft>
                <a:spcPts val="0"/>
              </a:spcAft>
              <a:buSzPts val="1800"/>
              <a:buNone/>
              <a:defRPr/>
            </a:lvl1pPr>
          </a:lstStyle>
          <a:p/>
        </p:txBody>
      </p:sp>
      <p:sp>
        <p:nvSpPr>
          <p:cNvPr id="98" name="Google Shape;98;p2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99" name="Shape 99"/>
        <p:cNvGrpSpPr/>
        <p:nvPr/>
      </p:nvGrpSpPr>
      <p:grpSpPr>
        <a:xfrm>
          <a:off x="0" y="0"/>
          <a:ext cx="0" cy="0"/>
          <a:chOff x="0" y="0"/>
          <a:chExt cx="0" cy="0"/>
        </a:xfrm>
      </p:grpSpPr>
      <p:sp>
        <p:nvSpPr>
          <p:cNvPr id="100" name="Google Shape;100;p24"/>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rtl="0" algn="ctr">
              <a:spcBef>
                <a:spcPts val="0"/>
              </a:spcBef>
              <a:spcAft>
                <a:spcPts val="0"/>
              </a:spcAft>
              <a:buSzPts val="12000"/>
              <a:buNone/>
              <a:defRPr sz="12000"/>
            </a:lvl1pPr>
            <a:lvl2pPr lvl="1" rtl="0" algn="ctr">
              <a:spcBef>
                <a:spcPts val="0"/>
              </a:spcBef>
              <a:spcAft>
                <a:spcPts val="0"/>
              </a:spcAft>
              <a:buSzPts val="12000"/>
              <a:buNone/>
              <a:defRPr sz="12000"/>
            </a:lvl2pPr>
            <a:lvl3pPr lvl="2" rtl="0" algn="ctr">
              <a:spcBef>
                <a:spcPts val="0"/>
              </a:spcBef>
              <a:spcAft>
                <a:spcPts val="0"/>
              </a:spcAft>
              <a:buSzPts val="12000"/>
              <a:buNone/>
              <a:defRPr sz="12000"/>
            </a:lvl3pPr>
            <a:lvl4pPr lvl="3" rtl="0" algn="ctr">
              <a:spcBef>
                <a:spcPts val="0"/>
              </a:spcBef>
              <a:spcAft>
                <a:spcPts val="0"/>
              </a:spcAft>
              <a:buSzPts val="12000"/>
              <a:buNone/>
              <a:defRPr sz="12000"/>
            </a:lvl4pPr>
            <a:lvl5pPr lvl="4" rtl="0" algn="ctr">
              <a:spcBef>
                <a:spcPts val="0"/>
              </a:spcBef>
              <a:spcAft>
                <a:spcPts val="0"/>
              </a:spcAft>
              <a:buSzPts val="12000"/>
              <a:buNone/>
              <a:defRPr sz="12000"/>
            </a:lvl5pPr>
            <a:lvl6pPr lvl="5" rtl="0" algn="ctr">
              <a:spcBef>
                <a:spcPts val="0"/>
              </a:spcBef>
              <a:spcAft>
                <a:spcPts val="0"/>
              </a:spcAft>
              <a:buSzPts val="12000"/>
              <a:buNone/>
              <a:defRPr sz="12000"/>
            </a:lvl6pPr>
            <a:lvl7pPr lvl="6" rtl="0" algn="ctr">
              <a:spcBef>
                <a:spcPts val="0"/>
              </a:spcBef>
              <a:spcAft>
                <a:spcPts val="0"/>
              </a:spcAft>
              <a:buSzPts val="12000"/>
              <a:buNone/>
              <a:defRPr sz="12000"/>
            </a:lvl7pPr>
            <a:lvl8pPr lvl="7" rtl="0" algn="ctr">
              <a:spcBef>
                <a:spcPts val="0"/>
              </a:spcBef>
              <a:spcAft>
                <a:spcPts val="0"/>
              </a:spcAft>
              <a:buSzPts val="12000"/>
              <a:buNone/>
              <a:defRPr sz="12000"/>
            </a:lvl8pPr>
            <a:lvl9pPr lvl="8" rtl="0" algn="ctr">
              <a:spcBef>
                <a:spcPts val="0"/>
              </a:spcBef>
              <a:spcAft>
                <a:spcPts val="0"/>
              </a:spcAft>
              <a:buSzPts val="12000"/>
              <a:buNone/>
              <a:defRPr sz="12000"/>
            </a:lvl9pPr>
          </a:lstStyle>
          <a:p>
            <a:r>
              <a:t>xx%</a:t>
            </a:r>
          </a:p>
        </p:txBody>
      </p:sp>
      <p:sp>
        <p:nvSpPr>
          <p:cNvPr id="101" name="Google Shape;101;p24"/>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rtl="0" algn="ctr">
              <a:spcBef>
                <a:spcPts val="0"/>
              </a:spcBef>
              <a:spcAft>
                <a:spcPts val="0"/>
              </a:spcAft>
              <a:buSzPts val="1800"/>
              <a:buChar char="●"/>
              <a:defRPr/>
            </a:lvl1pPr>
            <a:lvl2pPr indent="-317500" lvl="1" marL="914400" rtl="0" algn="ctr">
              <a:spcBef>
                <a:spcPts val="0"/>
              </a:spcBef>
              <a:spcAft>
                <a:spcPts val="0"/>
              </a:spcAft>
              <a:buSzPts val="1400"/>
              <a:buChar char="○"/>
              <a:defRPr/>
            </a:lvl2pPr>
            <a:lvl3pPr indent="-317500" lvl="2" marL="1371600" rtl="0" algn="ctr">
              <a:spcBef>
                <a:spcPts val="0"/>
              </a:spcBef>
              <a:spcAft>
                <a:spcPts val="0"/>
              </a:spcAft>
              <a:buSzPts val="1400"/>
              <a:buChar char="■"/>
              <a:defRPr/>
            </a:lvl3pPr>
            <a:lvl4pPr indent="-317500" lvl="3" marL="1828800" rtl="0" algn="ctr">
              <a:spcBef>
                <a:spcPts val="0"/>
              </a:spcBef>
              <a:spcAft>
                <a:spcPts val="0"/>
              </a:spcAft>
              <a:buSzPts val="1400"/>
              <a:buChar char="●"/>
              <a:defRPr/>
            </a:lvl4pPr>
            <a:lvl5pPr indent="-317500" lvl="4" marL="2286000" rtl="0" algn="ctr">
              <a:spcBef>
                <a:spcPts val="0"/>
              </a:spcBef>
              <a:spcAft>
                <a:spcPts val="0"/>
              </a:spcAft>
              <a:buSzPts val="1400"/>
              <a:buChar char="○"/>
              <a:defRPr/>
            </a:lvl5pPr>
            <a:lvl6pPr indent="-317500" lvl="5" marL="2743200" rtl="0" algn="ctr">
              <a:spcBef>
                <a:spcPts val="0"/>
              </a:spcBef>
              <a:spcAft>
                <a:spcPts val="0"/>
              </a:spcAft>
              <a:buSzPts val="1400"/>
              <a:buChar char="■"/>
              <a:defRPr/>
            </a:lvl6pPr>
            <a:lvl7pPr indent="-317500" lvl="6" marL="3200400" rtl="0" algn="ctr">
              <a:spcBef>
                <a:spcPts val="0"/>
              </a:spcBef>
              <a:spcAft>
                <a:spcPts val="0"/>
              </a:spcAft>
              <a:buSzPts val="1400"/>
              <a:buChar char="●"/>
              <a:defRPr/>
            </a:lvl7pPr>
            <a:lvl8pPr indent="-317500" lvl="7" marL="3657600" rtl="0" algn="ctr">
              <a:spcBef>
                <a:spcPts val="0"/>
              </a:spcBef>
              <a:spcAft>
                <a:spcPts val="0"/>
              </a:spcAft>
              <a:buSzPts val="1400"/>
              <a:buChar char="○"/>
              <a:defRPr/>
            </a:lvl8pPr>
            <a:lvl9pPr indent="-317500" lvl="8" marL="4114800" rtl="0" algn="ctr">
              <a:spcBef>
                <a:spcPts val="0"/>
              </a:spcBef>
              <a:spcAft>
                <a:spcPts val="0"/>
              </a:spcAft>
              <a:buSzPts val="1400"/>
              <a:buChar char="■"/>
              <a:defRPr/>
            </a:lvl9pPr>
          </a:lstStyle>
          <a:p/>
        </p:txBody>
      </p:sp>
      <p:sp>
        <p:nvSpPr>
          <p:cNvPr id="102" name="Google Shape;102;p2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03" name="Shape 103"/>
        <p:cNvGrpSpPr/>
        <p:nvPr/>
      </p:nvGrpSpPr>
      <p:grpSpPr>
        <a:xfrm>
          <a:off x="0" y="0"/>
          <a:ext cx="0" cy="0"/>
          <a:chOff x="0" y="0"/>
          <a:chExt cx="0" cy="0"/>
        </a:xfrm>
      </p:grpSpPr>
      <p:sp>
        <p:nvSpPr>
          <p:cNvPr id="104" name="Google Shape;104;p2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05" name="Shape 105"/>
        <p:cNvGrpSpPr/>
        <p:nvPr/>
      </p:nvGrpSpPr>
      <p:grpSpPr>
        <a:xfrm>
          <a:off x="0" y="0"/>
          <a:ext cx="0" cy="0"/>
          <a:chOff x="0" y="0"/>
          <a:chExt cx="0" cy="0"/>
        </a:xfrm>
      </p:grpSpPr>
      <p:sp>
        <p:nvSpPr>
          <p:cNvPr id="106" name="Google Shape;106;p26"/>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rmAutofit/>
          </a:bodyPr>
          <a:lstStyle>
            <a:lvl1pPr lvl="0" rtl="0" algn="l">
              <a:lnSpc>
                <a:spcPct val="90000"/>
              </a:lnSpc>
              <a:spcBef>
                <a:spcPts val="0"/>
              </a:spcBef>
              <a:spcAft>
                <a:spcPts val="0"/>
              </a:spcAft>
              <a:buClr>
                <a:schemeClr val="dk1"/>
              </a:buClr>
              <a:buSzPts val="14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107" name="Google Shape;107;p26"/>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rmAutofit/>
          </a:bodyPr>
          <a:lstStyle>
            <a:lvl1pPr indent="-317500" lvl="0" marL="457200" rtl="0" algn="l">
              <a:lnSpc>
                <a:spcPct val="90000"/>
              </a:lnSpc>
              <a:spcBef>
                <a:spcPts val="800"/>
              </a:spcBef>
              <a:spcAft>
                <a:spcPts val="0"/>
              </a:spcAft>
              <a:buClr>
                <a:schemeClr val="dk1"/>
              </a:buClr>
              <a:buSzPts val="1400"/>
              <a:buChar char="●"/>
              <a:defRPr/>
            </a:lvl1pPr>
            <a:lvl2pPr indent="-317500" lvl="1" marL="914400" rtl="0" algn="l">
              <a:lnSpc>
                <a:spcPct val="90000"/>
              </a:lnSpc>
              <a:spcBef>
                <a:spcPts val="1200"/>
              </a:spcBef>
              <a:spcAft>
                <a:spcPts val="0"/>
              </a:spcAft>
              <a:buClr>
                <a:schemeClr val="dk1"/>
              </a:buClr>
              <a:buSzPts val="1400"/>
              <a:buChar char="○"/>
              <a:defRPr/>
            </a:lvl2pPr>
            <a:lvl3pPr indent="-317500" lvl="2" marL="1371600" rtl="0" algn="l">
              <a:lnSpc>
                <a:spcPct val="90000"/>
              </a:lnSpc>
              <a:spcBef>
                <a:spcPts val="1200"/>
              </a:spcBef>
              <a:spcAft>
                <a:spcPts val="0"/>
              </a:spcAft>
              <a:buClr>
                <a:schemeClr val="dk1"/>
              </a:buClr>
              <a:buSzPts val="1400"/>
              <a:buChar char="■"/>
              <a:defRPr/>
            </a:lvl3pPr>
            <a:lvl4pPr indent="-317500" lvl="3" marL="1828800" rtl="0" algn="l">
              <a:lnSpc>
                <a:spcPct val="90000"/>
              </a:lnSpc>
              <a:spcBef>
                <a:spcPts val="1200"/>
              </a:spcBef>
              <a:spcAft>
                <a:spcPts val="0"/>
              </a:spcAft>
              <a:buClr>
                <a:schemeClr val="dk1"/>
              </a:buClr>
              <a:buSzPts val="1400"/>
              <a:buChar char="●"/>
              <a:defRPr/>
            </a:lvl4pPr>
            <a:lvl5pPr indent="-317500" lvl="4" marL="2286000" rtl="0" algn="l">
              <a:lnSpc>
                <a:spcPct val="90000"/>
              </a:lnSpc>
              <a:spcBef>
                <a:spcPts val="1200"/>
              </a:spcBef>
              <a:spcAft>
                <a:spcPts val="0"/>
              </a:spcAft>
              <a:buClr>
                <a:schemeClr val="dk1"/>
              </a:buClr>
              <a:buSzPts val="1400"/>
              <a:buChar char="○"/>
              <a:defRPr/>
            </a:lvl5pPr>
            <a:lvl6pPr indent="-317500" lvl="5" marL="2743200" rtl="0" algn="l">
              <a:lnSpc>
                <a:spcPct val="90000"/>
              </a:lnSpc>
              <a:spcBef>
                <a:spcPts val="1200"/>
              </a:spcBef>
              <a:spcAft>
                <a:spcPts val="0"/>
              </a:spcAft>
              <a:buClr>
                <a:schemeClr val="dk1"/>
              </a:buClr>
              <a:buSzPts val="1400"/>
              <a:buChar char="■"/>
              <a:defRPr/>
            </a:lvl6pPr>
            <a:lvl7pPr indent="-317500" lvl="6" marL="3200400" rtl="0" algn="l">
              <a:lnSpc>
                <a:spcPct val="90000"/>
              </a:lnSpc>
              <a:spcBef>
                <a:spcPts val="1200"/>
              </a:spcBef>
              <a:spcAft>
                <a:spcPts val="0"/>
              </a:spcAft>
              <a:buClr>
                <a:schemeClr val="dk1"/>
              </a:buClr>
              <a:buSzPts val="1400"/>
              <a:buChar char="●"/>
              <a:defRPr/>
            </a:lvl7pPr>
            <a:lvl8pPr indent="-317500" lvl="7" marL="3657600" rtl="0" algn="l">
              <a:lnSpc>
                <a:spcPct val="90000"/>
              </a:lnSpc>
              <a:spcBef>
                <a:spcPts val="1200"/>
              </a:spcBef>
              <a:spcAft>
                <a:spcPts val="0"/>
              </a:spcAft>
              <a:buClr>
                <a:schemeClr val="dk1"/>
              </a:buClr>
              <a:buSzPts val="1400"/>
              <a:buChar char="○"/>
              <a:defRPr/>
            </a:lvl8pPr>
            <a:lvl9pPr indent="-317500" lvl="8" marL="4114800" rtl="0" algn="l">
              <a:lnSpc>
                <a:spcPct val="90000"/>
              </a:lnSpc>
              <a:spcBef>
                <a:spcPts val="1200"/>
              </a:spcBef>
              <a:spcAft>
                <a:spcPts val="1200"/>
              </a:spcAft>
              <a:buClr>
                <a:schemeClr val="dk1"/>
              </a:buClr>
              <a:buSzPts val="1400"/>
              <a:buChar char="■"/>
              <a:defRPr/>
            </a:lvl9pPr>
          </a:lstStyle>
          <a:p/>
        </p:txBody>
      </p:sp>
      <p:sp>
        <p:nvSpPr>
          <p:cNvPr id="108" name="Google Shape;108;p26"/>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109" name="Google Shape;109;p26"/>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rtl="0" algn="ctr">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110" name="Google Shape;110;p26"/>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0" Type="http://schemas.openxmlformats.org/officeDocument/2006/relationships/slideLayout" Target="../slideLayouts/slideLayout21.xml"/><Relationship Id="rId13" Type="http://schemas.openxmlformats.org/officeDocument/2006/relationships/slideLayout" Target="../slideLayouts/slideLayout24.xml"/><Relationship Id="rId12" Type="http://schemas.openxmlformats.org/officeDocument/2006/relationships/slideLayout" Target="../slideLayouts/slideLayout23.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2.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rtl="0">
              <a:spcBef>
                <a:spcPts val="0"/>
              </a:spcBef>
              <a:spcAft>
                <a:spcPts val="0"/>
              </a:spcAft>
              <a:buClr>
                <a:schemeClr val="dk1"/>
              </a:buClr>
              <a:buSzPts val="2800"/>
              <a:buNone/>
              <a:defRPr sz="2800">
                <a:solidFill>
                  <a:schemeClr val="dk1"/>
                </a:solidFill>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p:txBody>
      </p:sp>
      <p:sp>
        <p:nvSpPr>
          <p:cNvPr id="52" name="Google Shape;52;p13"/>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rtl="0">
              <a:lnSpc>
                <a:spcPct val="115000"/>
              </a:lnSpc>
              <a:spcBef>
                <a:spcPts val="0"/>
              </a:spcBef>
              <a:spcAft>
                <a:spcPts val="0"/>
              </a:spcAft>
              <a:buClr>
                <a:schemeClr val="dk2"/>
              </a:buClr>
              <a:buSzPts val="1800"/>
              <a:buChar char="●"/>
              <a:defRPr sz="1800">
                <a:solidFill>
                  <a:schemeClr val="dk2"/>
                </a:solidFill>
              </a:defRPr>
            </a:lvl1pPr>
            <a:lvl2pPr indent="-317500" lvl="1" marL="914400" rtl="0">
              <a:lnSpc>
                <a:spcPct val="115000"/>
              </a:lnSpc>
              <a:spcBef>
                <a:spcPts val="0"/>
              </a:spcBef>
              <a:spcAft>
                <a:spcPts val="0"/>
              </a:spcAft>
              <a:buClr>
                <a:schemeClr val="dk2"/>
              </a:buClr>
              <a:buSzPts val="1400"/>
              <a:buChar char="○"/>
              <a:defRPr>
                <a:solidFill>
                  <a:schemeClr val="dk2"/>
                </a:solidFill>
              </a:defRPr>
            </a:lvl2pPr>
            <a:lvl3pPr indent="-317500" lvl="2" marL="1371600" rtl="0">
              <a:lnSpc>
                <a:spcPct val="115000"/>
              </a:lnSpc>
              <a:spcBef>
                <a:spcPts val="0"/>
              </a:spcBef>
              <a:spcAft>
                <a:spcPts val="0"/>
              </a:spcAft>
              <a:buClr>
                <a:schemeClr val="dk2"/>
              </a:buClr>
              <a:buSzPts val="1400"/>
              <a:buChar char="■"/>
              <a:defRPr>
                <a:solidFill>
                  <a:schemeClr val="dk2"/>
                </a:solidFill>
              </a:defRPr>
            </a:lvl3pPr>
            <a:lvl4pPr indent="-317500" lvl="3" marL="1828800" rtl="0">
              <a:lnSpc>
                <a:spcPct val="115000"/>
              </a:lnSpc>
              <a:spcBef>
                <a:spcPts val="0"/>
              </a:spcBef>
              <a:spcAft>
                <a:spcPts val="0"/>
              </a:spcAft>
              <a:buClr>
                <a:schemeClr val="dk2"/>
              </a:buClr>
              <a:buSzPts val="1400"/>
              <a:buChar char="●"/>
              <a:defRPr>
                <a:solidFill>
                  <a:schemeClr val="dk2"/>
                </a:solidFill>
              </a:defRPr>
            </a:lvl4pPr>
            <a:lvl5pPr indent="-317500" lvl="4" marL="2286000" rtl="0">
              <a:lnSpc>
                <a:spcPct val="115000"/>
              </a:lnSpc>
              <a:spcBef>
                <a:spcPts val="0"/>
              </a:spcBef>
              <a:spcAft>
                <a:spcPts val="0"/>
              </a:spcAft>
              <a:buClr>
                <a:schemeClr val="dk2"/>
              </a:buClr>
              <a:buSzPts val="1400"/>
              <a:buChar char="○"/>
              <a:defRPr>
                <a:solidFill>
                  <a:schemeClr val="dk2"/>
                </a:solidFill>
              </a:defRPr>
            </a:lvl5pPr>
            <a:lvl6pPr indent="-317500" lvl="5" marL="2743200" rtl="0">
              <a:lnSpc>
                <a:spcPct val="115000"/>
              </a:lnSpc>
              <a:spcBef>
                <a:spcPts val="0"/>
              </a:spcBef>
              <a:spcAft>
                <a:spcPts val="0"/>
              </a:spcAft>
              <a:buClr>
                <a:schemeClr val="dk2"/>
              </a:buClr>
              <a:buSzPts val="1400"/>
              <a:buChar char="■"/>
              <a:defRPr>
                <a:solidFill>
                  <a:schemeClr val="dk2"/>
                </a:solidFill>
              </a:defRPr>
            </a:lvl6pPr>
            <a:lvl7pPr indent="-317500" lvl="6" marL="3200400" rtl="0">
              <a:lnSpc>
                <a:spcPct val="115000"/>
              </a:lnSpc>
              <a:spcBef>
                <a:spcPts val="0"/>
              </a:spcBef>
              <a:spcAft>
                <a:spcPts val="0"/>
              </a:spcAft>
              <a:buClr>
                <a:schemeClr val="dk2"/>
              </a:buClr>
              <a:buSzPts val="1400"/>
              <a:buChar char="●"/>
              <a:defRPr>
                <a:solidFill>
                  <a:schemeClr val="dk2"/>
                </a:solidFill>
              </a:defRPr>
            </a:lvl7pPr>
            <a:lvl8pPr indent="-317500" lvl="7" marL="3657600" rtl="0">
              <a:lnSpc>
                <a:spcPct val="115000"/>
              </a:lnSpc>
              <a:spcBef>
                <a:spcPts val="0"/>
              </a:spcBef>
              <a:spcAft>
                <a:spcPts val="0"/>
              </a:spcAft>
              <a:buClr>
                <a:schemeClr val="dk2"/>
              </a:buClr>
              <a:buSzPts val="1400"/>
              <a:buChar char="○"/>
              <a:defRPr>
                <a:solidFill>
                  <a:schemeClr val="dk2"/>
                </a:solidFill>
              </a:defRPr>
            </a:lvl8pPr>
            <a:lvl9pPr indent="-317500" lvl="8" marL="4114800" rtl="0">
              <a:lnSpc>
                <a:spcPct val="115000"/>
              </a:lnSpc>
              <a:spcBef>
                <a:spcPts val="0"/>
              </a:spcBef>
              <a:spcAft>
                <a:spcPts val="0"/>
              </a:spcAft>
              <a:buClr>
                <a:schemeClr val="dk2"/>
              </a:buClr>
              <a:buSzPts val="1400"/>
              <a:buChar char="■"/>
              <a:defRPr>
                <a:solidFill>
                  <a:schemeClr val="dk2"/>
                </a:solidFill>
              </a:defRPr>
            </a:lvl9pPr>
          </a:lstStyle>
          <a:p/>
        </p:txBody>
      </p:sp>
      <p:sp>
        <p:nvSpPr>
          <p:cNvPr id="53" name="Google Shape;53;p1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rtl="0" algn="r">
              <a:buNone/>
              <a:defRPr sz="1000">
                <a:solidFill>
                  <a:schemeClr val="dk2"/>
                </a:solidFill>
              </a:defRPr>
            </a:lvl1pPr>
            <a:lvl2pPr lvl="1" rtl="0" algn="r">
              <a:buNone/>
              <a:defRPr sz="1000">
                <a:solidFill>
                  <a:schemeClr val="dk2"/>
                </a:solidFill>
              </a:defRPr>
            </a:lvl2pPr>
            <a:lvl3pPr lvl="2" rtl="0" algn="r">
              <a:buNone/>
              <a:defRPr sz="1000">
                <a:solidFill>
                  <a:schemeClr val="dk2"/>
                </a:solidFill>
              </a:defRPr>
            </a:lvl3pPr>
            <a:lvl4pPr lvl="3" rtl="0" algn="r">
              <a:buNone/>
              <a:defRPr sz="1000">
                <a:solidFill>
                  <a:schemeClr val="dk2"/>
                </a:solidFill>
              </a:defRPr>
            </a:lvl4pPr>
            <a:lvl5pPr lvl="4" rtl="0" algn="r">
              <a:buNone/>
              <a:defRPr sz="1000">
                <a:solidFill>
                  <a:schemeClr val="dk2"/>
                </a:solidFill>
              </a:defRPr>
            </a:lvl5pPr>
            <a:lvl6pPr lvl="5" rtl="0" algn="r">
              <a:buNone/>
              <a:defRPr sz="1000">
                <a:solidFill>
                  <a:schemeClr val="dk2"/>
                </a:solidFill>
              </a:defRPr>
            </a:lvl6pPr>
            <a:lvl7pPr lvl="6" rtl="0" algn="r">
              <a:buNone/>
              <a:defRPr sz="1000">
                <a:solidFill>
                  <a:schemeClr val="dk2"/>
                </a:solidFill>
              </a:defRPr>
            </a:lvl7pPr>
            <a:lvl8pPr lvl="7" rtl="0" algn="r">
              <a:buNone/>
              <a:defRPr sz="1000">
                <a:solidFill>
                  <a:schemeClr val="dk2"/>
                </a:solidFill>
              </a:defRPr>
            </a:lvl8pPr>
            <a:lvl9pPr lvl="8" rtl="0"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0.xml"/><Relationship Id="rId3" Type="http://schemas.openxmlformats.org/officeDocument/2006/relationships/image" Target="../media/image11.png"/><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1.xml"/><Relationship Id="rId3" Type="http://schemas.openxmlformats.org/officeDocument/2006/relationships/image" Target="../media/image11.png"/><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2.xml"/><Relationship Id="rId3" Type="http://schemas.openxmlformats.org/officeDocument/2006/relationships/image" Target="../media/image10.png"/><Relationship Id="rId4" Type="http://schemas.openxmlformats.org/officeDocument/2006/relationships/image" Target="../media/image1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3.xml"/><Relationship Id="rId3" Type="http://schemas.openxmlformats.org/officeDocument/2006/relationships/image" Target="../media/image13.png"/><Relationship Id="rId4" Type="http://schemas.openxmlformats.org/officeDocument/2006/relationships/image" Target="../media/image10.png"/><Relationship Id="rId5" Type="http://schemas.openxmlformats.org/officeDocument/2006/relationships/image" Target="../media/image1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xml"/><Relationship Id="rId3" Type="http://schemas.openxmlformats.org/officeDocument/2006/relationships/image" Target="../media/image6.pn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5.xml"/><Relationship Id="rId3" Type="http://schemas.openxmlformats.org/officeDocument/2006/relationships/image" Target="../media/image6.pn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6.xml"/><Relationship Id="rId3" Type="http://schemas.openxmlformats.org/officeDocument/2006/relationships/image" Target="../media/image5.png"/><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7.xml"/><Relationship Id="rId3" Type="http://schemas.openxmlformats.org/officeDocument/2006/relationships/image" Target="../media/image5.png"/><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8.xml"/><Relationship Id="rId3" Type="http://schemas.openxmlformats.org/officeDocument/2006/relationships/image" Target="../media/image8.png"/><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9.xml"/><Relationship Id="rId3" Type="http://schemas.openxmlformats.org/officeDocument/2006/relationships/image" Target="../media/image8.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4" name="Shape 114"/>
        <p:cNvGrpSpPr/>
        <p:nvPr/>
      </p:nvGrpSpPr>
      <p:grpSpPr>
        <a:xfrm>
          <a:off x="0" y="0"/>
          <a:ext cx="0" cy="0"/>
          <a:chOff x="0" y="0"/>
          <a:chExt cx="0" cy="0"/>
        </a:xfrm>
      </p:grpSpPr>
      <p:sp>
        <p:nvSpPr>
          <p:cNvPr id="115" name="Google Shape;115;p27"/>
          <p:cNvSpPr txBox="1"/>
          <p:nvPr/>
        </p:nvSpPr>
        <p:spPr>
          <a:xfrm>
            <a:off x="2027625" y="4158150"/>
            <a:ext cx="6815100" cy="7233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b="1" lang="en" sz="3500">
                <a:solidFill>
                  <a:srgbClr val="FFFFFF"/>
                </a:solidFill>
                <a:latin typeface="Nunito Sans"/>
                <a:ea typeface="Nunito Sans"/>
                <a:cs typeface="Nunito Sans"/>
                <a:sym typeface="Nunito Sans"/>
              </a:rPr>
              <a:t>Week 11</a:t>
            </a:r>
            <a:endParaRPr b="1" sz="3500">
              <a:solidFill>
                <a:srgbClr val="FFFFFF"/>
              </a:solidFill>
              <a:latin typeface="Nunito Sans"/>
              <a:ea typeface="Nunito Sans"/>
              <a:cs typeface="Nunito Sans"/>
              <a:sym typeface="Nunito Sans"/>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7" name="Shape 327"/>
        <p:cNvGrpSpPr/>
        <p:nvPr/>
      </p:nvGrpSpPr>
      <p:grpSpPr>
        <a:xfrm>
          <a:off x="0" y="0"/>
          <a:ext cx="0" cy="0"/>
          <a:chOff x="0" y="0"/>
          <a:chExt cx="0" cy="0"/>
        </a:xfrm>
      </p:grpSpPr>
      <p:graphicFrame>
        <p:nvGraphicFramePr>
          <p:cNvPr id="328" name="Google Shape;328;p36"/>
          <p:cNvGraphicFramePr/>
          <p:nvPr/>
        </p:nvGraphicFramePr>
        <p:xfrm>
          <a:off x="108044" y="862525"/>
          <a:ext cx="3000000" cy="3000000"/>
        </p:xfrm>
        <a:graphic>
          <a:graphicData uri="http://schemas.openxmlformats.org/drawingml/2006/table">
            <a:tbl>
              <a:tblPr bandRow="1" firstRow="1">
                <a:noFill/>
                <a:tableStyleId>{E8E93777-E13E-4A5F-96E0-854E69B8E030}</a:tableStyleId>
              </a:tblPr>
              <a:tblGrid>
                <a:gridCol w="1546950"/>
                <a:gridCol w="750800"/>
                <a:gridCol w="2166200"/>
                <a:gridCol w="1350275"/>
                <a:gridCol w="3067850"/>
              </a:tblGrid>
              <a:tr h="1709225">
                <a:tc gridSpan="2">
                  <a:txBody>
                    <a:bodyPr/>
                    <a:lstStyle/>
                    <a:p>
                      <a:pPr indent="-330200" lvl="0" marL="457200" rtl="0" algn="l">
                        <a:spcBef>
                          <a:spcPts val="0"/>
                        </a:spcBef>
                        <a:spcAft>
                          <a:spcPts val="0"/>
                        </a:spcAft>
                        <a:buClr>
                          <a:schemeClr val="dk1"/>
                        </a:buClr>
                        <a:buSzPts val="1600"/>
                        <a:buFont typeface="Nunito Sans"/>
                        <a:buAutoNum type="arabicParenR"/>
                      </a:pPr>
                      <a:r>
                        <a:rPr lang="en" sz="1600">
                          <a:solidFill>
                            <a:schemeClr val="dk1"/>
                          </a:solidFill>
                          <a:latin typeface="Nunito Sans"/>
                          <a:ea typeface="Nunito Sans"/>
                          <a:cs typeface="Nunito Sans"/>
                          <a:sym typeface="Nunito Sans"/>
                        </a:rPr>
                        <a:t>Calculate</a:t>
                      </a:r>
                      <a:endParaRPr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330200" lvl="0" marL="457200" rtl="0" algn="l">
                        <a:lnSpc>
                          <a:spcPct val="250000"/>
                        </a:lnSpc>
                        <a:spcBef>
                          <a:spcPts val="0"/>
                        </a:spcBef>
                        <a:spcAft>
                          <a:spcPts val="0"/>
                        </a:spcAft>
                        <a:buClr>
                          <a:schemeClr val="dk1"/>
                        </a:buClr>
                        <a:buSzPts val="1600"/>
                        <a:buFont typeface="Nunito Sans"/>
                        <a:buAutoNum type="alphaLcParenR"/>
                      </a:pPr>
                      <a:r>
                        <a:t/>
                      </a:r>
                      <a:endParaRPr b="0" sz="1600">
                        <a:solidFill>
                          <a:schemeClr val="dk1"/>
                        </a:solidFill>
                        <a:latin typeface="Nunito Sans"/>
                        <a:ea typeface="Nunito Sans"/>
                        <a:cs typeface="Nunito Sans"/>
                        <a:sym typeface="Nunito Sans"/>
                      </a:endParaRPr>
                    </a:p>
                    <a:p>
                      <a:pPr indent="-330200" lvl="0" marL="457200" rtl="0" algn="l">
                        <a:lnSpc>
                          <a:spcPct val="250000"/>
                        </a:lnSpc>
                        <a:spcBef>
                          <a:spcPts val="0"/>
                        </a:spcBef>
                        <a:spcAft>
                          <a:spcPts val="0"/>
                        </a:spcAft>
                        <a:buClr>
                          <a:schemeClr val="dk1"/>
                        </a:buClr>
                        <a:buSzPts val="1600"/>
                        <a:buFont typeface="Nunito Sans"/>
                        <a:buAutoNum type="alphaLcParenR"/>
                      </a:pPr>
                      <a:r>
                        <a:t/>
                      </a:r>
                      <a:endParaRPr b="0" sz="1600">
                        <a:solidFill>
                          <a:schemeClr val="dk1"/>
                        </a:solidFill>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 sz="1600">
                          <a:solidFill>
                            <a:srgbClr val="000000"/>
                          </a:solidFill>
                          <a:latin typeface="Nunito Sans"/>
                          <a:ea typeface="Nunito Sans"/>
                          <a:cs typeface="Nunito Sans"/>
                          <a:sym typeface="Nunito Sans"/>
                        </a:rPr>
                        <a:t>2) </a:t>
                      </a:r>
                      <a:r>
                        <a:rPr lang="en" sz="1600">
                          <a:solidFill>
                            <a:srgbClr val="000000"/>
                          </a:solidFill>
                          <a:latin typeface="Nunito Sans"/>
                          <a:ea typeface="Nunito Sans"/>
                          <a:cs typeface="Nunito Sans"/>
                          <a:sym typeface="Nunito Sans"/>
                        </a:rPr>
                        <a:t>What was the original amount</a:t>
                      </a:r>
                      <a:endParaRPr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lang="en" sz="1600">
                          <a:solidFill>
                            <a:srgbClr val="000000"/>
                          </a:solidFill>
                          <a:latin typeface="Nunito Sans"/>
                          <a:ea typeface="Nunito Sans"/>
                          <a:cs typeface="Nunito Sans"/>
                          <a:sym typeface="Nunito Sans"/>
                        </a:rPr>
                        <a:t>     if...</a:t>
                      </a:r>
                      <a:endParaRPr sz="1600">
                        <a:solidFill>
                          <a:srgbClr val="000000"/>
                        </a:solidFill>
                        <a:latin typeface="Nunito Sans"/>
                        <a:ea typeface="Nunito Sans"/>
                        <a:cs typeface="Nunito Sans"/>
                        <a:sym typeface="Nunito Sans"/>
                      </a:endParaRPr>
                    </a:p>
                    <a:p>
                      <a:pPr indent="-330200" lvl="0" marL="457200" marR="0" rtl="0" algn="l">
                        <a:lnSpc>
                          <a:spcPct val="100000"/>
                        </a:lnSpc>
                        <a:spcBef>
                          <a:spcPts val="0"/>
                        </a:spcBef>
                        <a:spcAft>
                          <a:spcPts val="0"/>
                        </a:spcAft>
                        <a:buClr>
                          <a:srgbClr val="000000"/>
                        </a:buClr>
                        <a:buSzPts val="1600"/>
                        <a:buFont typeface="Nunito Sans"/>
                        <a:buAutoNum type="alphaLcParenR"/>
                      </a:pPr>
                      <a:r>
                        <a:rPr lang="en" sz="1600">
                          <a:solidFill>
                            <a:srgbClr val="000000"/>
                          </a:solidFill>
                          <a:latin typeface="Nunito Sans"/>
                          <a:ea typeface="Nunito Sans"/>
                          <a:cs typeface="Nunito Sans"/>
                          <a:sym typeface="Nunito Sans"/>
                        </a:rPr>
                        <a:t>150% is 96?       </a:t>
                      </a:r>
                      <a:endParaRPr sz="1600">
                        <a:solidFill>
                          <a:srgbClr val="00BC89"/>
                        </a:solidFill>
                        <a:latin typeface="Nunito Sans"/>
                        <a:ea typeface="Nunito Sans"/>
                        <a:cs typeface="Nunito Sans"/>
                        <a:sym typeface="Nunito Sans"/>
                      </a:endParaRPr>
                    </a:p>
                    <a:p>
                      <a:pPr indent="-330200" lvl="0" marL="457200" marR="0" rtl="0" algn="l">
                        <a:lnSpc>
                          <a:spcPct val="100000"/>
                        </a:lnSpc>
                        <a:spcBef>
                          <a:spcPts val="0"/>
                        </a:spcBef>
                        <a:spcAft>
                          <a:spcPts val="0"/>
                        </a:spcAft>
                        <a:buClr>
                          <a:srgbClr val="000000"/>
                        </a:buClr>
                        <a:buSzPts val="1600"/>
                        <a:buFont typeface="Nunito Sans"/>
                        <a:buAutoNum type="alphaLcParenR"/>
                      </a:pPr>
                      <a:r>
                        <a:rPr lang="en" sz="1600">
                          <a:solidFill>
                            <a:srgbClr val="000000"/>
                          </a:solidFill>
                          <a:latin typeface="Nunito Sans"/>
                          <a:ea typeface="Nunito Sans"/>
                          <a:cs typeface="Nunito Sans"/>
                          <a:sym typeface="Nunito Sans"/>
                        </a:rPr>
                        <a:t>250% is 80?   </a:t>
                      </a:r>
                      <a:endParaRPr sz="1600">
                        <a:solidFill>
                          <a:srgbClr val="000000"/>
                        </a:solidFill>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 sz="1600">
                          <a:solidFill>
                            <a:srgbClr val="000000"/>
                          </a:solidFill>
                          <a:latin typeface="Nunito Sans"/>
                          <a:ea typeface="Nunito Sans"/>
                          <a:cs typeface="Nunito Sans"/>
                          <a:sym typeface="Nunito Sans"/>
                        </a:rPr>
                        <a:t>3) </a:t>
                      </a:r>
                      <a:r>
                        <a:rPr lang="en" sz="1600">
                          <a:solidFill>
                            <a:srgbClr val="000000"/>
                          </a:solidFill>
                          <a:latin typeface="Nunito Sans"/>
                          <a:ea typeface="Nunito Sans"/>
                          <a:cs typeface="Nunito Sans"/>
                          <a:sym typeface="Nunito Sans"/>
                        </a:rPr>
                        <a:t>Make </a:t>
                      </a:r>
                      <a:r>
                        <a:rPr i="1" lang="en" sz="1600">
                          <a:solidFill>
                            <a:srgbClr val="000000"/>
                          </a:solidFill>
                          <a:latin typeface="Times New Roman"/>
                          <a:ea typeface="Times New Roman"/>
                          <a:cs typeface="Times New Roman"/>
                          <a:sym typeface="Times New Roman"/>
                        </a:rPr>
                        <a:t>t</a:t>
                      </a:r>
                      <a:r>
                        <a:rPr i="1" lang="en" sz="1600">
                          <a:solidFill>
                            <a:srgbClr val="000000"/>
                          </a:solidFill>
                          <a:latin typeface="Times New Roman"/>
                          <a:ea typeface="Times New Roman"/>
                          <a:cs typeface="Times New Roman"/>
                          <a:sym typeface="Times New Roman"/>
                        </a:rPr>
                        <a:t> </a:t>
                      </a:r>
                      <a:r>
                        <a:rPr lang="en" sz="1600">
                          <a:solidFill>
                            <a:srgbClr val="000000"/>
                          </a:solidFill>
                          <a:latin typeface="Nunito Sans"/>
                          <a:ea typeface="Nunito Sans"/>
                          <a:cs typeface="Nunito Sans"/>
                          <a:sym typeface="Nunito Sans"/>
                        </a:rPr>
                        <a:t>the subject.</a:t>
                      </a:r>
                      <a:endParaRPr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rgbClr val="000000"/>
                        </a:solidFill>
                        <a:latin typeface="Nunito Sans"/>
                        <a:ea typeface="Nunito Sans"/>
                        <a:cs typeface="Nunito Sans"/>
                        <a:sym typeface="Nunito Sans"/>
                      </a:endParaRPr>
                    </a:p>
                    <a:p>
                      <a:pPr indent="0" lvl="0" marL="0" rtl="0" algn="ctr">
                        <a:spcBef>
                          <a:spcPts val="0"/>
                        </a:spcBef>
                        <a:spcAft>
                          <a:spcPts val="0"/>
                        </a:spcAft>
                        <a:buNone/>
                      </a:pPr>
                      <a:r>
                        <a:rPr i="1" lang="en" sz="1600">
                          <a:solidFill>
                            <a:schemeClr val="dk1"/>
                          </a:solidFill>
                          <a:latin typeface="Times New Roman"/>
                          <a:ea typeface="Times New Roman"/>
                          <a:cs typeface="Times New Roman"/>
                          <a:sym typeface="Times New Roman"/>
                        </a:rPr>
                        <a:t>s </a:t>
                      </a:r>
                      <a:r>
                        <a:rPr lang="en" sz="1600">
                          <a:solidFill>
                            <a:schemeClr val="dk1"/>
                          </a:solidFill>
                          <a:latin typeface="Nunito Sans"/>
                          <a:ea typeface="Nunito Sans"/>
                          <a:cs typeface="Nunito Sans"/>
                          <a:sym typeface="Nunito Sans"/>
                        </a:rPr>
                        <a:t>=</a:t>
                      </a:r>
                      <a:r>
                        <a:rPr i="1" lang="en" sz="1600">
                          <a:solidFill>
                            <a:schemeClr val="dk1"/>
                          </a:solidFill>
                          <a:latin typeface="Times New Roman"/>
                          <a:ea typeface="Times New Roman"/>
                          <a:cs typeface="Times New Roman"/>
                          <a:sym typeface="Times New Roman"/>
                        </a:rPr>
                        <a:t> u </a:t>
                      </a:r>
                      <a:r>
                        <a:rPr lang="en" sz="1600">
                          <a:solidFill>
                            <a:schemeClr val="dk1"/>
                          </a:solidFill>
                          <a:latin typeface="Nunito Sans"/>
                          <a:ea typeface="Nunito Sans"/>
                          <a:cs typeface="Nunito Sans"/>
                          <a:sym typeface="Nunito Sans"/>
                        </a:rPr>
                        <a:t>+</a:t>
                      </a:r>
                      <a:r>
                        <a:rPr i="1" lang="en" sz="1600">
                          <a:solidFill>
                            <a:schemeClr val="dk1"/>
                          </a:solidFill>
                          <a:latin typeface="Times New Roman"/>
                          <a:ea typeface="Times New Roman"/>
                          <a:cs typeface="Times New Roman"/>
                          <a:sym typeface="Times New Roman"/>
                        </a:rPr>
                        <a:t> at</a:t>
                      </a:r>
                      <a:endParaRPr i="1">
                        <a:solidFill>
                          <a:srgbClr val="00BC89"/>
                        </a:solidFill>
                        <a:latin typeface="Times New Roman"/>
                        <a:ea typeface="Times New Roman"/>
                        <a:cs typeface="Times New Roman"/>
                        <a:sym typeface="Times New Roman"/>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273975">
                <a:tc gridSpan="3">
                  <a:txBody>
                    <a:bodyPr/>
                    <a:lstStyle/>
                    <a:p>
                      <a:pPr indent="0" lvl="0" marL="0" marR="0" rtl="0" algn="l">
                        <a:spcBef>
                          <a:spcPts val="0"/>
                        </a:spcBef>
                        <a:spcAft>
                          <a:spcPts val="0"/>
                        </a:spcAft>
                        <a:buNone/>
                      </a:pPr>
                      <a:r>
                        <a:rPr lang="en" sz="1600">
                          <a:solidFill>
                            <a:srgbClr val="000000"/>
                          </a:solidFill>
                          <a:latin typeface="Nunito Sans"/>
                          <a:ea typeface="Nunito Sans"/>
                          <a:cs typeface="Nunito Sans"/>
                          <a:sym typeface="Nunito Sans"/>
                        </a:rPr>
                        <a:t>4) </a:t>
                      </a:r>
                      <a:r>
                        <a:rPr b="1" lang="en" sz="1600">
                          <a:solidFill>
                            <a:schemeClr val="dk1"/>
                          </a:solidFill>
                          <a:latin typeface="Nunito Sans"/>
                          <a:ea typeface="Nunito Sans"/>
                          <a:cs typeface="Nunito Sans"/>
                          <a:sym typeface="Nunito Sans"/>
                        </a:rPr>
                        <a:t>The interior angle of a regular polygon is</a:t>
                      </a:r>
                      <a:endParaRPr b="1"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b="1" lang="en" sz="1600">
                          <a:solidFill>
                            <a:schemeClr val="dk1"/>
                          </a:solidFill>
                          <a:latin typeface="Nunito Sans"/>
                          <a:ea typeface="Nunito Sans"/>
                          <a:cs typeface="Nunito Sans"/>
                          <a:sym typeface="Nunito Sans"/>
                        </a:rPr>
                        <a:t>     120</a:t>
                      </a:r>
                      <a:r>
                        <a:rPr b="1" baseline="30000" lang="en" sz="1600">
                          <a:solidFill>
                            <a:schemeClr val="dk1"/>
                          </a:solidFill>
                          <a:latin typeface="Nunito Sans"/>
                          <a:ea typeface="Nunito Sans"/>
                          <a:cs typeface="Nunito Sans"/>
                          <a:sym typeface="Nunito Sans"/>
                        </a:rPr>
                        <a:t>o</a:t>
                      </a:r>
                      <a:r>
                        <a:rPr b="1" lang="en" sz="1600">
                          <a:solidFill>
                            <a:schemeClr val="dk1"/>
                          </a:solidFill>
                          <a:latin typeface="Nunito Sans"/>
                          <a:ea typeface="Nunito Sans"/>
                          <a:cs typeface="Nunito Sans"/>
                          <a:sym typeface="Nunito Sans"/>
                        </a:rPr>
                        <a:t>. How many sides does this polygon</a:t>
                      </a:r>
                      <a:endParaRPr b="1"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b="1" lang="en" sz="1600">
                          <a:solidFill>
                            <a:schemeClr val="dk1"/>
                          </a:solidFill>
                          <a:latin typeface="Nunito Sans"/>
                          <a:ea typeface="Nunito Sans"/>
                          <a:cs typeface="Nunito Sans"/>
                          <a:sym typeface="Nunito Sans"/>
                        </a:rPr>
                        <a:t>     have?</a:t>
                      </a:r>
                      <a:endParaRPr b="1"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b="1" sz="1600">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 sz="1600">
                          <a:solidFill>
                            <a:srgbClr val="000000"/>
                          </a:solidFill>
                          <a:latin typeface="Nunito Sans"/>
                          <a:ea typeface="Nunito Sans"/>
                          <a:cs typeface="Nunito Sans"/>
                          <a:sym typeface="Nunito Sans"/>
                        </a:rPr>
                        <a:t>5) </a:t>
                      </a:r>
                      <a:r>
                        <a:rPr b="1" lang="en" sz="1600">
                          <a:solidFill>
                            <a:schemeClr val="dk1"/>
                          </a:solidFill>
                          <a:latin typeface="Nunito Sans"/>
                          <a:ea typeface="Nunito Sans"/>
                          <a:cs typeface="Nunito Sans"/>
                          <a:sym typeface="Nunito Sans"/>
                        </a:rPr>
                        <a:t>The area of the circular cross section for</a:t>
                      </a:r>
                      <a:endParaRPr b="1"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b="1" lang="en" sz="1600">
                          <a:solidFill>
                            <a:schemeClr val="dk1"/>
                          </a:solidFill>
                          <a:latin typeface="Nunito Sans"/>
                          <a:ea typeface="Nunito Sans"/>
                          <a:cs typeface="Nunito Sans"/>
                          <a:sym typeface="Nunito Sans"/>
                        </a:rPr>
                        <a:t>     this cylinder is 31.4 cm</a:t>
                      </a:r>
                      <a:r>
                        <a:rPr b="1" baseline="30000" lang="en" sz="1600">
                          <a:solidFill>
                            <a:schemeClr val="dk1"/>
                          </a:solidFill>
                          <a:latin typeface="Nunito Sans"/>
                          <a:ea typeface="Nunito Sans"/>
                          <a:cs typeface="Nunito Sans"/>
                          <a:sym typeface="Nunito Sans"/>
                        </a:rPr>
                        <a:t>2</a:t>
                      </a:r>
                      <a:r>
                        <a:rPr b="1" lang="en" sz="1600">
                          <a:solidFill>
                            <a:schemeClr val="dk1"/>
                          </a:solidFill>
                          <a:latin typeface="Nunito Sans"/>
                          <a:ea typeface="Nunito Sans"/>
                          <a:cs typeface="Nunito Sans"/>
                          <a:sym typeface="Nunito Sans"/>
                        </a:rPr>
                        <a:t>. The volume of</a:t>
                      </a:r>
                      <a:endParaRPr b="1"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b="1" lang="en" sz="1600">
                          <a:solidFill>
                            <a:schemeClr val="dk1"/>
                          </a:solidFill>
                          <a:latin typeface="Nunito Sans"/>
                          <a:ea typeface="Nunito Sans"/>
                          <a:cs typeface="Nunito Sans"/>
                          <a:sym typeface="Nunito Sans"/>
                        </a:rPr>
                        <a:t>     the cylinder is 157 cm</a:t>
                      </a:r>
                      <a:r>
                        <a:rPr b="1" baseline="30000" lang="en" sz="1600">
                          <a:solidFill>
                            <a:schemeClr val="dk1"/>
                          </a:solidFill>
                          <a:latin typeface="Nunito Sans"/>
                          <a:ea typeface="Nunito Sans"/>
                          <a:cs typeface="Nunito Sans"/>
                          <a:sym typeface="Nunito Sans"/>
                        </a:rPr>
                        <a:t>3</a:t>
                      </a:r>
                      <a:r>
                        <a:rPr b="1" lang="en" sz="1600">
                          <a:solidFill>
                            <a:schemeClr val="dk1"/>
                          </a:solidFill>
                          <a:latin typeface="Nunito Sans"/>
                          <a:ea typeface="Nunito Sans"/>
                          <a:cs typeface="Nunito Sans"/>
                          <a:sym typeface="Nunito Sans"/>
                        </a:rPr>
                        <a:t>. What is the</a:t>
                      </a:r>
                      <a:endParaRPr b="1"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b="1" lang="en" sz="1600">
                          <a:solidFill>
                            <a:schemeClr val="dk1"/>
                          </a:solidFill>
                          <a:latin typeface="Nunito Sans"/>
                          <a:ea typeface="Nunito Sans"/>
                          <a:cs typeface="Nunito Sans"/>
                          <a:sym typeface="Nunito Sans"/>
                        </a:rPr>
                        <a:t>     height of the cylinder?</a:t>
                      </a:r>
                      <a:endParaRPr b="1" sz="1600">
                        <a:solidFill>
                          <a:srgbClr val="000000"/>
                        </a:solidFill>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chemeClr val="lt1"/>
                      </a:solidFill>
                      <a:prstDash val="solid"/>
                      <a:round/>
                      <a:headEnd len="sm" w="sm" type="none"/>
                      <a:tailEnd len="sm" w="sm" type="none"/>
                    </a:lnB>
                    <a:solidFill>
                      <a:srgbClr val="FFFFFF"/>
                    </a:solidFill>
                  </a:tcPr>
                </a:tc>
                <a:tc hMerge="1"/>
              </a:tr>
            </a:tbl>
          </a:graphicData>
        </a:graphic>
      </p:graphicFrame>
      <p:grpSp>
        <p:nvGrpSpPr>
          <p:cNvPr id="329" name="Google Shape;329;p36"/>
          <p:cNvGrpSpPr/>
          <p:nvPr/>
        </p:nvGrpSpPr>
        <p:grpSpPr>
          <a:xfrm>
            <a:off x="944178" y="1372125"/>
            <a:ext cx="235655" cy="481300"/>
            <a:chOff x="4963775" y="5368550"/>
            <a:chExt cx="294900" cy="481300"/>
          </a:xfrm>
        </p:grpSpPr>
        <p:cxnSp>
          <p:nvCxnSpPr>
            <p:cNvPr id="330" name="Google Shape;330;p36"/>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331" name="Google Shape;331;p36"/>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latin typeface="Nunito Sans"/>
                  <a:ea typeface="Nunito Sans"/>
                  <a:cs typeface="Nunito Sans"/>
                  <a:sym typeface="Nunito Sans"/>
                </a:rPr>
                <a:t>2</a:t>
              </a:r>
              <a:endParaRPr b="1">
                <a:solidFill>
                  <a:srgbClr val="000000"/>
                </a:solidFill>
                <a:latin typeface="Nunito Sans"/>
                <a:ea typeface="Nunito Sans"/>
                <a:cs typeface="Nunito Sans"/>
                <a:sym typeface="Nunito Sans"/>
              </a:endParaRPr>
            </a:p>
          </p:txBody>
        </p:sp>
        <p:sp>
          <p:nvSpPr>
            <p:cNvPr id="332" name="Google Shape;332;p36"/>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latin typeface="Nunito Sans"/>
                  <a:ea typeface="Nunito Sans"/>
                  <a:cs typeface="Nunito Sans"/>
                  <a:sym typeface="Nunito Sans"/>
                </a:rPr>
                <a:t>1</a:t>
              </a:r>
              <a:endParaRPr b="1">
                <a:latin typeface="Nunito Sans"/>
                <a:ea typeface="Nunito Sans"/>
                <a:cs typeface="Nunito Sans"/>
                <a:sym typeface="Nunito Sans"/>
              </a:endParaRPr>
            </a:p>
          </p:txBody>
        </p:sp>
      </p:grpSp>
      <p:sp>
        <p:nvSpPr>
          <p:cNvPr id="333" name="Google Shape;333;p36"/>
          <p:cNvSpPr txBox="1"/>
          <p:nvPr/>
        </p:nvSpPr>
        <p:spPr>
          <a:xfrm>
            <a:off x="1179825" y="1372125"/>
            <a:ext cx="3054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600">
                <a:latin typeface="Nunito Sans"/>
                <a:ea typeface="Nunito Sans"/>
                <a:cs typeface="Nunito Sans"/>
                <a:sym typeface="Nunito Sans"/>
              </a:rPr>
              <a:t>+</a:t>
            </a:r>
            <a:endParaRPr b="1" sz="1600">
              <a:latin typeface="Nunito Sans"/>
              <a:ea typeface="Nunito Sans"/>
              <a:cs typeface="Nunito Sans"/>
              <a:sym typeface="Nunito Sans"/>
            </a:endParaRPr>
          </a:p>
        </p:txBody>
      </p:sp>
      <p:grpSp>
        <p:nvGrpSpPr>
          <p:cNvPr id="334" name="Google Shape;334;p36"/>
          <p:cNvGrpSpPr/>
          <p:nvPr/>
        </p:nvGrpSpPr>
        <p:grpSpPr>
          <a:xfrm>
            <a:off x="1488294" y="1372125"/>
            <a:ext cx="235655" cy="481300"/>
            <a:chOff x="4963775" y="5368550"/>
            <a:chExt cx="294900" cy="481300"/>
          </a:xfrm>
        </p:grpSpPr>
        <p:cxnSp>
          <p:nvCxnSpPr>
            <p:cNvPr id="335" name="Google Shape;335;p36"/>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336" name="Google Shape;336;p36"/>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latin typeface="Nunito Sans"/>
                  <a:ea typeface="Nunito Sans"/>
                  <a:cs typeface="Nunito Sans"/>
                  <a:sym typeface="Nunito Sans"/>
                </a:rPr>
                <a:t>5</a:t>
              </a:r>
              <a:endParaRPr b="1">
                <a:solidFill>
                  <a:srgbClr val="000000"/>
                </a:solidFill>
                <a:latin typeface="Nunito Sans"/>
                <a:ea typeface="Nunito Sans"/>
                <a:cs typeface="Nunito Sans"/>
                <a:sym typeface="Nunito Sans"/>
              </a:endParaRPr>
            </a:p>
          </p:txBody>
        </p:sp>
        <p:sp>
          <p:nvSpPr>
            <p:cNvPr id="337" name="Google Shape;337;p36"/>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latin typeface="Nunito Sans"/>
                  <a:ea typeface="Nunito Sans"/>
                  <a:cs typeface="Nunito Sans"/>
                  <a:sym typeface="Nunito Sans"/>
                </a:rPr>
                <a:t>3</a:t>
              </a:r>
              <a:endParaRPr b="1">
                <a:latin typeface="Nunito Sans"/>
                <a:ea typeface="Nunito Sans"/>
                <a:cs typeface="Nunito Sans"/>
                <a:sym typeface="Nunito Sans"/>
              </a:endParaRPr>
            </a:p>
          </p:txBody>
        </p:sp>
      </p:grpSp>
      <p:grpSp>
        <p:nvGrpSpPr>
          <p:cNvPr id="338" name="Google Shape;338;p36"/>
          <p:cNvGrpSpPr/>
          <p:nvPr/>
        </p:nvGrpSpPr>
        <p:grpSpPr>
          <a:xfrm>
            <a:off x="944178" y="1981725"/>
            <a:ext cx="235655" cy="481300"/>
            <a:chOff x="4963775" y="5368550"/>
            <a:chExt cx="294900" cy="481300"/>
          </a:xfrm>
        </p:grpSpPr>
        <p:cxnSp>
          <p:nvCxnSpPr>
            <p:cNvPr id="339" name="Google Shape;339;p36"/>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340" name="Google Shape;340;p36"/>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latin typeface="Nunito Sans"/>
                  <a:ea typeface="Nunito Sans"/>
                  <a:cs typeface="Nunito Sans"/>
                  <a:sym typeface="Nunito Sans"/>
                </a:rPr>
                <a:t>10</a:t>
              </a:r>
              <a:endParaRPr b="1">
                <a:solidFill>
                  <a:srgbClr val="000000"/>
                </a:solidFill>
                <a:latin typeface="Nunito Sans"/>
                <a:ea typeface="Nunito Sans"/>
                <a:cs typeface="Nunito Sans"/>
                <a:sym typeface="Nunito Sans"/>
              </a:endParaRPr>
            </a:p>
          </p:txBody>
        </p:sp>
        <p:sp>
          <p:nvSpPr>
            <p:cNvPr id="341" name="Google Shape;341;p36"/>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latin typeface="Nunito Sans"/>
                  <a:ea typeface="Nunito Sans"/>
                  <a:cs typeface="Nunito Sans"/>
                  <a:sym typeface="Nunito Sans"/>
                </a:rPr>
                <a:t>7</a:t>
              </a:r>
              <a:endParaRPr b="1">
                <a:latin typeface="Nunito Sans"/>
                <a:ea typeface="Nunito Sans"/>
                <a:cs typeface="Nunito Sans"/>
                <a:sym typeface="Nunito Sans"/>
              </a:endParaRPr>
            </a:p>
          </p:txBody>
        </p:sp>
      </p:grpSp>
      <p:sp>
        <p:nvSpPr>
          <p:cNvPr id="342" name="Google Shape;342;p36"/>
          <p:cNvSpPr txBox="1"/>
          <p:nvPr/>
        </p:nvSpPr>
        <p:spPr>
          <a:xfrm>
            <a:off x="1179825" y="1981725"/>
            <a:ext cx="3054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600">
                <a:latin typeface="Nunito Sans"/>
                <a:ea typeface="Nunito Sans"/>
                <a:cs typeface="Nunito Sans"/>
                <a:sym typeface="Nunito Sans"/>
              </a:rPr>
              <a:t>-</a:t>
            </a:r>
            <a:endParaRPr b="1" sz="1600">
              <a:latin typeface="Nunito Sans"/>
              <a:ea typeface="Nunito Sans"/>
              <a:cs typeface="Nunito Sans"/>
              <a:sym typeface="Nunito Sans"/>
            </a:endParaRPr>
          </a:p>
        </p:txBody>
      </p:sp>
      <p:grpSp>
        <p:nvGrpSpPr>
          <p:cNvPr id="343" name="Google Shape;343;p36"/>
          <p:cNvGrpSpPr/>
          <p:nvPr/>
        </p:nvGrpSpPr>
        <p:grpSpPr>
          <a:xfrm>
            <a:off x="1488294" y="1981725"/>
            <a:ext cx="235655" cy="481300"/>
            <a:chOff x="4963775" y="5368550"/>
            <a:chExt cx="294900" cy="481300"/>
          </a:xfrm>
        </p:grpSpPr>
        <p:cxnSp>
          <p:nvCxnSpPr>
            <p:cNvPr id="344" name="Google Shape;344;p36"/>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345" name="Google Shape;345;p36"/>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latin typeface="Nunito Sans"/>
                  <a:ea typeface="Nunito Sans"/>
                  <a:cs typeface="Nunito Sans"/>
                  <a:sym typeface="Nunito Sans"/>
                </a:rPr>
                <a:t>20</a:t>
              </a:r>
              <a:endParaRPr b="1">
                <a:solidFill>
                  <a:srgbClr val="000000"/>
                </a:solidFill>
                <a:latin typeface="Nunito Sans"/>
                <a:ea typeface="Nunito Sans"/>
                <a:cs typeface="Nunito Sans"/>
                <a:sym typeface="Nunito Sans"/>
              </a:endParaRPr>
            </a:p>
          </p:txBody>
        </p:sp>
        <p:sp>
          <p:nvSpPr>
            <p:cNvPr id="346" name="Google Shape;346;p36"/>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latin typeface="Nunito Sans"/>
                  <a:ea typeface="Nunito Sans"/>
                  <a:cs typeface="Nunito Sans"/>
                  <a:sym typeface="Nunito Sans"/>
                </a:rPr>
                <a:t>17</a:t>
              </a:r>
              <a:endParaRPr b="1">
                <a:latin typeface="Nunito Sans"/>
                <a:ea typeface="Nunito Sans"/>
                <a:cs typeface="Nunito Sans"/>
                <a:sym typeface="Nunito Sans"/>
              </a:endParaRPr>
            </a:p>
          </p:txBody>
        </p:sp>
      </p:grpSp>
      <p:sp>
        <p:nvSpPr>
          <p:cNvPr id="347" name="Google Shape;347;p36"/>
          <p:cNvSpPr txBox="1"/>
          <p:nvPr/>
        </p:nvSpPr>
        <p:spPr>
          <a:xfrm>
            <a:off x="80050" y="361775"/>
            <a:ext cx="22536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rgbClr val="FFFFFF"/>
                </a:solidFill>
                <a:latin typeface="Nunito Sans"/>
                <a:ea typeface="Nunito Sans"/>
                <a:cs typeface="Nunito Sans"/>
                <a:sym typeface="Nunito Sans"/>
              </a:rPr>
              <a:t>Week 11: Day 4</a:t>
            </a:r>
            <a:endParaRPr b="1">
              <a:solidFill>
                <a:srgbClr val="FFFFFF"/>
              </a:solidFill>
              <a:latin typeface="Nunito Sans"/>
              <a:ea typeface="Nunito Sans"/>
              <a:cs typeface="Nunito Sans"/>
              <a:sym typeface="Nunito Sans"/>
            </a:endParaRPr>
          </a:p>
          <a:p>
            <a:pPr indent="0" lvl="0" marL="0" rtl="0" algn="l">
              <a:spcBef>
                <a:spcPts val="0"/>
              </a:spcBef>
              <a:spcAft>
                <a:spcPts val="0"/>
              </a:spcAft>
              <a:buNone/>
            </a:pPr>
            <a:r>
              <a:t/>
            </a:r>
            <a:endParaRPr b="1">
              <a:solidFill>
                <a:srgbClr val="FFFFFF"/>
              </a:solidFill>
              <a:latin typeface="Nunito Sans"/>
              <a:ea typeface="Nunito Sans"/>
              <a:cs typeface="Nunito Sans"/>
              <a:sym typeface="Nunito Sans"/>
            </a:endParaRPr>
          </a:p>
        </p:txBody>
      </p:sp>
      <p:sp>
        <p:nvSpPr>
          <p:cNvPr id="348" name="Google Shape;348;p36"/>
          <p:cNvSpPr txBox="1"/>
          <p:nvPr/>
        </p:nvSpPr>
        <p:spPr>
          <a:xfrm>
            <a:off x="639375" y="1397225"/>
            <a:ext cx="257100" cy="4311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1600">
                <a:latin typeface="Nunito Sans"/>
                <a:ea typeface="Nunito Sans"/>
                <a:cs typeface="Nunito Sans"/>
                <a:sym typeface="Nunito Sans"/>
              </a:rPr>
              <a:t>1</a:t>
            </a:r>
            <a:endParaRPr b="1" sz="1600">
              <a:latin typeface="Nunito Sans"/>
              <a:ea typeface="Nunito Sans"/>
              <a:cs typeface="Nunito Sans"/>
              <a:sym typeface="Nunito Sans"/>
            </a:endParaRPr>
          </a:p>
        </p:txBody>
      </p:sp>
      <p:sp>
        <p:nvSpPr>
          <p:cNvPr id="349" name="Google Shape;349;p36"/>
          <p:cNvSpPr txBox="1"/>
          <p:nvPr/>
        </p:nvSpPr>
        <p:spPr>
          <a:xfrm>
            <a:off x="639375" y="2014862"/>
            <a:ext cx="257100" cy="4311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1600">
                <a:latin typeface="Nunito Sans"/>
                <a:ea typeface="Nunito Sans"/>
                <a:cs typeface="Nunito Sans"/>
                <a:sym typeface="Nunito Sans"/>
              </a:rPr>
              <a:t>2</a:t>
            </a:r>
            <a:endParaRPr b="1" sz="1600">
              <a:latin typeface="Nunito Sans"/>
              <a:ea typeface="Nunito Sans"/>
              <a:cs typeface="Nunito Sans"/>
              <a:sym typeface="Nunito Sans"/>
            </a:endParaRPr>
          </a:p>
        </p:txBody>
      </p:sp>
      <p:pic>
        <p:nvPicPr>
          <p:cNvPr id="350" name="Google Shape;350;p36"/>
          <p:cNvPicPr preferRelativeResize="0"/>
          <p:nvPr/>
        </p:nvPicPr>
        <p:blipFill>
          <a:blip r:embed="rId3">
            <a:alphaModFix/>
          </a:blip>
          <a:stretch>
            <a:fillRect/>
          </a:stretch>
        </p:blipFill>
        <p:spPr>
          <a:xfrm>
            <a:off x="7065450" y="3411725"/>
            <a:ext cx="1718800" cy="1316950"/>
          </a:xfrm>
          <a:prstGeom prst="rect">
            <a:avLst/>
          </a:prstGeom>
          <a:noFill/>
          <a:ln>
            <a:noFill/>
          </a:ln>
        </p:spPr>
      </p:pic>
      <p:pic>
        <p:nvPicPr>
          <p:cNvPr id="351" name="Google Shape;351;p36"/>
          <p:cNvPicPr preferRelativeResize="0"/>
          <p:nvPr/>
        </p:nvPicPr>
        <p:blipFill>
          <a:blip r:embed="rId4">
            <a:alphaModFix/>
          </a:blip>
          <a:stretch>
            <a:fillRect/>
          </a:stretch>
        </p:blipFill>
        <p:spPr>
          <a:xfrm>
            <a:off x="1225690" y="3315275"/>
            <a:ext cx="2209120" cy="124657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5" name="Shape 355"/>
        <p:cNvGrpSpPr/>
        <p:nvPr/>
      </p:nvGrpSpPr>
      <p:grpSpPr>
        <a:xfrm>
          <a:off x="0" y="0"/>
          <a:ext cx="0" cy="0"/>
          <a:chOff x="0" y="0"/>
          <a:chExt cx="0" cy="0"/>
        </a:xfrm>
      </p:grpSpPr>
      <p:graphicFrame>
        <p:nvGraphicFramePr>
          <p:cNvPr id="356" name="Google Shape;356;p37"/>
          <p:cNvGraphicFramePr/>
          <p:nvPr/>
        </p:nvGraphicFramePr>
        <p:xfrm>
          <a:off x="108044" y="862525"/>
          <a:ext cx="3000000" cy="3000000"/>
        </p:xfrm>
        <a:graphic>
          <a:graphicData uri="http://schemas.openxmlformats.org/drawingml/2006/table">
            <a:tbl>
              <a:tblPr bandRow="1" firstRow="1">
                <a:noFill/>
                <a:tableStyleId>{E8E93777-E13E-4A5F-96E0-854E69B8E030}</a:tableStyleId>
              </a:tblPr>
              <a:tblGrid>
                <a:gridCol w="1546950"/>
                <a:gridCol w="750800"/>
                <a:gridCol w="2166200"/>
                <a:gridCol w="1350275"/>
                <a:gridCol w="3067850"/>
              </a:tblGrid>
              <a:tr h="1709225">
                <a:tc gridSpan="2">
                  <a:txBody>
                    <a:bodyPr/>
                    <a:lstStyle/>
                    <a:p>
                      <a:pPr indent="-330200" lvl="0" marL="457200" rtl="0" algn="l">
                        <a:spcBef>
                          <a:spcPts val="0"/>
                        </a:spcBef>
                        <a:spcAft>
                          <a:spcPts val="0"/>
                        </a:spcAft>
                        <a:buClr>
                          <a:schemeClr val="dk1"/>
                        </a:buClr>
                        <a:buSzPts val="1600"/>
                        <a:buFont typeface="Nunito Sans"/>
                        <a:buAutoNum type="arabicParenR"/>
                      </a:pPr>
                      <a:r>
                        <a:rPr lang="en" sz="1600">
                          <a:solidFill>
                            <a:schemeClr val="dk1"/>
                          </a:solidFill>
                          <a:latin typeface="Nunito Sans"/>
                          <a:ea typeface="Nunito Sans"/>
                          <a:cs typeface="Nunito Sans"/>
                          <a:sym typeface="Nunito Sans"/>
                        </a:rPr>
                        <a:t>Calculate</a:t>
                      </a:r>
                      <a:endParaRPr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330200" lvl="0" marL="457200" rtl="0" algn="l">
                        <a:lnSpc>
                          <a:spcPct val="250000"/>
                        </a:lnSpc>
                        <a:spcBef>
                          <a:spcPts val="0"/>
                        </a:spcBef>
                        <a:spcAft>
                          <a:spcPts val="0"/>
                        </a:spcAft>
                        <a:buClr>
                          <a:schemeClr val="dk1"/>
                        </a:buClr>
                        <a:buSzPts val="1600"/>
                        <a:buFont typeface="Nunito Sans"/>
                        <a:buAutoNum type="alphaLcParenR"/>
                      </a:pPr>
                      <a:r>
                        <a:t/>
                      </a:r>
                      <a:endParaRPr b="0" sz="1600">
                        <a:solidFill>
                          <a:schemeClr val="dk1"/>
                        </a:solidFill>
                        <a:latin typeface="Nunito Sans"/>
                        <a:ea typeface="Nunito Sans"/>
                        <a:cs typeface="Nunito Sans"/>
                        <a:sym typeface="Nunito Sans"/>
                      </a:endParaRPr>
                    </a:p>
                    <a:p>
                      <a:pPr indent="-330200" lvl="0" marL="457200" rtl="0" algn="l">
                        <a:lnSpc>
                          <a:spcPct val="250000"/>
                        </a:lnSpc>
                        <a:spcBef>
                          <a:spcPts val="0"/>
                        </a:spcBef>
                        <a:spcAft>
                          <a:spcPts val="0"/>
                        </a:spcAft>
                        <a:buClr>
                          <a:schemeClr val="dk1"/>
                        </a:buClr>
                        <a:buSzPts val="1600"/>
                        <a:buFont typeface="Nunito Sans"/>
                        <a:buAutoNum type="alphaLcParenR"/>
                      </a:pPr>
                      <a:r>
                        <a:t/>
                      </a:r>
                      <a:endParaRPr b="0" sz="1600">
                        <a:solidFill>
                          <a:schemeClr val="dk1"/>
                        </a:solidFill>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 sz="1600">
                          <a:solidFill>
                            <a:srgbClr val="000000"/>
                          </a:solidFill>
                          <a:latin typeface="Nunito Sans"/>
                          <a:ea typeface="Nunito Sans"/>
                          <a:cs typeface="Nunito Sans"/>
                          <a:sym typeface="Nunito Sans"/>
                        </a:rPr>
                        <a:t>2) </a:t>
                      </a:r>
                      <a:r>
                        <a:rPr lang="en" sz="1600">
                          <a:solidFill>
                            <a:srgbClr val="000000"/>
                          </a:solidFill>
                          <a:latin typeface="Nunito Sans"/>
                          <a:ea typeface="Nunito Sans"/>
                          <a:cs typeface="Nunito Sans"/>
                          <a:sym typeface="Nunito Sans"/>
                        </a:rPr>
                        <a:t>What was the original amount</a:t>
                      </a:r>
                      <a:endParaRPr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lang="en" sz="1600">
                          <a:solidFill>
                            <a:srgbClr val="000000"/>
                          </a:solidFill>
                          <a:latin typeface="Nunito Sans"/>
                          <a:ea typeface="Nunito Sans"/>
                          <a:cs typeface="Nunito Sans"/>
                          <a:sym typeface="Nunito Sans"/>
                        </a:rPr>
                        <a:t>     if...</a:t>
                      </a:r>
                      <a:endParaRPr sz="1600">
                        <a:solidFill>
                          <a:srgbClr val="000000"/>
                        </a:solidFill>
                        <a:latin typeface="Nunito Sans"/>
                        <a:ea typeface="Nunito Sans"/>
                        <a:cs typeface="Nunito Sans"/>
                        <a:sym typeface="Nunito Sans"/>
                      </a:endParaRPr>
                    </a:p>
                    <a:p>
                      <a:pPr indent="-330200" lvl="0" marL="457200" marR="0" rtl="0" algn="l">
                        <a:lnSpc>
                          <a:spcPct val="100000"/>
                        </a:lnSpc>
                        <a:spcBef>
                          <a:spcPts val="0"/>
                        </a:spcBef>
                        <a:spcAft>
                          <a:spcPts val="0"/>
                        </a:spcAft>
                        <a:buClr>
                          <a:srgbClr val="000000"/>
                        </a:buClr>
                        <a:buSzPts val="1600"/>
                        <a:buFont typeface="Nunito Sans"/>
                        <a:buAutoNum type="alphaLcParenR"/>
                      </a:pPr>
                      <a:r>
                        <a:rPr lang="en" sz="1600">
                          <a:solidFill>
                            <a:srgbClr val="000000"/>
                          </a:solidFill>
                          <a:latin typeface="Nunito Sans"/>
                          <a:ea typeface="Nunito Sans"/>
                          <a:cs typeface="Nunito Sans"/>
                          <a:sym typeface="Nunito Sans"/>
                        </a:rPr>
                        <a:t>150% is 96?   </a:t>
                      </a:r>
                      <a:r>
                        <a:rPr lang="en" sz="1600">
                          <a:solidFill>
                            <a:srgbClr val="00BC89"/>
                          </a:solidFill>
                          <a:latin typeface="Nunito Sans"/>
                          <a:ea typeface="Nunito Sans"/>
                          <a:cs typeface="Nunito Sans"/>
                          <a:sym typeface="Nunito Sans"/>
                        </a:rPr>
                        <a:t>64</a:t>
                      </a:r>
                      <a:r>
                        <a:rPr lang="en" sz="1600">
                          <a:solidFill>
                            <a:srgbClr val="000000"/>
                          </a:solidFill>
                          <a:latin typeface="Nunito Sans"/>
                          <a:ea typeface="Nunito Sans"/>
                          <a:cs typeface="Nunito Sans"/>
                          <a:sym typeface="Nunito Sans"/>
                        </a:rPr>
                        <a:t>    </a:t>
                      </a:r>
                      <a:endParaRPr sz="1600">
                        <a:solidFill>
                          <a:srgbClr val="00BC89"/>
                        </a:solidFill>
                        <a:latin typeface="Nunito Sans"/>
                        <a:ea typeface="Nunito Sans"/>
                        <a:cs typeface="Nunito Sans"/>
                        <a:sym typeface="Nunito Sans"/>
                      </a:endParaRPr>
                    </a:p>
                    <a:p>
                      <a:pPr indent="-330200" lvl="0" marL="457200" marR="0" rtl="0" algn="l">
                        <a:lnSpc>
                          <a:spcPct val="100000"/>
                        </a:lnSpc>
                        <a:spcBef>
                          <a:spcPts val="0"/>
                        </a:spcBef>
                        <a:spcAft>
                          <a:spcPts val="0"/>
                        </a:spcAft>
                        <a:buClr>
                          <a:srgbClr val="000000"/>
                        </a:buClr>
                        <a:buSzPts val="1600"/>
                        <a:buFont typeface="Nunito Sans"/>
                        <a:buAutoNum type="alphaLcParenR"/>
                      </a:pPr>
                      <a:r>
                        <a:rPr lang="en" sz="1600">
                          <a:solidFill>
                            <a:srgbClr val="000000"/>
                          </a:solidFill>
                          <a:latin typeface="Nunito Sans"/>
                          <a:ea typeface="Nunito Sans"/>
                          <a:cs typeface="Nunito Sans"/>
                          <a:sym typeface="Nunito Sans"/>
                        </a:rPr>
                        <a:t>250% is 80?   </a:t>
                      </a:r>
                      <a:r>
                        <a:rPr lang="en" sz="1600">
                          <a:solidFill>
                            <a:srgbClr val="00BC89"/>
                          </a:solidFill>
                          <a:latin typeface="Nunito Sans"/>
                          <a:ea typeface="Nunito Sans"/>
                          <a:cs typeface="Nunito Sans"/>
                          <a:sym typeface="Nunito Sans"/>
                        </a:rPr>
                        <a:t>32</a:t>
                      </a:r>
                      <a:endParaRPr sz="1600">
                        <a:solidFill>
                          <a:srgbClr val="000000"/>
                        </a:solidFill>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 sz="1600">
                          <a:solidFill>
                            <a:srgbClr val="000000"/>
                          </a:solidFill>
                          <a:latin typeface="Nunito Sans"/>
                          <a:ea typeface="Nunito Sans"/>
                          <a:cs typeface="Nunito Sans"/>
                          <a:sym typeface="Nunito Sans"/>
                        </a:rPr>
                        <a:t>3) </a:t>
                      </a:r>
                      <a:r>
                        <a:rPr lang="en" sz="1600">
                          <a:solidFill>
                            <a:srgbClr val="000000"/>
                          </a:solidFill>
                          <a:latin typeface="Nunito Sans"/>
                          <a:ea typeface="Nunito Sans"/>
                          <a:cs typeface="Nunito Sans"/>
                          <a:sym typeface="Nunito Sans"/>
                        </a:rPr>
                        <a:t>Make </a:t>
                      </a:r>
                      <a:r>
                        <a:rPr i="1" lang="en" sz="1600">
                          <a:solidFill>
                            <a:srgbClr val="000000"/>
                          </a:solidFill>
                          <a:latin typeface="Times New Roman"/>
                          <a:ea typeface="Times New Roman"/>
                          <a:cs typeface="Times New Roman"/>
                          <a:sym typeface="Times New Roman"/>
                        </a:rPr>
                        <a:t>t </a:t>
                      </a:r>
                      <a:r>
                        <a:rPr lang="en" sz="1600">
                          <a:solidFill>
                            <a:srgbClr val="000000"/>
                          </a:solidFill>
                          <a:latin typeface="Nunito Sans"/>
                          <a:ea typeface="Nunito Sans"/>
                          <a:cs typeface="Nunito Sans"/>
                          <a:sym typeface="Nunito Sans"/>
                        </a:rPr>
                        <a:t>the subject.</a:t>
                      </a:r>
                      <a:endParaRPr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rgbClr val="000000"/>
                        </a:solidFill>
                        <a:latin typeface="Nunito Sans"/>
                        <a:ea typeface="Nunito Sans"/>
                        <a:cs typeface="Nunito Sans"/>
                        <a:sym typeface="Nunito Sans"/>
                      </a:endParaRPr>
                    </a:p>
                    <a:p>
                      <a:pPr indent="0" lvl="0" marL="0" rtl="0" algn="ctr">
                        <a:spcBef>
                          <a:spcPts val="0"/>
                        </a:spcBef>
                        <a:spcAft>
                          <a:spcPts val="0"/>
                        </a:spcAft>
                        <a:buNone/>
                      </a:pPr>
                      <a:r>
                        <a:rPr i="1" lang="en" sz="1600">
                          <a:solidFill>
                            <a:schemeClr val="dk1"/>
                          </a:solidFill>
                          <a:latin typeface="Times New Roman"/>
                          <a:ea typeface="Times New Roman"/>
                          <a:cs typeface="Times New Roman"/>
                          <a:sym typeface="Times New Roman"/>
                        </a:rPr>
                        <a:t>s </a:t>
                      </a:r>
                      <a:r>
                        <a:rPr lang="en" sz="1600">
                          <a:solidFill>
                            <a:schemeClr val="dk1"/>
                          </a:solidFill>
                          <a:latin typeface="Nunito Sans"/>
                          <a:ea typeface="Nunito Sans"/>
                          <a:cs typeface="Nunito Sans"/>
                          <a:sym typeface="Nunito Sans"/>
                        </a:rPr>
                        <a:t>=</a:t>
                      </a:r>
                      <a:r>
                        <a:rPr i="1" lang="en" sz="1600">
                          <a:solidFill>
                            <a:schemeClr val="dk1"/>
                          </a:solidFill>
                          <a:latin typeface="Times New Roman"/>
                          <a:ea typeface="Times New Roman"/>
                          <a:cs typeface="Times New Roman"/>
                          <a:sym typeface="Times New Roman"/>
                        </a:rPr>
                        <a:t> u </a:t>
                      </a:r>
                      <a:r>
                        <a:rPr lang="en" sz="1600">
                          <a:solidFill>
                            <a:schemeClr val="dk1"/>
                          </a:solidFill>
                          <a:latin typeface="Nunito Sans"/>
                          <a:ea typeface="Nunito Sans"/>
                          <a:cs typeface="Nunito Sans"/>
                          <a:sym typeface="Nunito Sans"/>
                        </a:rPr>
                        <a:t>+</a:t>
                      </a:r>
                      <a:r>
                        <a:rPr i="1" lang="en" sz="1600">
                          <a:solidFill>
                            <a:schemeClr val="dk1"/>
                          </a:solidFill>
                          <a:latin typeface="Times New Roman"/>
                          <a:ea typeface="Times New Roman"/>
                          <a:cs typeface="Times New Roman"/>
                          <a:sym typeface="Times New Roman"/>
                        </a:rPr>
                        <a:t> at</a:t>
                      </a:r>
                      <a:endParaRPr i="1">
                        <a:solidFill>
                          <a:srgbClr val="00BC89"/>
                        </a:solidFill>
                        <a:latin typeface="Times New Roman"/>
                        <a:ea typeface="Times New Roman"/>
                        <a:cs typeface="Times New Roman"/>
                        <a:sym typeface="Times New Roman"/>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273975">
                <a:tc gridSpan="3">
                  <a:txBody>
                    <a:bodyPr/>
                    <a:lstStyle/>
                    <a:p>
                      <a:pPr indent="0" lvl="0" marL="0" marR="0" rtl="0" algn="l">
                        <a:spcBef>
                          <a:spcPts val="0"/>
                        </a:spcBef>
                        <a:spcAft>
                          <a:spcPts val="0"/>
                        </a:spcAft>
                        <a:buNone/>
                      </a:pPr>
                      <a:r>
                        <a:rPr lang="en" sz="1600">
                          <a:solidFill>
                            <a:srgbClr val="000000"/>
                          </a:solidFill>
                          <a:latin typeface="Nunito Sans"/>
                          <a:ea typeface="Nunito Sans"/>
                          <a:cs typeface="Nunito Sans"/>
                          <a:sym typeface="Nunito Sans"/>
                        </a:rPr>
                        <a:t>4) </a:t>
                      </a:r>
                      <a:r>
                        <a:rPr b="1" lang="en" sz="1600">
                          <a:solidFill>
                            <a:schemeClr val="dk1"/>
                          </a:solidFill>
                          <a:latin typeface="Nunito Sans"/>
                          <a:ea typeface="Nunito Sans"/>
                          <a:cs typeface="Nunito Sans"/>
                          <a:sym typeface="Nunito Sans"/>
                        </a:rPr>
                        <a:t>The interior angle of a regular polygon is</a:t>
                      </a:r>
                      <a:endParaRPr b="1"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b="1" lang="en" sz="1600">
                          <a:solidFill>
                            <a:schemeClr val="dk1"/>
                          </a:solidFill>
                          <a:latin typeface="Nunito Sans"/>
                          <a:ea typeface="Nunito Sans"/>
                          <a:cs typeface="Nunito Sans"/>
                          <a:sym typeface="Nunito Sans"/>
                        </a:rPr>
                        <a:t>     120</a:t>
                      </a:r>
                      <a:r>
                        <a:rPr b="1" baseline="30000" lang="en" sz="1600">
                          <a:solidFill>
                            <a:schemeClr val="dk1"/>
                          </a:solidFill>
                          <a:latin typeface="Nunito Sans"/>
                          <a:ea typeface="Nunito Sans"/>
                          <a:cs typeface="Nunito Sans"/>
                          <a:sym typeface="Nunito Sans"/>
                        </a:rPr>
                        <a:t>o</a:t>
                      </a:r>
                      <a:r>
                        <a:rPr b="1" lang="en" sz="1600">
                          <a:solidFill>
                            <a:schemeClr val="dk1"/>
                          </a:solidFill>
                          <a:latin typeface="Nunito Sans"/>
                          <a:ea typeface="Nunito Sans"/>
                          <a:cs typeface="Nunito Sans"/>
                          <a:sym typeface="Nunito Sans"/>
                        </a:rPr>
                        <a:t>. How many sides does this polygon</a:t>
                      </a:r>
                      <a:endParaRPr b="1"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b="1" lang="en" sz="1600">
                          <a:solidFill>
                            <a:schemeClr val="dk1"/>
                          </a:solidFill>
                          <a:latin typeface="Nunito Sans"/>
                          <a:ea typeface="Nunito Sans"/>
                          <a:cs typeface="Nunito Sans"/>
                          <a:sym typeface="Nunito Sans"/>
                        </a:rPr>
                        <a:t>     </a:t>
                      </a:r>
                      <a:r>
                        <a:rPr b="1" lang="en" sz="1600">
                          <a:solidFill>
                            <a:schemeClr val="dk1"/>
                          </a:solidFill>
                          <a:latin typeface="Nunito Sans"/>
                          <a:ea typeface="Nunito Sans"/>
                          <a:cs typeface="Nunito Sans"/>
                          <a:sym typeface="Nunito Sans"/>
                        </a:rPr>
                        <a:t>h</a:t>
                      </a:r>
                      <a:r>
                        <a:rPr b="1" lang="en" sz="1600">
                          <a:solidFill>
                            <a:schemeClr val="dk1"/>
                          </a:solidFill>
                          <a:latin typeface="Nunito Sans"/>
                          <a:ea typeface="Nunito Sans"/>
                          <a:cs typeface="Nunito Sans"/>
                          <a:sym typeface="Nunito Sans"/>
                        </a:rPr>
                        <a:t>ave? </a:t>
                      </a:r>
                      <a:r>
                        <a:rPr b="1" lang="en" sz="1600">
                          <a:solidFill>
                            <a:srgbClr val="00BC89"/>
                          </a:solidFill>
                          <a:latin typeface="Nunito Sans"/>
                          <a:ea typeface="Nunito Sans"/>
                          <a:cs typeface="Nunito Sans"/>
                          <a:sym typeface="Nunito Sans"/>
                        </a:rPr>
                        <a:t>6</a:t>
                      </a:r>
                      <a:endParaRPr b="1" sz="1600">
                        <a:solidFill>
                          <a:srgbClr val="00BC89"/>
                        </a:solidFill>
                        <a:latin typeface="Nunito Sans"/>
                        <a:ea typeface="Nunito Sans"/>
                        <a:cs typeface="Nunito Sans"/>
                        <a:sym typeface="Nunito Sans"/>
                      </a:endParaRPr>
                    </a:p>
                    <a:p>
                      <a:pPr indent="0" lvl="0" marL="0" marR="0" rtl="0" algn="l">
                        <a:spcBef>
                          <a:spcPts val="0"/>
                        </a:spcBef>
                        <a:spcAft>
                          <a:spcPts val="0"/>
                        </a:spcAft>
                        <a:buNone/>
                      </a:pPr>
                      <a:r>
                        <a:t/>
                      </a:r>
                      <a:endParaRPr b="1" sz="1600">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 sz="1600">
                          <a:solidFill>
                            <a:srgbClr val="000000"/>
                          </a:solidFill>
                          <a:latin typeface="Nunito Sans"/>
                          <a:ea typeface="Nunito Sans"/>
                          <a:cs typeface="Nunito Sans"/>
                          <a:sym typeface="Nunito Sans"/>
                        </a:rPr>
                        <a:t>5) </a:t>
                      </a:r>
                      <a:r>
                        <a:rPr b="1" lang="en" sz="1600">
                          <a:solidFill>
                            <a:schemeClr val="dk1"/>
                          </a:solidFill>
                          <a:latin typeface="Nunito Sans"/>
                          <a:ea typeface="Nunito Sans"/>
                          <a:cs typeface="Nunito Sans"/>
                          <a:sym typeface="Nunito Sans"/>
                        </a:rPr>
                        <a:t>The area of the circular cross section for</a:t>
                      </a:r>
                      <a:endParaRPr b="1"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b="1" lang="en" sz="1600">
                          <a:solidFill>
                            <a:schemeClr val="dk1"/>
                          </a:solidFill>
                          <a:latin typeface="Nunito Sans"/>
                          <a:ea typeface="Nunito Sans"/>
                          <a:cs typeface="Nunito Sans"/>
                          <a:sym typeface="Nunito Sans"/>
                        </a:rPr>
                        <a:t>     this cylinder is 31.4 cm</a:t>
                      </a:r>
                      <a:r>
                        <a:rPr b="1" baseline="30000" lang="en" sz="1600">
                          <a:solidFill>
                            <a:schemeClr val="dk1"/>
                          </a:solidFill>
                          <a:latin typeface="Nunito Sans"/>
                          <a:ea typeface="Nunito Sans"/>
                          <a:cs typeface="Nunito Sans"/>
                          <a:sym typeface="Nunito Sans"/>
                        </a:rPr>
                        <a:t>2</a:t>
                      </a:r>
                      <a:r>
                        <a:rPr b="1" lang="en" sz="1600">
                          <a:solidFill>
                            <a:schemeClr val="dk1"/>
                          </a:solidFill>
                          <a:latin typeface="Nunito Sans"/>
                          <a:ea typeface="Nunito Sans"/>
                          <a:cs typeface="Nunito Sans"/>
                          <a:sym typeface="Nunito Sans"/>
                        </a:rPr>
                        <a:t>. The volume of</a:t>
                      </a:r>
                      <a:endParaRPr b="1"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b="1" lang="en" sz="1600">
                          <a:solidFill>
                            <a:schemeClr val="dk1"/>
                          </a:solidFill>
                          <a:latin typeface="Nunito Sans"/>
                          <a:ea typeface="Nunito Sans"/>
                          <a:cs typeface="Nunito Sans"/>
                          <a:sym typeface="Nunito Sans"/>
                        </a:rPr>
                        <a:t>     the cylinder is 157 cm</a:t>
                      </a:r>
                      <a:r>
                        <a:rPr b="1" baseline="30000" lang="en" sz="1600">
                          <a:solidFill>
                            <a:schemeClr val="dk1"/>
                          </a:solidFill>
                          <a:latin typeface="Nunito Sans"/>
                          <a:ea typeface="Nunito Sans"/>
                          <a:cs typeface="Nunito Sans"/>
                          <a:sym typeface="Nunito Sans"/>
                        </a:rPr>
                        <a:t>3</a:t>
                      </a:r>
                      <a:r>
                        <a:rPr b="1" lang="en" sz="1600">
                          <a:solidFill>
                            <a:schemeClr val="dk1"/>
                          </a:solidFill>
                          <a:latin typeface="Nunito Sans"/>
                          <a:ea typeface="Nunito Sans"/>
                          <a:cs typeface="Nunito Sans"/>
                          <a:sym typeface="Nunito Sans"/>
                        </a:rPr>
                        <a:t>. What is the</a:t>
                      </a:r>
                      <a:endParaRPr b="1"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b="1" lang="en" sz="1600">
                          <a:solidFill>
                            <a:schemeClr val="dk1"/>
                          </a:solidFill>
                          <a:latin typeface="Nunito Sans"/>
                          <a:ea typeface="Nunito Sans"/>
                          <a:cs typeface="Nunito Sans"/>
                          <a:sym typeface="Nunito Sans"/>
                        </a:rPr>
                        <a:t>     height of the cylinder?</a:t>
                      </a:r>
                      <a:endParaRPr b="1"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b="1" lang="en" sz="1600">
                          <a:solidFill>
                            <a:schemeClr val="dk1"/>
                          </a:solidFill>
                          <a:latin typeface="Nunito Sans"/>
                          <a:ea typeface="Nunito Sans"/>
                          <a:cs typeface="Nunito Sans"/>
                          <a:sym typeface="Nunito Sans"/>
                        </a:rPr>
                        <a:t>     </a:t>
                      </a:r>
                      <a:r>
                        <a:rPr b="1" lang="en" sz="1600">
                          <a:solidFill>
                            <a:srgbClr val="00BC89"/>
                          </a:solidFill>
                          <a:latin typeface="Nunito Sans"/>
                          <a:ea typeface="Nunito Sans"/>
                          <a:cs typeface="Nunito Sans"/>
                          <a:sym typeface="Nunito Sans"/>
                        </a:rPr>
                        <a:t>5cm</a:t>
                      </a:r>
                      <a:endParaRPr b="1" sz="1600">
                        <a:solidFill>
                          <a:schemeClr val="dk1"/>
                        </a:solidFill>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chemeClr val="lt1"/>
                      </a:solidFill>
                      <a:prstDash val="solid"/>
                      <a:round/>
                      <a:headEnd len="sm" w="sm" type="none"/>
                      <a:tailEnd len="sm" w="sm" type="none"/>
                    </a:lnB>
                    <a:solidFill>
                      <a:srgbClr val="FFFFFF"/>
                    </a:solidFill>
                  </a:tcPr>
                </a:tc>
                <a:tc hMerge="1"/>
              </a:tr>
            </a:tbl>
          </a:graphicData>
        </a:graphic>
      </p:graphicFrame>
      <p:grpSp>
        <p:nvGrpSpPr>
          <p:cNvPr id="357" name="Google Shape;357;p37"/>
          <p:cNvGrpSpPr/>
          <p:nvPr/>
        </p:nvGrpSpPr>
        <p:grpSpPr>
          <a:xfrm>
            <a:off x="944178" y="1372125"/>
            <a:ext cx="235655" cy="481300"/>
            <a:chOff x="4963775" y="5368550"/>
            <a:chExt cx="294900" cy="481300"/>
          </a:xfrm>
        </p:grpSpPr>
        <p:cxnSp>
          <p:nvCxnSpPr>
            <p:cNvPr id="358" name="Google Shape;358;p37"/>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359" name="Google Shape;359;p37"/>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latin typeface="Nunito Sans"/>
                  <a:ea typeface="Nunito Sans"/>
                  <a:cs typeface="Nunito Sans"/>
                  <a:sym typeface="Nunito Sans"/>
                </a:rPr>
                <a:t>2</a:t>
              </a:r>
              <a:endParaRPr b="1">
                <a:solidFill>
                  <a:srgbClr val="000000"/>
                </a:solidFill>
                <a:latin typeface="Nunito Sans"/>
                <a:ea typeface="Nunito Sans"/>
                <a:cs typeface="Nunito Sans"/>
                <a:sym typeface="Nunito Sans"/>
              </a:endParaRPr>
            </a:p>
          </p:txBody>
        </p:sp>
        <p:sp>
          <p:nvSpPr>
            <p:cNvPr id="360" name="Google Shape;360;p37"/>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latin typeface="Nunito Sans"/>
                  <a:ea typeface="Nunito Sans"/>
                  <a:cs typeface="Nunito Sans"/>
                  <a:sym typeface="Nunito Sans"/>
                </a:rPr>
                <a:t>1</a:t>
              </a:r>
              <a:endParaRPr b="1">
                <a:latin typeface="Nunito Sans"/>
                <a:ea typeface="Nunito Sans"/>
                <a:cs typeface="Nunito Sans"/>
                <a:sym typeface="Nunito Sans"/>
              </a:endParaRPr>
            </a:p>
          </p:txBody>
        </p:sp>
      </p:grpSp>
      <p:sp>
        <p:nvSpPr>
          <p:cNvPr id="361" name="Google Shape;361;p37"/>
          <p:cNvSpPr txBox="1"/>
          <p:nvPr/>
        </p:nvSpPr>
        <p:spPr>
          <a:xfrm>
            <a:off x="1179825" y="1372125"/>
            <a:ext cx="3054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600">
                <a:latin typeface="Nunito Sans"/>
                <a:ea typeface="Nunito Sans"/>
                <a:cs typeface="Nunito Sans"/>
                <a:sym typeface="Nunito Sans"/>
              </a:rPr>
              <a:t>+</a:t>
            </a:r>
            <a:endParaRPr b="1" sz="1600">
              <a:latin typeface="Nunito Sans"/>
              <a:ea typeface="Nunito Sans"/>
              <a:cs typeface="Nunito Sans"/>
              <a:sym typeface="Nunito Sans"/>
            </a:endParaRPr>
          </a:p>
        </p:txBody>
      </p:sp>
      <p:grpSp>
        <p:nvGrpSpPr>
          <p:cNvPr id="362" name="Google Shape;362;p37"/>
          <p:cNvGrpSpPr/>
          <p:nvPr/>
        </p:nvGrpSpPr>
        <p:grpSpPr>
          <a:xfrm>
            <a:off x="1488294" y="1372125"/>
            <a:ext cx="235655" cy="481300"/>
            <a:chOff x="4963775" y="5368550"/>
            <a:chExt cx="294900" cy="481300"/>
          </a:xfrm>
        </p:grpSpPr>
        <p:cxnSp>
          <p:nvCxnSpPr>
            <p:cNvPr id="363" name="Google Shape;363;p37"/>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364" name="Google Shape;364;p37"/>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latin typeface="Nunito Sans"/>
                  <a:ea typeface="Nunito Sans"/>
                  <a:cs typeface="Nunito Sans"/>
                  <a:sym typeface="Nunito Sans"/>
                </a:rPr>
                <a:t>5</a:t>
              </a:r>
              <a:endParaRPr b="1">
                <a:solidFill>
                  <a:srgbClr val="000000"/>
                </a:solidFill>
                <a:latin typeface="Nunito Sans"/>
                <a:ea typeface="Nunito Sans"/>
                <a:cs typeface="Nunito Sans"/>
                <a:sym typeface="Nunito Sans"/>
              </a:endParaRPr>
            </a:p>
          </p:txBody>
        </p:sp>
        <p:sp>
          <p:nvSpPr>
            <p:cNvPr id="365" name="Google Shape;365;p37"/>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latin typeface="Nunito Sans"/>
                  <a:ea typeface="Nunito Sans"/>
                  <a:cs typeface="Nunito Sans"/>
                  <a:sym typeface="Nunito Sans"/>
                </a:rPr>
                <a:t>3</a:t>
              </a:r>
              <a:endParaRPr b="1">
                <a:latin typeface="Nunito Sans"/>
                <a:ea typeface="Nunito Sans"/>
                <a:cs typeface="Nunito Sans"/>
                <a:sym typeface="Nunito Sans"/>
              </a:endParaRPr>
            </a:p>
          </p:txBody>
        </p:sp>
      </p:grpSp>
      <p:grpSp>
        <p:nvGrpSpPr>
          <p:cNvPr id="366" name="Google Shape;366;p37"/>
          <p:cNvGrpSpPr/>
          <p:nvPr/>
        </p:nvGrpSpPr>
        <p:grpSpPr>
          <a:xfrm>
            <a:off x="944178" y="1981725"/>
            <a:ext cx="235655" cy="481300"/>
            <a:chOff x="4963775" y="5368550"/>
            <a:chExt cx="294900" cy="481300"/>
          </a:xfrm>
        </p:grpSpPr>
        <p:cxnSp>
          <p:nvCxnSpPr>
            <p:cNvPr id="367" name="Google Shape;367;p37"/>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368" name="Google Shape;368;p37"/>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latin typeface="Nunito Sans"/>
                  <a:ea typeface="Nunito Sans"/>
                  <a:cs typeface="Nunito Sans"/>
                  <a:sym typeface="Nunito Sans"/>
                </a:rPr>
                <a:t>10</a:t>
              </a:r>
              <a:endParaRPr b="1">
                <a:solidFill>
                  <a:srgbClr val="000000"/>
                </a:solidFill>
                <a:latin typeface="Nunito Sans"/>
                <a:ea typeface="Nunito Sans"/>
                <a:cs typeface="Nunito Sans"/>
                <a:sym typeface="Nunito Sans"/>
              </a:endParaRPr>
            </a:p>
          </p:txBody>
        </p:sp>
        <p:sp>
          <p:nvSpPr>
            <p:cNvPr id="369" name="Google Shape;369;p37"/>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latin typeface="Nunito Sans"/>
                  <a:ea typeface="Nunito Sans"/>
                  <a:cs typeface="Nunito Sans"/>
                  <a:sym typeface="Nunito Sans"/>
                </a:rPr>
                <a:t>7</a:t>
              </a:r>
              <a:endParaRPr b="1">
                <a:latin typeface="Nunito Sans"/>
                <a:ea typeface="Nunito Sans"/>
                <a:cs typeface="Nunito Sans"/>
                <a:sym typeface="Nunito Sans"/>
              </a:endParaRPr>
            </a:p>
          </p:txBody>
        </p:sp>
      </p:grpSp>
      <p:sp>
        <p:nvSpPr>
          <p:cNvPr id="370" name="Google Shape;370;p37"/>
          <p:cNvSpPr txBox="1"/>
          <p:nvPr/>
        </p:nvSpPr>
        <p:spPr>
          <a:xfrm>
            <a:off x="1179825" y="1981725"/>
            <a:ext cx="3054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600">
                <a:latin typeface="Nunito Sans"/>
                <a:ea typeface="Nunito Sans"/>
                <a:cs typeface="Nunito Sans"/>
                <a:sym typeface="Nunito Sans"/>
              </a:rPr>
              <a:t>-</a:t>
            </a:r>
            <a:endParaRPr b="1" sz="1600">
              <a:latin typeface="Nunito Sans"/>
              <a:ea typeface="Nunito Sans"/>
              <a:cs typeface="Nunito Sans"/>
              <a:sym typeface="Nunito Sans"/>
            </a:endParaRPr>
          </a:p>
        </p:txBody>
      </p:sp>
      <p:grpSp>
        <p:nvGrpSpPr>
          <p:cNvPr id="371" name="Google Shape;371;p37"/>
          <p:cNvGrpSpPr/>
          <p:nvPr/>
        </p:nvGrpSpPr>
        <p:grpSpPr>
          <a:xfrm>
            <a:off x="1488294" y="1981725"/>
            <a:ext cx="235655" cy="481300"/>
            <a:chOff x="4963775" y="5368550"/>
            <a:chExt cx="294900" cy="481300"/>
          </a:xfrm>
        </p:grpSpPr>
        <p:cxnSp>
          <p:nvCxnSpPr>
            <p:cNvPr id="372" name="Google Shape;372;p37"/>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373" name="Google Shape;373;p37"/>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latin typeface="Nunito Sans"/>
                  <a:ea typeface="Nunito Sans"/>
                  <a:cs typeface="Nunito Sans"/>
                  <a:sym typeface="Nunito Sans"/>
                </a:rPr>
                <a:t>20</a:t>
              </a:r>
              <a:endParaRPr b="1">
                <a:solidFill>
                  <a:srgbClr val="000000"/>
                </a:solidFill>
                <a:latin typeface="Nunito Sans"/>
                <a:ea typeface="Nunito Sans"/>
                <a:cs typeface="Nunito Sans"/>
                <a:sym typeface="Nunito Sans"/>
              </a:endParaRPr>
            </a:p>
          </p:txBody>
        </p:sp>
        <p:sp>
          <p:nvSpPr>
            <p:cNvPr id="374" name="Google Shape;374;p37"/>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latin typeface="Nunito Sans"/>
                  <a:ea typeface="Nunito Sans"/>
                  <a:cs typeface="Nunito Sans"/>
                  <a:sym typeface="Nunito Sans"/>
                </a:rPr>
                <a:t>17</a:t>
              </a:r>
              <a:endParaRPr b="1">
                <a:latin typeface="Nunito Sans"/>
                <a:ea typeface="Nunito Sans"/>
                <a:cs typeface="Nunito Sans"/>
                <a:sym typeface="Nunito Sans"/>
              </a:endParaRPr>
            </a:p>
          </p:txBody>
        </p:sp>
      </p:grpSp>
      <p:sp>
        <p:nvSpPr>
          <p:cNvPr id="375" name="Google Shape;375;p37"/>
          <p:cNvSpPr txBox="1"/>
          <p:nvPr/>
        </p:nvSpPr>
        <p:spPr>
          <a:xfrm>
            <a:off x="80050" y="361775"/>
            <a:ext cx="22536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rgbClr val="FFFFFF"/>
                </a:solidFill>
                <a:latin typeface="Nunito Sans"/>
                <a:ea typeface="Nunito Sans"/>
                <a:cs typeface="Nunito Sans"/>
                <a:sym typeface="Nunito Sans"/>
              </a:rPr>
              <a:t>Week 11: Day 4</a:t>
            </a:r>
            <a:endParaRPr b="1">
              <a:solidFill>
                <a:srgbClr val="FFFFFF"/>
              </a:solidFill>
              <a:latin typeface="Nunito Sans"/>
              <a:ea typeface="Nunito Sans"/>
              <a:cs typeface="Nunito Sans"/>
              <a:sym typeface="Nunito Sans"/>
            </a:endParaRPr>
          </a:p>
          <a:p>
            <a:pPr indent="0" lvl="0" marL="0" rtl="0" algn="l">
              <a:spcBef>
                <a:spcPts val="0"/>
              </a:spcBef>
              <a:spcAft>
                <a:spcPts val="0"/>
              </a:spcAft>
              <a:buNone/>
            </a:pPr>
            <a:r>
              <a:t/>
            </a:r>
            <a:endParaRPr b="1">
              <a:solidFill>
                <a:srgbClr val="FFFFFF"/>
              </a:solidFill>
              <a:latin typeface="Nunito Sans"/>
              <a:ea typeface="Nunito Sans"/>
              <a:cs typeface="Nunito Sans"/>
              <a:sym typeface="Nunito Sans"/>
            </a:endParaRPr>
          </a:p>
        </p:txBody>
      </p:sp>
      <p:sp>
        <p:nvSpPr>
          <p:cNvPr id="376" name="Google Shape;376;p37"/>
          <p:cNvSpPr txBox="1"/>
          <p:nvPr/>
        </p:nvSpPr>
        <p:spPr>
          <a:xfrm>
            <a:off x="639375" y="1397225"/>
            <a:ext cx="257100" cy="4311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1600">
                <a:latin typeface="Nunito Sans"/>
                <a:ea typeface="Nunito Sans"/>
                <a:cs typeface="Nunito Sans"/>
                <a:sym typeface="Nunito Sans"/>
              </a:rPr>
              <a:t>1</a:t>
            </a:r>
            <a:endParaRPr b="1" sz="1600">
              <a:latin typeface="Nunito Sans"/>
              <a:ea typeface="Nunito Sans"/>
              <a:cs typeface="Nunito Sans"/>
              <a:sym typeface="Nunito Sans"/>
            </a:endParaRPr>
          </a:p>
        </p:txBody>
      </p:sp>
      <p:sp>
        <p:nvSpPr>
          <p:cNvPr id="377" name="Google Shape;377;p37"/>
          <p:cNvSpPr txBox="1"/>
          <p:nvPr/>
        </p:nvSpPr>
        <p:spPr>
          <a:xfrm>
            <a:off x="639375" y="2014862"/>
            <a:ext cx="257100" cy="4311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1600">
                <a:latin typeface="Nunito Sans"/>
                <a:ea typeface="Nunito Sans"/>
                <a:cs typeface="Nunito Sans"/>
                <a:sym typeface="Nunito Sans"/>
              </a:rPr>
              <a:t>2</a:t>
            </a:r>
            <a:endParaRPr b="1" sz="1600">
              <a:latin typeface="Nunito Sans"/>
              <a:ea typeface="Nunito Sans"/>
              <a:cs typeface="Nunito Sans"/>
              <a:sym typeface="Nunito Sans"/>
            </a:endParaRPr>
          </a:p>
        </p:txBody>
      </p:sp>
      <p:pic>
        <p:nvPicPr>
          <p:cNvPr id="378" name="Google Shape;378;p37"/>
          <p:cNvPicPr preferRelativeResize="0"/>
          <p:nvPr/>
        </p:nvPicPr>
        <p:blipFill>
          <a:blip r:embed="rId3">
            <a:alphaModFix/>
          </a:blip>
          <a:stretch>
            <a:fillRect/>
          </a:stretch>
        </p:blipFill>
        <p:spPr>
          <a:xfrm>
            <a:off x="7065450" y="3411725"/>
            <a:ext cx="1718800" cy="1316950"/>
          </a:xfrm>
          <a:prstGeom prst="rect">
            <a:avLst/>
          </a:prstGeom>
          <a:noFill/>
          <a:ln>
            <a:noFill/>
          </a:ln>
        </p:spPr>
      </p:pic>
      <p:pic>
        <p:nvPicPr>
          <p:cNvPr id="379" name="Google Shape;379;p37"/>
          <p:cNvPicPr preferRelativeResize="0"/>
          <p:nvPr/>
        </p:nvPicPr>
        <p:blipFill>
          <a:blip r:embed="rId4">
            <a:alphaModFix/>
          </a:blip>
          <a:stretch>
            <a:fillRect/>
          </a:stretch>
        </p:blipFill>
        <p:spPr>
          <a:xfrm>
            <a:off x="1225690" y="3315275"/>
            <a:ext cx="2209120" cy="1246575"/>
          </a:xfrm>
          <a:prstGeom prst="rect">
            <a:avLst/>
          </a:prstGeom>
          <a:noFill/>
          <a:ln>
            <a:noFill/>
          </a:ln>
        </p:spPr>
      </p:pic>
      <p:grpSp>
        <p:nvGrpSpPr>
          <p:cNvPr id="380" name="Google Shape;380;p37"/>
          <p:cNvGrpSpPr/>
          <p:nvPr/>
        </p:nvGrpSpPr>
        <p:grpSpPr>
          <a:xfrm>
            <a:off x="1869294" y="1372125"/>
            <a:ext cx="235655" cy="481300"/>
            <a:chOff x="4963775" y="5368550"/>
            <a:chExt cx="294900" cy="481300"/>
          </a:xfrm>
        </p:grpSpPr>
        <p:cxnSp>
          <p:nvCxnSpPr>
            <p:cNvPr id="381" name="Google Shape;381;p37"/>
            <p:cNvCxnSpPr/>
            <p:nvPr/>
          </p:nvCxnSpPr>
          <p:spPr>
            <a:xfrm>
              <a:off x="4963775" y="5609200"/>
              <a:ext cx="294900" cy="0"/>
            </a:xfrm>
            <a:prstGeom prst="straightConnector1">
              <a:avLst/>
            </a:prstGeom>
            <a:noFill/>
            <a:ln cap="flat" cmpd="sng" w="19050">
              <a:solidFill>
                <a:srgbClr val="00BC89"/>
              </a:solidFill>
              <a:prstDash val="solid"/>
              <a:round/>
              <a:headEnd len="med" w="med" type="none"/>
              <a:tailEnd len="med" w="med" type="none"/>
            </a:ln>
          </p:spPr>
        </p:cxnSp>
        <p:sp>
          <p:nvSpPr>
            <p:cNvPr id="382" name="Google Shape;382;p37"/>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solidFill>
                    <a:srgbClr val="00BC89"/>
                  </a:solidFill>
                  <a:latin typeface="Nunito Sans"/>
                  <a:ea typeface="Nunito Sans"/>
                  <a:cs typeface="Nunito Sans"/>
                  <a:sym typeface="Nunito Sans"/>
                </a:rPr>
                <a:t>10</a:t>
              </a:r>
              <a:endParaRPr b="1">
                <a:solidFill>
                  <a:srgbClr val="00BC89"/>
                </a:solidFill>
                <a:latin typeface="Nunito Sans"/>
                <a:ea typeface="Nunito Sans"/>
                <a:cs typeface="Nunito Sans"/>
                <a:sym typeface="Nunito Sans"/>
              </a:endParaRPr>
            </a:p>
          </p:txBody>
        </p:sp>
        <p:sp>
          <p:nvSpPr>
            <p:cNvPr id="383" name="Google Shape;383;p37"/>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solidFill>
                    <a:srgbClr val="00BC89"/>
                  </a:solidFill>
                  <a:latin typeface="Nunito Sans"/>
                  <a:ea typeface="Nunito Sans"/>
                  <a:cs typeface="Nunito Sans"/>
                  <a:sym typeface="Nunito Sans"/>
                </a:rPr>
                <a:t>21</a:t>
              </a:r>
              <a:endParaRPr b="1">
                <a:solidFill>
                  <a:srgbClr val="00BC89"/>
                </a:solidFill>
                <a:latin typeface="Nunito Sans"/>
                <a:ea typeface="Nunito Sans"/>
                <a:cs typeface="Nunito Sans"/>
                <a:sym typeface="Nunito Sans"/>
              </a:endParaRPr>
            </a:p>
          </p:txBody>
        </p:sp>
      </p:grpSp>
      <p:grpSp>
        <p:nvGrpSpPr>
          <p:cNvPr id="384" name="Google Shape;384;p37"/>
          <p:cNvGrpSpPr/>
          <p:nvPr/>
        </p:nvGrpSpPr>
        <p:grpSpPr>
          <a:xfrm>
            <a:off x="1869294" y="1981725"/>
            <a:ext cx="235655" cy="481300"/>
            <a:chOff x="4963775" y="5368550"/>
            <a:chExt cx="294900" cy="481300"/>
          </a:xfrm>
        </p:grpSpPr>
        <p:cxnSp>
          <p:nvCxnSpPr>
            <p:cNvPr id="385" name="Google Shape;385;p37"/>
            <p:cNvCxnSpPr/>
            <p:nvPr/>
          </p:nvCxnSpPr>
          <p:spPr>
            <a:xfrm>
              <a:off x="4963775" y="5609200"/>
              <a:ext cx="294900" cy="0"/>
            </a:xfrm>
            <a:prstGeom prst="straightConnector1">
              <a:avLst/>
            </a:prstGeom>
            <a:noFill/>
            <a:ln cap="flat" cmpd="sng" w="19050">
              <a:solidFill>
                <a:srgbClr val="00BC89"/>
              </a:solidFill>
              <a:prstDash val="solid"/>
              <a:round/>
              <a:headEnd len="med" w="med" type="none"/>
              <a:tailEnd len="med" w="med" type="none"/>
            </a:ln>
          </p:spPr>
        </p:cxnSp>
        <p:sp>
          <p:nvSpPr>
            <p:cNvPr id="386" name="Google Shape;386;p37"/>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solidFill>
                    <a:srgbClr val="00BC89"/>
                  </a:solidFill>
                  <a:latin typeface="Nunito Sans"/>
                  <a:ea typeface="Nunito Sans"/>
                  <a:cs typeface="Nunito Sans"/>
                  <a:sym typeface="Nunito Sans"/>
                </a:rPr>
                <a:t>20</a:t>
              </a:r>
              <a:endParaRPr b="1">
                <a:solidFill>
                  <a:srgbClr val="00BC89"/>
                </a:solidFill>
                <a:latin typeface="Nunito Sans"/>
                <a:ea typeface="Nunito Sans"/>
                <a:cs typeface="Nunito Sans"/>
                <a:sym typeface="Nunito Sans"/>
              </a:endParaRPr>
            </a:p>
          </p:txBody>
        </p:sp>
        <p:sp>
          <p:nvSpPr>
            <p:cNvPr id="387" name="Google Shape;387;p37"/>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solidFill>
                    <a:srgbClr val="00BC89"/>
                  </a:solidFill>
                  <a:latin typeface="Nunito Sans"/>
                  <a:ea typeface="Nunito Sans"/>
                  <a:cs typeface="Nunito Sans"/>
                  <a:sym typeface="Nunito Sans"/>
                </a:rPr>
                <a:t>37</a:t>
              </a:r>
              <a:endParaRPr b="1">
                <a:solidFill>
                  <a:srgbClr val="00BC89"/>
                </a:solidFill>
                <a:latin typeface="Nunito Sans"/>
                <a:ea typeface="Nunito Sans"/>
                <a:cs typeface="Nunito Sans"/>
                <a:sym typeface="Nunito Sans"/>
              </a:endParaRPr>
            </a:p>
          </p:txBody>
        </p:sp>
      </p:grpSp>
      <p:grpSp>
        <p:nvGrpSpPr>
          <p:cNvPr id="388" name="Google Shape;388;p37"/>
          <p:cNvGrpSpPr/>
          <p:nvPr/>
        </p:nvGrpSpPr>
        <p:grpSpPr>
          <a:xfrm>
            <a:off x="6970574" y="1753125"/>
            <a:ext cx="1126985" cy="481300"/>
            <a:chOff x="6821133" y="1372125"/>
            <a:chExt cx="1126985" cy="481300"/>
          </a:xfrm>
        </p:grpSpPr>
        <p:grpSp>
          <p:nvGrpSpPr>
            <p:cNvPr id="389" name="Google Shape;389;p37"/>
            <p:cNvGrpSpPr/>
            <p:nvPr/>
          </p:nvGrpSpPr>
          <p:grpSpPr>
            <a:xfrm>
              <a:off x="6974506" y="1372125"/>
              <a:ext cx="973612" cy="481300"/>
              <a:chOff x="4963775" y="5368550"/>
              <a:chExt cx="294900" cy="481300"/>
            </a:xfrm>
          </p:grpSpPr>
          <p:cxnSp>
            <p:nvCxnSpPr>
              <p:cNvPr id="390" name="Google Shape;390;p37"/>
              <p:cNvCxnSpPr/>
              <p:nvPr/>
            </p:nvCxnSpPr>
            <p:spPr>
              <a:xfrm>
                <a:off x="5053216" y="5608525"/>
                <a:ext cx="130200" cy="0"/>
              </a:xfrm>
              <a:prstGeom prst="straightConnector1">
                <a:avLst/>
              </a:prstGeom>
              <a:noFill/>
              <a:ln cap="flat" cmpd="sng" w="19050">
                <a:solidFill>
                  <a:srgbClr val="00BC89"/>
                </a:solidFill>
                <a:prstDash val="solid"/>
                <a:round/>
                <a:headEnd len="med" w="med" type="none"/>
                <a:tailEnd len="med" w="med" type="none"/>
              </a:ln>
            </p:spPr>
          </p:cxnSp>
          <p:sp>
            <p:nvSpPr>
              <p:cNvPr id="391" name="Google Shape;391;p37"/>
              <p:cNvSpPr txBox="1"/>
              <p:nvPr/>
            </p:nvSpPr>
            <p:spPr>
              <a:xfrm>
                <a:off x="5053217" y="5634450"/>
                <a:ext cx="1260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i="1" lang="en">
                    <a:solidFill>
                      <a:srgbClr val="00BC89"/>
                    </a:solidFill>
                    <a:latin typeface="Times New Roman"/>
                    <a:ea typeface="Times New Roman"/>
                    <a:cs typeface="Times New Roman"/>
                    <a:sym typeface="Times New Roman"/>
                  </a:rPr>
                  <a:t>a</a:t>
                </a:r>
                <a:endParaRPr b="1" i="1">
                  <a:solidFill>
                    <a:srgbClr val="00BC89"/>
                  </a:solidFill>
                  <a:latin typeface="Times New Roman"/>
                  <a:ea typeface="Times New Roman"/>
                  <a:cs typeface="Times New Roman"/>
                  <a:sym typeface="Times New Roman"/>
                </a:endParaRPr>
              </a:p>
            </p:txBody>
          </p:sp>
          <p:sp>
            <p:nvSpPr>
              <p:cNvPr id="392" name="Google Shape;392;p37"/>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i="1" lang="en">
                    <a:solidFill>
                      <a:srgbClr val="00BC89"/>
                    </a:solidFill>
                    <a:latin typeface="Times New Roman"/>
                    <a:ea typeface="Times New Roman"/>
                    <a:cs typeface="Times New Roman"/>
                    <a:sym typeface="Times New Roman"/>
                  </a:rPr>
                  <a:t>s</a:t>
                </a:r>
                <a:r>
                  <a:rPr b="1" lang="en">
                    <a:solidFill>
                      <a:srgbClr val="00BC89"/>
                    </a:solidFill>
                    <a:latin typeface="Nunito Sans"/>
                    <a:ea typeface="Nunito Sans"/>
                    <a:cs typeface="Nunito Sans"/>
                    <a:sym typeface="Nunito Sans"/>
                  </a:rPr>
                  <a:t> - </a:t>
                </a:r>
                <a:r>
                  <a:rPr b="1" i="1" lang="en">
                    <a:solidFill>
                      <a:srgbClr val="00BC89"/>
                    </a:solidFill>
                    <a:latin typeface="Times New Roman"/>
                    <a:ea typeface="Times New Roman"/>
                    <a:cs typeface="Times New Roman"/>
                    <a:sym typeface="Times New Roman"/>
                  </a:rPr>
                  <a:t>u</a:t>
                </a:r>
                <a:endParaRPr b="1" i="1">
                  <a:solidFill>
                    <a:srgbClr val="00BC89"/>
                  </a:solidFill>
                  <a:latin typeface="Times New Roman"/>
                  <a:ea typeface="Times New Roman"/>
                  <a:cs typeface="Times New Roman"/>
                  <a:sym typeface="Times New Roman"/>
                </a:endParaRPr>
              </a:p>
            </p:txBody>
          </p:sp>
        </p:grpSp>
        <p:sp>
          <p:nvSpPr>
            <p:cNvPr id="393" name="Google Shape;393;p37"/>
            <p:cNvSpPr txBox="1"/>
            <p:nvPr/>
          </p:nvSpPr>
          <p:spPr>
            <a:xfrm>
              <a:off x="6821133" y="1397225"/>
              <a:ext cx="562500" cy="4311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i="1" lang="en" sz="1600">
                  <a:solidFill>
                    <a:srgbClr val="00BC89"/>
                  </a:solidFill>
                  <a:latin typeface="Times New Roman"/>
                  <a:ea typeface="Times New Roman"/>
                  <a:cs typeface="Times New Roman"/>
                  <a:sym typeface="Times New Roman"/>
                </a:rPr>
                <a:t>t</a:t>
              </a:r>
              <a:r>
                <a:rPr b="1" lang="en" sz="1600">
                  <a:solidFill>
                    <a:srgbClr val="00BC89"/>
                  </a:solidFill>
                  <a:latin typeface="Nunito Sans"/>
                  <a:ea typeface="Nunito Sans"/>
                  <a:cs typeface="Nunito Sans"/>
                  <a:sym typeface="Nunito Sans"/>
                </a:rPr>
                <a:t> =</a:t>
              </a:r>
              <a:endParaRPr b="1" sz="1600">
                <a:solidFill>
                  <a:srgbClr val="00BC89"/>
                </a:solidFill>
                <a:latin typeface="Nunito Sans"/>
                <a:ea typeface="Nunito Sans"/>
                <a:cs typeface="Nunito Sans"/>
                <a:sym typeface="Nunito Sans"/>
              </a:endParaRPr>
            </a:p>
          </p:txBody>
        </p:sp>
      </p:gr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7" name="Shape 397"/>
        <p:cNvGrpSpPr/>
        <p:nvPr/>
      </p:nvGrpSpPr>
      <p:grpSpPr>
        <a:xfrm>
          <a:off x="0" y="0"/>
          <a:ext cx="0" cy="0"/>
          <a:chOff x="0" y="0"/>
          <a:chExt cx="0" cy="0"/>
        </a:xfrm>
      </p:grpSpPr>
      <p:graphicFrame>
        <p:nvGraphicFramePr>
          <p:cNvPr id="398" name="Google Shape;398;p38"/>
          <p:cNvGraphicFramePr/>
          <p:nvPr/>
        </p:nvGraphicFramePr>
        <p:xfrm>
          <a:off x="108044" y="862525"/>
          <a:ext cx="3000000" cy="3000000"/>
        </p:xfrm>
        <a:graphic>
          <a:graphicData uri="http://schemas.openxmlformats.org/drawingml/2006/table">
            <a:tbl>
              <a:tblPr bandRow="1" firstRow="1">
                <a:noFill/>
                <a:tableStyleId>{E8E93777-E13E-4A5F-96E0-854E69B8E030}</a:tableStyleId>
              </a:tblPr>
              <a:tblGrid>
                <a:gridCol w="1546950"/>
                <a:gridCol w="750800"/>
                <a:gridCol w="2166200"/>
                <a:gridCol w="1350275"/>
                <a:gridCol w="3067850"/>
              </a:tblGrid>
              <a:tr h="1709225">
                <a:tc gridSpan="2">
                  <a:txBody>
                    <a:bodyPr/>
                    <a:lstStyle/>
                    <a:p>
                      <a:pPr indent="-330200" lvl="0" marL="457200" rtl="0" algn="l">
                        <a:spcBef>
                          <a:spcPts val="0"/>
                        </a:spcBef>
                        <a:spcAft>
                          <a:spcPts val="0"/>
                        </a:spcAft>
                        <a:buClr>
                          <a:schemeClr val="dk1"/>
                        </a:buClr>
                        <a:buSzPts val="1600"/>
                        <a:buFont typeface="Nunito Sans"/>
                        <a:buAutoNum type="arabicParenR"/>
                      </a:pPr>
                      <a:r>
                        <a:rPr lang="en" sz="1600">
                          <a:solidFill>
                            <a:schemeClr val="dk1"/>
                          </a:solidFill>
                          <a:latin typeface="Nunito Sans"/>
                          <a:ea typeface="Nunito Sans"/>
                          <a:cs typeface="Nunito Sans"/>
                          <a:sym typeface="Nunito Sans"/>
                        </a:rPr>
                        <a:t>Calculate</a:t>
                      </a:r>
                      <a:endParaRPr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330200" lvl="0" marL="457200" rtl="0" algn="l">
                        <a:lnSpc>
                          <a:spcPct val="250000"/>
                        </a:lnSpc>
                        <a:spcBef>
                          <a:spcPts val="0"/>
                        </a:spcBef>
                        <a:spcAft>
                          <a:spcPts val="0"/>
                        </a:spcAft>
                        <a:buClr>
                          <a:schemeClr val="dk1"/>
                        </a:buClr>
                        <a:buSzPts val="1600"/>
                        <a:buFont typeface="Nunito Sans"/>
                        <a:buAutoNum type="alphaLcParenR"/>
                      </a:pPr>
                      <a:r>
                        <a:t/>
                      </a:r>
                      <a:endParaRPr b="0" sz="1600">
                        <a:solidFill>
                          <a:schemeClr val="dk1"/>
                        </a:solidFill>
                        <a:latin typeface="Nunito Sans"/>
                        <a:ea typeface="Nunito Sans"/>
                        <a:cs typeface="Nunito Sans"/>
                        <a:sym typeface="Nunito Sans"/>
                      </a:endParaRPr>
                    </a:p>
                    <a:p>
                      <a:pPr indent="-330200" lvl="0" marL="457200" rtl="0" algn="l">
                        <a:lnSpc>
                          <a:spcPct val="250000"/>
                        </a:lnSpc>
                        <a:spcBef>
                          <a:spcPts val="0"/>
                        </a:spcBef>
                        <a:spcAft>
                          <a:spcPts val="0"/>
                        </a:spcAft>
                        <a:buClr>
                          <a:schemeClr val="dk1"/>
                        </a:buClr>
                        <a:buSzPts val="1600"/>
                        <a:buFont typeface="Nunito Sans"/>
                        <a:buAutoNum type="alphaLcParenR"/>
                      </a:pPr>
                      <a:r>
                        <a:t/>
                      </a:r>
                      <a:endParaRPr b="0" sz="1600">
                        <a:solidFill>
                          <a:schemeClr val="dk1"/>
                        </a:solidFill>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 sz="1600">
                          <a:solidFill>
                            <a:srgbClr val="000000"/>
                          </a:solidFill>
                          <a:latin typeface="Nunito Sans"/>
                          <a:ea typeface="Nunito Sans"/>
                          <a:cs typeface="Nunito Sans"/>
                          <a:sym typeface="Nunito Sans"/>
                        </a:rPr>
                        <a:t>2) </a:t>
                      </a:r>
                      <a:r>
                        <a:rPr lang="en" sz="1600">
                          <a:solidFill>
                            <a:srgbClr val="000000"/>
                          </a:solidFill>
                          <a:latin typeface="Nunito Sans"/>
                          <a:ea typeface="Nunito Sans"/>
                          <a:cs typeface="Nunito Sans"/>
                          <a:sym typeface="Nunito Sans"/>
                        </a:rPr>
                        <a:t>What was the original amount</a:t>
                      </a:r>
                      <a:endParaRPr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lang="en" sz="1600">
                          <a:solidFill>
                            <a:srgbClr val="000000"/>
                          </a:solidFill>
                          <a:latin typeface="Nunito Sans"/>
                          <a:ea typeface="Nunito Sans"/>
                          <a:cs typeface="Nunito Sans"/>
                          <a:sym typeface="Nunito Sans"/>
                        </a:rPr>
                        <a:t>     if...</a:t>
                      </a:r>
                      <a:endParaRPr sz="1600">
                        <a:solidFill>
                          <a:srgbClr val="000000"/>
                        </a:solidFill>
                        <a:latin typeface="Nunito Sans"/>
                        <a:ea typeface="Nunito Sans"/>
                        <a:cs typeface="Nunito Sans"/>
                        <a:sym typeface="Nunito Sans"/>
                      </a:endParaRPr>
                    </a:p>
                    <a:p>
                      <a:pPr indent="-330200" lvl="0" marL="457200" marR="0" rtl="0" algn="l">
                        <a:lnSpc>
                          <a:spcPct val="100000"/>
                        </a:lnSpc>
                        <a:spcBef>
                          <a:spcPts val="0"/>
                        </a:spcBef>
                        <a:spcAft>
                          <a:spcPts val="0"/>
                        </a:spcAft>
                        <a:buClr>
                          <a:srgbClr val="000000"/>
                        </a:buClr>
                        <a:buSzPts val="1600"/>
                        <a:buFont typeface="Nunito Sans"/>
                        <a:buAutoNum type="alphaLcParenR"/>
                      </a:pPr>
                      <a:r>
                        <a:rPr lang="en" sz="1600">
                          <a:solidFill>
                            <a:srgbClr val="000000"/>
                          </a:solidFill>
                          <a:latin typeface="Nunito Sans"/>
                          <a:ea typeface="Nunito Sans"/>
                          <a:cs typeface="Nunito Sans"/>
                          <a:sym typeface="Nunito Sans"/>
                        </a:rPr>
                        <a:t>15% is 21?       </a:t>
                      </a:r>
                      <a:endParaRPr sz="1600">
                        <a:solidFill>
                          <a:srgbClr val="00BC89"/>
                        </a:solidFill>
                        <a:latin typeface="Nunito Sans"/>
                        <a:ea typeface="Nunito Sans"/>
                        <a:cs typeface="Nunito Sans"/>
                        <a:sym typeface="Nunito Sans"/>
                      </a:endParaRPr>
                    </a:p>
                    <a:p>
                      <a:pPr indent="-330200" lvl="0" marL="457200" marR="0" rtl="0" algn="l">
                        <a:lnSpc>
                          <a:spcPct val="100000"/>
                        </a:lnSpc>
                        <a:spcBef>
                          <a:spcPts val="0"/>
                        </a:spcBef>
                        <a:spcAft>
                          <a:spcPts val="0"/>
                        </a:spcAft>
                        <a:buClr>
                          <a:srgbClr val="000000"/>
                        </a:buClr>
                        <a:buSzPts val="1600"/>
                        <a:buFont typeface="Nunito Sans"/>
                        <a:buAutoNum type="alphaLcParenR"/>
                      </a:pPr>
                      <a:r>
                        <a:rPr lang="en" sz="1600">
                          <a:solidFill>
                            <a:srgbClr val="000000"/>
                          </a:solidFill>
                          <a:latin typeface="Nunito Sans"/>
                          <a:ea typeface="Nunito Sans"/>
                          <a:cs typeface="Nunito Sans"/>
                          <a:sym typeface="Nunito Sans"/>
                        </a:rPr>
                        <a:t>7</a:t>
                      </a:r>
                      <a:r>
                        <a:rPr lang="en" sz="1600">
                          <a:solidFill>
                            <a:srgbClr val="000000"/>
                          </a:solidFill>
                          <a:latin typeface="Nunito Sans"/>
                          <a:ea typeface="Nunito Sans"/>
                          <a:cs typeface="Nunito Sans"/>
                          <a:sym typeface="Nunito Sans"/>
                        </a:rPr>
                        <a:t>0% is 49?   </a:t>
                      </a:r>
                      <a:endParaRPr sz="1600">
                        <a:solidFill>
                          <a:srgbClr val="000000"/>
                        </a:solidFill>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 sz="1600">
                          <a:solidFill>
                            <a:srgbClr val="000000"/>
                          </a:solidFill>
                          <a:latin typeface="Nunito Sans"/>
                          <a:ea typeface="Nunito Sans"/>
                          <a:cs typeface="Nunito Sans"/>
                          <a:sym typeface="Nunito Sans"/>
                        </a:rPr>
                        <a:t>3) </a:t>
                      </a:r>
                      <a:r>
                        <a:rPr lang="en" sz="1600">
                          <a:solidFill>
                            <a:srgbClr val="000000"/>
                          </a:solidFill>
                          <a:latin typeface="Nunito Sans"/>
                          <a:ea typeface="Nunito Sans"/>
                          <a:cs typeface="Nunito Sans"/>
                          <a:sym typeface="Nunito Sans"/>
                        </a:rPr>
                        <a:t>Make </a:t>
                      </a:r>
                      <a:r>
                        <a:rPr i="1" lang="en" sz="1600">
                          <a:solidFill>
                            <a:srgbClr val="000000"/>
                          </a:solidFill>
                          <a:latin typeface="Times New Roman"/>
                          <a:ea typeface="Times New Roman"/>
                          <a:cs typeface="Times New Roman"/>
                          <a:sym typeface="Times New Roman"/>
                        </a:rPr>
                        <a:t>b</a:t>
                      </a:r>
                      <a:r>
                        <a:rPr i="1" lang="en" sz="1600">
                          <a:solidFill>
                            <a:srgbClr val="000000"/>
                          </a:solidFill>
                          <a:latin typeface="Times New Roman"/>
                          <a:ea typeface="Times New Roman"/>
                          <a:cs typeface="Times New Roman"/>
                          <a:sym typeface="Times New Roman"/>
                        </a:rPr>
                        <a:t> </a:t>
                      </a:r>
                      <a:r>
                        <a:rPr lang="en" sz="1600">
                          <a:solidFill>
                            <a:srgbClr val="000000"/>
                          </a:solidFill>
                          <a:latin typeface="Nunito Sans"/>
                          <a:ea typeface="Nunito Sans"/>
                          <a:cs typeface="Nunito Sans"/>
                          <a:sym typeface="Nunito Sans"/>
                        </a:rPr>
                        <a:t>the subject.</a:t>
                      </a:r>
                      <a:endParaRPr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rgbClr val="000000"/>
                        </a:solidFill>
                        <a:latin typeface="Nunito Sans"/>
                        <a:ea typeface="Nunito Sans"/>
                        <a:cs typeface="Nunito Sans"/>
                        <a:sym typeface="Nunito Sans"/>
                      </a:endParaRPr>
                    </a:p>
                    <a:p>
                      <a:pPr indent="0" lvl="0" marL="0" rtl="0" algn="ctr">
                        <a:spcBef>
                          <a:spcPts val="0"/>
                        </a:spcBef>
                        <a:spcAft>
                          <a:spcPts val="0"/>
                        </a:spcAft>
                        <a:buNone/>
                      </a:pPr>
                      <a:r>
                        <a:rPr i="1" lang="en" sz="1600">
                          <a:solidFill>
                            <a:schemeClr val="dk1"/>
                          </a:solidFill>
                          <a:latin typeface="Times New Roman"/>
                          <a:ea typeface="Times New Roman"/>
                          <a:cs typeface="Times New Roman"/>
                          <a:sym typeface="Times New Roman"/>
                        </a:rPr>
                        <a:t>a</a:t>
                      </a:r>
                      <a:r>
                        <a:rPr baseline="30000" i="1" lang="en" sz="1600">
                          <a:solidFill>
                            <a:schemeClr val="dk1"/>
                          </a:solidFill>
                          <a:latin typeface="Times New Roman"/>
                          <a:ea typeface="Times New Roman"/>
                          <a:cs typeface="Times New Roman"/>
                          <a:sym typeface="Times New Roman"/>
                        </a:rPr>
                        <a:t>2 </a:t>
                      </a:r>
                      <a:r>
                        <a:rPr lang="en" sz="1600">
                          <a:solidFill>
                            <a:schemeClr val="dk1"/>
                          </a:solidFill>
                          <a:latin typeface="Nunito Sans"/>
                          <a:ea typeface="Nunito Sans"/>
                          <a:cs typeface="Nunito Sans"/>
                          <a:sym typeface="Nunito Sans"/>
                        </a:rPr>
                        <a:t>+</a:t>
                      </a:r>
                      <a:r>
                        <a:rPr i="1" lang="en" sz="1600">
                          <a:solidFill>
                            <a:schemeClr val="dk1"/>
                          </a:solidFill>
                          <a:latin typeface="Times New Roman"/>
                          <a:ea typeface="Times New Roman"/>
                          <a:cs typeface="Times New Roman"/>
                          <a:sym typeface="Times New Roman"/>
                        </a:rPr>
                        <a:t> b</a:t>
                      </a:r>
                      <a:r>
                        <a:rPr baseline="30000" i="1" lang="en" sz="1600">
                          <a:solidFill>
                            <a:schemeClr val="dk1"/>
                          </a:solidFill>
                          <a:latin typeface="Times New Roman"/>
                          <a:ea typeface="Times New Roman"/>
                          <a:cs typeface="Times New Roman"/>
                          <a:sym typeface="Times New Roman"/>
                        </a:rPr>
                        <a:t>2</a:t>
                      </a:r>
                      <a:r>
                        <a:rPr i="1" lang="en" sz="1600">
                          <a:solidFill>
                            <a:schemeClr val="dk1"/>
                          </a:solidFill>
                          <a:latin typeface="Times New Roman"/>
                          <a:ea typeface="Times New Roman"/>
                          <a:cs typeface="Times New Roman"/>
                          <a:sym typeface="Times New Roman"/>
                        </a:rPr>
                        <a:t> </a:t>
                      </a:r>
                      <a:r>
                        <a:rPr lang="en" sz="1600">
                          <a:solidFill>
                            <a:schemeClr val="dk1"/>
                          </a:solidFill>
                          <a:latin typeface="Nunito Sans"/>
                          <a:ea typeface="Nunito Sans"/>
                          <a:cs typeface="Nunito Sans"/>
                          <a:sym typeface="Nunito Sans"/>
                        </a:rPr>
                        <a:t>=</a:t>
                      </a:r>
                      <a:r>
                        <a:rPr i="1" lang="en" sz="1600">
                          <a:solidFill>
                            <a:schemeClr val="dk1"/>
                          </a:solidFill>
                          <a:latin typeface="Times New Roman"/>
                          <a:ea typeface="Times New Roman"/>
                          <a:cs typeface="Times New Roman"/>
                          <a:sym typeface="Times New Roman"/>
                        </a:rPr>
                        <a:t> c</a:t>
                      </a:r>
                      <a:r>
                        <a:rPr baseline="30000" i="1" lang="en" sz="1600">
                          <a:solidFill>
                            <a:schemeClr val="dk1"/>
                          </a:solidFill>
                          <a:latin typeface="Times New Roman"/>
                          <a:ea typeface="Times New Roman"/>
                          <a:cs typeface="Times New Roman"/>
                          <a:sym typeface="Times New Roman"/>
                        </a:rPr>
                        <a:t>2</a:t>
                      </a:r>
                      <a:endParaRPr i="1" sz="1300">
                        <a:solidFill>
                          <a:srgbClr val="00BC89"/>
                        </a:solidFill>
                        <a:latin typeface="Times New Roman"/>
                        <a:ea typeface="Times New Roman"/>
                        <a:cs typeface="Times New Roman"/>
                        <a:sym typeface="Times New Roman"/>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273975">
                <a:tc gridSpan="3">
                  <a:txBody>
                    <a:bodyPr/>
                    <a:lstStyle/>
                    <a:p>
                      <a:pPr indent="0" lvl="0" marL="0" marR="0" rtl="0" algn="l">
                        <a:spcBef>
                          <a:spcPts val="0"/>
                        </a:spcBef>
                        <a:spcAft>
                          <a:spcPts val="0"/>
                        </a:spcAft>
                        <a:buNone/>
                      </a:pPr>
                      <a:r>
                        <a:rPr lang="en" sz="1600">
                          <a:solidFill>
                            <a:srgbClr val="000000"/>
                          </a:solidFill>
                          <a:latin typeface="Nunito Sans"/>
                          <a:ea typeface="Nunito Sans"/>
                          <a:cs typeface="Nunito Sans"/>
                          <a:sym typeface="Nunito Sans"/>
                        </a:rPr>
                        <a:t>4)</a:t>
                      </a:r>
                      <a:r>
                        <a:rPr b="1" lang="en" sz="1600">
                          <a:solidFill>
                            <a:srgbClr val="000000"/>
                          </a:solidFill>
                          <a:latin typeface="Nunito Sans"/>
                          <a:ea typeface="Nunito Sans"/>
                          <a:cs typeface="Nunito Sans"/>
                          <a:sym typeface="Nunito Sans"/>
                        </a:rPr>
                        <a:t> </a:t>
                      </a:r>
                      <a:r>
                        <a:rPr b="1" lang="en" sz="1600">
                          <a:solidFill>
                            <a:schemeClr val="dk1"/>
                          </a:solidFill>
                          <a:latin typeface="Nunito Sans"/>
                          <a:ea typeface="Nunito Sans"/>
                          <a:cs typeface="Nunito Sans"/>
                          <a:sym typeface="Nunito Sans"/>
                        </a:rPr>
                        <a:t>Determine the sizes of the interior and</a:t>
                      </a:r>
                      <a:endParaRPr b="1"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b="1" lang="en" sz="1600">
                          <a:solidFill>
                            <a:schemeClr val="dk1"/>
                          </a:solidFill>
                          <a:latin typeface="Nunito Sans"/>
                          <a:ea typeface="Nunito Sans"/>
                          <a:cs typeface="Nunito Sans"/>
                          <a:sym typeface="Nunito Sans"/>
                        </a:rPr>
                        <a:t>     exterior angles of a regular heptagon</a:t>
                      </a:r>
                      <a:endParaRPr b="1"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b="1" lang="en" sz="1600">
                          <a:solidFill>
                            <a:schemeClr val="dk1"/>
                          </a:solidFill>
                          <a:latin typeface="Nunito Sans"/>
                          <a:ea typeface="Nunito Sans"/>
                          <a:cs typeface="Nunito Sans"/>
                          <a:sym typeface="Nunito Sans"/>
                        </a:rPr>
                        <a:t>     (pictured). Give your answers to 1dp.</a:t>
                      </a:r>
                      <a:endParaRPr b="1"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b="1" sz="1600">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 sz="1600">
                          <a:solidFill>
                            <a:srgbClr val="000000"/>
                          </a:solidFill>
                          <a:latin typeface="Nunito Sans"/>
                          <a:ea typeface="Nunito Sans"/>
                          <a:cs typeface="Nunito Sans"/>
                          <a:sym typeface="Nunito Sans"/>
                        </a:rPr>
                        <a:t>5) </a:t>
                      </a:r>
                      <a:r>
                        <a:rPr b="1" lang="en" sz="1600">
                          <a:solidFill>
                            <a:schemeClr val="dk1"/>
                          </a:solidFill>
                          <a:latin typeface="Nunito Sans"/>
                          <a:ea typeface="Nunito Sans"/>
                          <a:cs typeface="Nunito Sans"/>
                          <a:sym typeface="Nunito Sans"/>
                        </a:rPr>
                        <a:t>The volume of this cuboid is 135 cm</a:t>
                      </a:r>
                      <a:r>
                        <a:rPr b="1" baseline="30000" lang="en" sz="1600">
                          <a:solidFill>
                            <a:schemeClr val="dk1"/>
                          </a:solidFill>
                          <a:latin typeface="Nunito Sans"/>
                          <a:ea typeface="Nunito Sans"/>
                          <a:cs typeface="Nunito Sans"/>
                          <a:sym typeface="Nunito Sans"/>
                        </a:rPr>
                        <a:t>3</a:t>
                      </a:r>
                      <a:r>
                        <a:rPr b="1" lang="en" sz="1600">
                          <a:solidFill>
                            <a:schemeClr val="dk1"/>
                          </a:solidFill>
                          <a:latin typeface="Nunito Sans"/>
                          <a:ea typeface="Nunito Sans"/>
                          <a:cs typeface="Nunito Sans"/>
                          <a:sym typeface="Nunito Sans"/>
                        </a:rPr>
                        <a:t>.</a:t>
                      </a:r>
                      <a:endParaRPr b="1"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b="1" lang="en" sz="1600">
                          <a:solidFill>
                            <a:schemeClr val="dk1"/>
                          </a:solidFill>
                          <a:latin typeface="Nunito Sans"/>
                          <a:ea typeface="Nunito Sans"/>
                          <a:cs typeface="Nunito Sans"/>
                          <a:sym typeface="Nunito Sans"/>
                        </a:rPr>
                        <a:t>     What is the missing edge length?</a:t>
                      </a:r>
                      <a:endParaRPr b="1" sz="1600">
                        <a:solidFill>
                          <a:srgbClr val="000000"/>
                        </a:solidFill>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chemeClr val="lt1"/>
                      </a:solidFill>
                      <a:prstDash val="solid"/>
                      <a:round/>
                      <a:headEnd len="sm" w="sm" type="none"/>
                      <a:tailEnd len="sm" w="sm" type="none"/>
                    </a:lnB>
                    <a:solidFill>
                      <a:srgbClr val="FFFFFF"/>
                    </a:solidFill>
                  </a:tcPr>
                </a:tc>
                <a:tc hMerge="1"/>
              </a:tr>
            </a:tbl>
          </a:graphicData>
        </a:graphic>
      </p:graphicFrame>
      <p:sp>
        <p:nvSpPr>
          <p:cNvPr id="399" name="Google Shape;399;p38"/>
          <p:cNvSpPr txBox="1"/>
          <p:nvPr/>
        </p:nvSpPr>
        <p:spPr>
          <a:xfrm>
            <a:off x="80050" y="361775"/>
            <a:ext cx="22536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rgbClr val="FFFFFF"/>
                </a:solidFill>
                <a:latin typeface="Nunito Sans"/>
                <a:ea typeface="Nunito Sans"/>
                <a:cs typeface="Nunito Sans"/>
                <a:sym typeface="Nunito Sans"/>
              </a:rPr>
              <a:t>Week 11: Day 5</a:t>
            </a:r>
            <a:endParaRPr b="1">
              <a:solidFill>
                <a:srgbClr val="FFFFFF"/>
              </a:solidFill>
              <a:latin typeface="Nunito Sans"/>
              <a:ea typeface="Nunito Sans"/>
              <a:cs typeface="Nunito Sans"/>
              <a:sym typeface="Nunito Sans"/>
            </a:endParaRPr>
          </a:p>
          <a:p>
            <a:pPr indent="0" lvl="0" marL="0" rtl="0" algn="l">
              <a:spcBef>
                <a:spcPts val="0"/>
              </a:spcBef>
              <a:spcAft>
                <a:spcPts val="0"/>
              </a:spcAft>
              <a:buNone/>
            </a:pPr>
            <a:r>
              <a:t/>
            </a:r>
            <a:endParaRPr b="1">
              <a:solidFill>
                <a:srgbClr val="FFFFFF"/>
              </a:solidFill>
              <a:latin typeface="Nunito Sans"/>
              <a:ea typeface="Nunito Sans"/>
              <a:cs typeface="Nunito Sans"/>
              <a:sym typeface="Nunito Sans"/>
            </a:endParaRPr>
          </a:p>
        </p:txBody>
      </p:sp>
      <p:grpSp>
        <p:nvGrpSpPr>
          <p:cNvPr id="400" name="Google Shape;400;p38"/>
          <p:cNvGrpSpPr/>
          <p:nvPr/>
        </p:nvGrpSpPr>
        <p:grpSpPr>
          <a:xfrm>
            <a:off x="639378" y="1448325"/>
            <a:ext cx="235655" cy="481300"/>
            <a:chOff x="4963775" y="5368550"/>
            <a:chExt cx="294900" cy="481300"/>
          </a:xfrm>
        </p:grpSpPr>
        <p:cxnSp>
          <p:nvCxnSpPr>
            <p:cNvPr id="401" name="Google Shape;401;p38"/>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402" name="Google Shape;402;p38"/>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Clr>
                  <a:srgbClr val="000000"/>
                </a:buClr>
                <a:buSzPts val="1100"/>
                <a:buFont typeface="Arial"/>
                <a:buNone/>
              </a:pPr>
              <a:r>
                <a:rPr b="1" lang="en">
                  <a:latin typeface="Nunito Sans"/>
                  <a:ea typeface="Nunito Sans"/>
                  <a:cs typeface="Nunito Sans"/>
                  <a:sym typeface="Nunito Sans"/>
                </a:rPr>
                <a:t>2</a:t>
              </a:r>
              <a:endParaRPr b="1">
                <a:solidFill>
                  <a:srgbClr val="000000"/>
                </a:solidFill>
                <a:latin typeface="Nunito Sans"/>
                <a:ea typeface="Nunito Sans"/>
                <a:cs typeface="Nunito Sans"/>
                <a:sym typeface="Nunito Sans"/>
              </a:endParaRPr>
            </a:p>
          </p:txBody>
        </p:sp>
        <p:sp>
          <p:nvSpPr>
            <p:cNvPr id="403" name="Google Shape;403;p38"/>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latin typeface="Nunito Sans"/>
                  <a:ea typeface="Nunito Sans"/>
                  <a:cs typeface="Nunito Sans"/>
                  <a:sym typeface="Nunito Sans"/>
                </a:rPr>
                <a:t>1</a:t>
              </a:r>
              <a:endParaRPr b="1">
                <a:latin typeface="Nunito Sans"/>
                <a:ea typeface="Nunito Sans"/>
                <a:cs typeface="Nunito Sans"/>
                <a:sym typeface="Nunito Sans"/>
              </a:endParaRPr>
            </a:p>
          </p:txBody>
        </p:sp>
      </p:grpSp>
      <p:sp>
        <p:nvSpPr>
          <p:cNvPr id="404" name="Google Shape;404;p38"/>
          <p:cNvSpPr txBox="1"/>
          <p:nvPr/>
        </p:nvSpPr>
        <p:spPr>
          <a:xfrm>
            <a:off x="875025" y="1448325"/>
            <a:ext cx="3054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600">
                <a:latin typeface="Nunito Sans"/>
                <a:ea typeface="Nunito Sans"/>
                <a:cs typeface="Nunito Sans"/>
                <a:sym typeface="Nunito Sans"/>
              </a:rPr>
              <a:t>+</a:t>
            </a:r>
            <a:endParaRPr b="1" sz="1600">
              <a:latin typeface="Nunito Sans"/>
              <a:ea typeface="Nunito Sans"/>
              <a:cs typeface="Nunito Sans"/>
              <a:sym typeface="Nunito Sans"/>
            </a:endParaRPr>
          </a:p>
        </p:txBody>
      </p:sp>
      <p:grpSp>
        <p:nvGrpSpPr>
          <p:cNvPr id="405" name="Google Shape;405;p38"/>
          <p:cNvGrpSpPr/>
          <p:nvPr/>
        </p:nvGrpSpPr>
        <p:grpSpPr>
          <a:xfrm>
            <a:off x="1183494" y="1448325"/>
            <a:ext cx="235655" cy="481300"/>
            <a:chOff x="4963775" y="5368550"/>
            <a:chExt cx="294900" cy="481300"/>
          </a:xfrm>
        </p:grpSpPr>
        <p:cxnSp>
          <p:nvCxnSpPr>
            <p:cNvPr id="406" name="Google Shape;406;p38"/>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407" name="Google Shape;407;p38"/>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latin typeface="Nunito Sans"/>
                  <a:ea typeface="Nunito Sans"/>
                  <a:cs typeface="Nunito Sans"/>
                  <a:sym typeface="Nunito Sans"/>
                </a:rPr>
                <a:t>3</a:t>
              </a:r>
              <a:endParaRPr b="1">
                <a:solidFill>
                  <a:srgbClr val="000000"/>
                </a:solidFill>
                <a:latin typeface="Nunito Sans"/>
                <a:ea typeface="Nunito Sans"/>
                <a:cs typeface="Nunito Sans"/>
                <a:sym typeface="Nunito Sans"/>
              </a:endParaRPr>
            </a:p>
          </p:txBody>
        </p:sp>
        <p:sp>
          <p:nvSpPr>
            <p:cNvPr id="408" name="Google Shape;408;p38"/>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latin typeface="Nunito Sans"/>
                  <a:ea typeface="Nunito Sans"/>
                  <a:cs typeface="Nunito Sans"/>
                  <a:sym typeface="Nunito Sans"/>
                </a:rPr>
                <a:t>1</a:t>
              </a:r>
              <a:endParaRPr b="1">
                <a:latin typeface="Nunito Sans"/>
                <a:ea typeface="Nunito Sans"/>
                <a:cs typeface="Nunito Sans"/>
                <a:sym typeface="Nunito Sans"/>
              </a:endParaRPr>
            </a:p>
          </p:txBody>
        </p:sp>
      </p:grpSp>
      <p:sp>
        <p:nvSpPr>
          <p:cNvPr id="409" name="Google Shape;409;p38"/>
          <p:cNvSpPr txBox="1"/>
          <p:nvPr/>
        </p:nvSpPr>
        <p:spPr>
          <a:xfrm>
            <a:off x="1417950" y="1448325"/>
            <a:ext cx="3054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600">
                <a:latin typeface="Nunito Sans"/>
                <a:ea typeface="Nunito Sans"/>
                <a:cs typeface="Nunito Sans"/>
                <a:sym typeface="Nunito Sans"/>
              </a:rPr>
              <a:t>+</a:t>
            </a:r>
            <a:endParaRPr b="1" sz="1600">
              <a:latin typeface="Nunito Sans"/>
              <a:ea typeface="Nunito Sans"/>
              <a:cs typeface="Nunito Sans"/>
              <a:sym typeface="Nunito Sans"/>
            </a:endParaRPr>
          </a:p>
        </p:txBody>
      </p:sp>
      <p:grpSp>
        <p:nvGrpSpPr>
          <p:cNvPr id="410" name="Google Shape;410;p38"/>
          <p:cNvGrpSpPr/>
          <p:nvPr/>
        </p:nvGrpSpPr>
        <p:grpSpPr>
          <a:xfrm>
            <a:off x="1726419" y="1448325"/>
            <a:ext cx="235655" cy="481300"/>
            <a:chOff x="4963775" y="5368550"/>
            <a:chExt cx="294900" cy="481300"/>
          </a:xfrm>
        </p:grpSpPr>
        <p:cxnSp>
          <p:nvCxnSpPr>
            <p:cNvPr id="411" name="Google Shape;411;p38"/>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412" name="Google Shape;412;p38"/>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Clr>
                  <a:srgbClr val="000000"/>
                </a:buClr>
                <a:buSzPts val="1100"/>
                <a:buFont typeface="Arial"/>
                <a:buNone/>
              </a:pPr>
              <a:r>
                <a:rPr b="1" lang="en">
                  <a:latin typeface="Nunito Sans"/>
                  <a:ea typeface="Nunito Sans"/>
                  <a:cs typeface="Nunito Sans"/>
                  <a:sym typeface="Nunito Sans"/>
                </a:rPr>
                <a:t>4</a:t>
              </a:r>
              <a:endParaRPr b="1">
                <a:solidFill>
                  <a:srgbClr val="000000"/>
                </a:solidFill>
                <a:latin typeface="Nunito Sans"/>
                <a:ea typeface="Nunito Sans"/>
                <a:cs typeface="Nunito Sans"/>
                <a:sym typeface="Nunito Sans"/>
              </a:endParaRPr>
            </a:p>
          </p:txBody>
        </p:sp>
        <p:sp>
          <p:nvSpPr>
            <p:cNvPr id="413" name="Google Shape;413;p38"/>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latin typeface="Nunito Sans"/>
                  <a:ea typeface="Nunito Sans"/>
                  <a:cs typeface="Nunito Sans"/>
                  <a:sym typeface="Nunito Sans"/>
                </a:rPr>
                <a:t>1</a:t>
              </a:r>
              <a:endParaRPr b="1">
                <a:latin typeface="Nunito Sans"/>
                <a:ea typeface="Nunito Sans"/>
                <a:cs typeface="Nunito Sans"/>
                <a:sym typeface="Nunito Sans"/>
              </a:endParaRPr>
            </a:p>
          </p:txBody>
        </p:sp>
      </p:grpSp>
      <p:grpSp>
        <p:nvGrpSpPr>
          <p:cNvPr id="414" name="Google Shape;414;p38"/>
          <p:cNvGrpSpPr/>
          <p:nvPr/>
        </p:nvGrpSpPr>
        <p:grpSpPr>
          <a:xfrm>
            <a:off x="639378" y="1981725"/>
            <a:ext cx="235655" cy="481300"/>
            <a:chOff x="4963775" y="5368550"/>
            <a:chExt cx="294900" cy="481300"/>
          </a:xfrm>
        </p:grpSpPr>
        <p:cxnSp>
          <p:nvCxnSpPr>
            <p:cNvPr id="415" name="Google Shape;415;p38"/>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416" name="Google Shape;416;p38"/>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latin typeface="Nunito Sans"/>
                  <a:ea typeface="Nunito Sans"/>
                  <a:cs typeface="Nunito Sans"/>
                  <a:sym typeface="Nunito Sans"/>
                </a:rPr>
                <a:t>4</a:t>
              </a:r>
              <a:endParaRPr b="1">
                <a:solidFill>
                  <a:srgbClr val="000000"/>
                </a:solidFill>
                <a:latin typeface="Nunito Sans"/>
                <a:ea typeface="Nunito Sans"/>
                <a:cs typeface="Nunito Sans"/>
                <a:sym typeface="Nunito Sans"/>
              </a:endParaRPr>
            </a:p>
          </p:txBody>
        </p:sp>
        <p:sp>
          <p:nvSpPr>
            <p:cNvPr id="417" name="Google Shape;417;p38"/>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latin typeface="Nunito Sans"/>
                  <a:ea typeface="Nunito Sans"/>
                  <a:cs typeface="Nunito Sans"/>
                  <a:sym typeface="Nunito Sans"/>
                </a:rPr>
                <a:t>3</a:t>
              </a:r>
              <a:endParaRPr b="1">
                <a:latin typeface="Nunito Sans"/>
                <a:ea typeface="Nunito Sans"/>
                <a:cs typeface="Nunito Sans"/>
                <a:sym typeface="Nunito Sans"/>
              </a:endParaRPr>
            </a:p>
          </p:txBody>
        </p:sp>
      </p:grpSp>
      <p:sp>
        <p:nvSpPr>
          <p:cNvPr id="418" name="Google Shape;418;p38"/>
          <p:cNvSpPr txBox="1"/>
          <p:nvPr/>
        </p:nvSpPr>
        <p:spPr>
          <a:xfrm>
            <a:off x="875025" y="1981725"/>
            <a:ext cx="3054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600">
                <a:latin typeface="Nunito Sans"/>
                <a:ea typeface="Nunito Sans"/>
                <a:cs typeface="Nunito Sans"/>
                <a:sym typeface="Nunito Sans"/>
              </a:rPr>
              <a:t>-</a:t>
            </a:r>
            <a:endParaRPr b="1" sz="1600">
              <a:latin typeface="Nunito Sans"/>
              <a:ea typeface="Nunito Sans"/>
              <a:cs typeface="Nunito Sans"/>
              <a:sym typeface="Nunito Sans"/>
            </a:endParaRPr>
          </a:p>
        </p:txBody>
      </p:sp>
      <p:grpSp>
        <p:nvGrpSpPr>
          <p:cNvPr id="419" name="Google Shape;419;p38"/>
          <p:cNvGrpSpPr/>
          <p:nvPr/>
        </p:nvGrpSpPr>
        <p:grpSpPr>
          <a:xfrm>
            <a:off x="1183494" y="1981725"/>
            <a:ext cx="235655" cy="481300"/>
            <a:chOff x="4963775" y="5368550"/>
            <a:chExt cx="294900" cy="481300"/>
          </a:xfrm>
        </p:grpSpPr>
        <p:cxnSp>
          <p:nvCxnSpPr>
            <p:cNvPr id="420" name="Google Shape;420;p38"/>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421" name="Google Shape;421;p38"/>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latin typeface="Nunito Sans"/>
                  <a:ea typeface="Nunito Sans"/>
                  <a:cs typeface="Nunito Sans"/>
                  <a:sym typeface="Nunito Sans"/>
                </a:rPr>
                <a:t>6</a:t>
              </a:r>
              <a:endParaRPr b="1">
                <a:solidFill>
                  <a:srgbClr val="000000"/>
                </a:solidFill>
                <a:latin typeface="Nunito Sans"/>
                <a:ea typeface="Nunito Sans"/>
                <a:cs typeface="Nunito Sans"/>
                <a:sym typeface="Nunito Sans"/>
              </a:endParaRPr>
            </a:p>
          </p:txBody>
        </p:sp>
        <p:sp>
          <p:nvSpPr>
            <p:cNvPr id="422" name="Google Shape;422;p38"/>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latin typeface="Nunito Sans"/>
                  <a:ea typeface="Nunito Sans"/>
                  <a:cs typeface="Nunito Sans"/>
                  <a:sym typeface="Nunito Sans"/>
                </a:rPr>
                <a:t>1</a:t>
              </a:r>
              <a:endParaRPr b="1">
                <a:latin typeface="Nunito Sans"/>
                <a:ea typeface="Nunito Sans"/>
                <a:cs typeface="Nunito Sans"/>
                <a:sym typeface="Nunito Sans"/>
              </a:endParaRPr>
            </a:p>
          </p:txBody>
        </p:sp>
      </p:grpSp>
      <p:pic>
        <p:nvPicPr>
          <p:cNvPr id="423" name="Google Shape;423;p38"/>
          <p:cNvPicPr preferRelativeResize="0"/>
          <p:nvPr/>
        </p:nvPicPr>
        <p:blipFill>
          <a:blip r:embed="rId3">
            <a:alphaModFix/>
          </a:blip>
          <a:stretch>
            <a:fillRect/>
          </a:stretch>
        </p:blipFill>
        <p:spPr>
          <a:xfrm>
            <a:off x="5659500" y="3443416"/>
            <a:ext cx="2253600" cy="1274727"/>
          </a:xfrm>
          <a:prstGeom prst="rect">
            <a:avLst/>
          </a:prstGeom>
          <a:noFill/>
          <a:ln>
            <a:noFill/>
          </a:ln>
        </p:spPr>
      </p:pic>
      <p:pic>
        <p:nvPicPr>
          <p:cNvPr id="424" name="Google Shape;424;p38"/>
          <p:cNvPicPr preferRelativeResize="0"/>
          <p:nvPr/>
        </p:nvPicPr>
        <p:blipFill>
          <a:blip r:embed="rId4">
            <a:alphaModFix/>
          </a:blip>
          <a:stretch>
            <a:fillRect/>
          </a:stretch>
        </p:blipFill>
        <p:spPr>
          <a:xfrm>
            <a:off x="2531687" y="3396812"/>
            <a:ext cx="1532875" cy="1367975"/>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8" name="Shape 428"/>
        <p:cNvGrpSpPr/>
        <p:nvPr/>
      </p:nvGrpSpPr>
      <p:grpSpPr>
        <a:xfrm>
          <a:off x="0" y="0"/>
          <a:ext cx="0" cy="0"/>
          <a:chOff x="0" y="0"/>
          <a:chExt cx="0" cy="0"/>
        </a:xfrm>
      </p:grpSpPr>
      <p:graphicFrame>
        <p:nvGraphicFramePr>
          <p:cNvPr id="429" name="Google Shape;429;p39"/>
          <p:cNvGraphicFramePr/>
          <p:nvPr/>
        </p:nvGraphicFramePr>
        <p:xfrm>
          <a:off x="108044" y="862525"/>
          <a:ext cx="3000000" cy="3000000"/>
        </p:xfrm>
        <a:graphic>
          <a:graphicData uri="http://schemas.openxmlformats.org/drawingml/2006/table">
            <a:tbl>
              <a:tblPr bandRow="1" firstRow="1">
                <a:noFill/>
                <a:tableStyleId>{E8E93777-E13E-4A5F-96E0-854E69B8E030}</a:tableStyleId>
              </a:tblPr>
              <a:tblGrid>
                <a:gridCol w="1546950"/>
                <a:gridCol w="750800"/>
                <a:gridCol w="2166200"/>
                <a:gridCol w="1350275"/>
                <a:gridCol w="3067850"/>
              </a:tblGrid>
              <a:tr h="1709225">
                <a:tc gridSpan="2">
                  <a:txBody>
                    <a:bodyPr/>
                    <a:lstStyle/>
                    <a:p>
                      <a:pPr indent="-330200" lvl="0" marL="457200" rtl="0" algn="l">
                        <a:spcBef>
                          <a:spcPts val="0"/>
                        </a:spcBef>
                        <a:spcAft>
                          <a:spcPts val="0"/>
                        </a:spcAft>
                        <a:buClr>
                          <a:schemeClr val="dk1"/>
                        </a:buClr>
                        <a:buSzPts val="1600"/>
                        <a:buFont typeface="Nunito Sans"/>
                        <a:buAutoNum type="arabicParenR"/>
                      </a:pPr>
                      <a:r>
                        <a:rPr lang="en" sz="1600">
                          <a:solidFill>
                            <a:schemeClr val="dk1"/>
                          </a:solidFill>
                          <a:latin typeface="Nunito Sans"/>
                          <a:ea typeface="Nunito Sans"/>
                          <a:cs typeface="Nunito Sans"/>
                          <a:sym typeface="Nunito Sans"/>
                        </a:rPr>
                        <a:t>Calculate</a:t>
                      </a:r>
                      <a:endParaRPr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330200" lvl="0" marL="457200" rtl="0" algn="l">
                        <a:lnSpc>
                          <a:spcPct val="250000"/>
                        </a:lnSpc>
                        <a:spcBef>
                          <a:spcPts val="0"/>
                        </a:spcBef>
                        <a:spcAft>
                          <a:spcPts val="0"/>
                        </a:spcAft>
                        <a:buClr>
                          <a:schemeClr val="dk1"/>
                        </a:buClr>
                        <a:buSzPts val="1600"/>
                        <a:buFont typeface="Nunito Sans"/>
                        <a:buAutoNum type="alphaLcParenR"/>
                      </a:pPr>
                      <a:r>
                        <a:t/>
                      </a:r>
                      <a:endParaRPr b="0" sz="1600">
                        <a:solidFill>
                          <a:schemeClr val="dk1"/>
                        </a:solidFill>
                        <a:latin typeface="Nunito Sans"/>
                        <a:ea typeface="Nunito Sans"/>
                        <a:cs typeface="Nunito Sans"/>
                        <a:sym typeface="Nunito Sans"/>
                      </a:endParaRPr>
                    </a:p>
                    <a:p>
                      <a:pPr indent="-330200" lvl="0" marL="457200" rtl="0" algn="l">
                        <a:lnSpc>
                          <a:spcPct val="250000"/>
                        </a:lnSpc>
                        <a:spcBef>
                          <a:spcPts val="0"/>
                        </a:spcBef>
                        <a:spcAft>
                          <a:spcPts val="0"/>
                        </a:spcAft>
                        <a:buClr>
                          <a:schemeClr val="dk1"/>
                        </a:buClr>
                        <a:buSzPts val="1600"/>
                        <a:buFont typeface="Nunito Sans"/>
                        <a:buAutoNum type="alphaLcParenR"/>
                      </a:pPr>
                      <a:r>
                        <a:t/>
                      </a:r>
                      <a:endParaRPr b="0" sz="1600">
                        <a:solidFill>
                          <a:schemeClr val="dk1"/>
                        </a:solidFill>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 sz="1600">
                          <a:solidFill>
                            <a:srgbClr val="000000"/>
                          </a:solidFill>
                          <a:latin typeface="Nunito Sans"/>
                          <a:ea typeface="Nunito Sans"/>
                          <a:cs typeface="Nunito Sans"/>
                          <a:sym typeface="Nunito Sans"/>
                        </a:rPr>
                        <a:t>2) </a:t>
                      </a:r>
                      <a:r>
                        <a:rPr lang="en" sz="1600">
                          <a:solidFill>
                            <a:srgbClr val="000000"/>
                          </a:solidFill>
                          <a:latin typeface="Nunito Sans"/>
                          <a:ea typeface="Nunito Sans"/>
                          <a:cs typeface="Nunito Sans"/>
                          <a:sym typeface="Nunito Sans"/>
                        </a:rPr>
                        <a:t>What was the original amount</a:t>
                      </a:r>
                      <a:endParaRPr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lang="en" sz="1600">
                          <a:solidFill>
                            <a:srgbClr val="000000"/>
                          </a:solidFill>
                          <a:latin typeface="Nunito Sans"/>
                          <a:ea typeface="Nunito Sans"/>
                          <a:cs typeface="Nunito Sans"/>
                          <a:sym typeface="Nunito Sans"/>
                        </a:rPr>
                        <a:t>     if...</a:t>
                      </a:r>
                      <a:endParaRPr sz="1600">
                        <a:solidFill>
                          <a:srgbClr val="000000"/>
                        </a:solidFill>
                        <a:latin typeface="Nunito Sans"/>
                        <a:ea typeface="Nunito Sans"/>
                        <a:cs typeface="Nunito Sans"/>
                        <a:sym typeface="Nunito Sans"/>
                      </a:endParaRPr>
                    </a:p>
                    <a:p>
                      <a:pPr indent="-330200" lvl="0" marL="457200" marR="0" rtl="0" algn="l">
                        <a:lnSpc>
                          <a:spcPct val="100000"/>
                        </a:lnSpc>
                        <a:spcBef>
                          <a:spcPts val="0"/>
                        </a:spcBef>
                        <a:spcAft>
                          <a:spcPts val="0"/>
                        </a:spcAft>
                        <a:buClr>
                          <a:srgbClr val="000000"/>
                        </a:buClr>
                        <a:buSzPts val="1600"/>
                        <a:buFont typeface="Nunito Sans"/>
                        <a:buAutoNum type="alphaLcParenR"/>
                      </a:pPr>
                      <a:r>
                        <a:rPr lang="en" sz="1600">
                          <a:solidFill>
                            <a:srgbClr val="000000"/>
                          </a:solidFill>
                          <a:latin typeface="Nunito Sans"/>
                          <a:ea typeface="Nunito Sans"/>
                          <a:cs typeface="Nunito Sans"/>
                          <a:sym typeface="Nunito Sans"/>
                        </a:rPr>
                        <a:t>15% is 21?   </a:t>
                      </a:r>
                      <a:r>
                        <a:rPr lang="en" sz="1600">
                          <a:solidFill>
                            <a:srgbClr val="00BC89"/>
                          </a:solidFill>
                          <a:latin typeface="Nunito Sans"/>
                          <a:ea typeface="Nunito Sans"/>
                          <a:cs typeface="Nunito Sans"/>
                          <a:sym typeface="Nunito Sans"/>
                        </a:rPr>
                        <a:t>140</a:t>
                      </a:r>
                      <a:r>
                        <a:rPr lang="en" sz="1600">
                          <a:solidFill>
                            <a:srgbClr val="000000"/>
                          </a:solidFill>
                          <a:latin typeface="Nunito Sans"/>
                          <a:ea typeface="Nunito Sans"/>
                          <a:cs typeface="Nunito Sans"/>
                          <a:sym typeface="Nunito Sans"/>
                        </a:rPr>
                        <a:t>     </a:t>
                      </a:r>
                      <a:endParaRPr sz="1600">
                        <a:solidFill>
                          <a:srgbClr val="00BC89"/>
                        </a:solidFill>
                        <a:latin typeface="Nunito Sans"/>
                        <a:ea typeface="Nunito Sans"/>
                        <a:cs typeface="Nunito Sans"/>
                        <a:sym typeface="Nunito Sans"/>
                      </a:endParaRPr>
                    </a:p>
                    <a:p>
                      <a:pPr indent="-330200" lvl="0" marL="457200" marR="0" rtl="0" algn="l">
                        <a:lnSpc>
                          <a:spcPct val="100000"/>
                        </a:lnSpc>
                        <a:spcBef>
                          <a:spcPts val="0"/>
                        </a:spcBef>
                        <a:spcAft>
                          <a:spcPts val="0"/>
                        </a:spcAft>
                        <a:buClr>
                          <a:srgbClr val="000000"/>
                        </a:buClr>
                        <a:buSzPts val="1600"/>
                        <a:buFont typeface="Nunito Sans"/>
                        <a:buAutoNum type="alphaLcParenR"/>
                      </a:pPr>
                      <a:r>
                        <a:rPr lang="en" sz="1600">
                          <a:solidFill>
                            <a:srgbClr val="000000"/>
                          </a:solidFill>
                          <a:latin typeface="Nunito Sans"/>
                          <a:ea typeface="Nunito Sans"/>
                          <a:cs typeface="Nunito Sans"/>
                          <a:sym typeface="Nunito Sans"/>
                        </a:rPr>
                        <a:t>70% is 49?   </a:t>
                      </a:r>
                      <a:r>
                        <a:rPr lang="en" sz="1600">
                          <a:solidFill>
                            <a:srgbClr val="00BC89"/>
                          </a:solidFill>
                          <a:latin typeface="Nunito Sans"/>
                          <a:ea typeface="Nunito Sans"/>
                          <a:cs typeface="Nunito Sans"/>
                          <a:sym typeface="Nunito Sans"/>
                        </a:rPr>
                        <a:t>70</a:t>
                      </a:r>
                      <a:endParaRPr sz="1600">
                        <a:solidFill>
                          <a:srgbClr val="000000"/>
                        </a:solidFill>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 sz="1600">
                          <a:solidFill>
                            <a:srgbClr val="000000"/>
                          </a:solidFill>
                          <a:latin typeface="Nunito Sans"/>
                          <a:ea typeface="Nunito Sans"/>
                          <a:cs typeface="Nunito Sans"/>
                          <a:sym typeface="Nunito Sans"/>
                        </a:rPr>
                        <a:t>3) </a:t>
                      </a:r>
                      <a:r>
                        <a:rPr lang="en" sz="1600">
                          <a:solidFill>
                            <a:srgbClr val="000000"/>
                          </a:solidFill>
                          <a:latin typeface="Nunito Sans"/>
                          <a:ea typeface="Nunito Sans"/>
                          <a:cs typeface="Nunito Sans"/>
                          <a:sym typeface="Nunito Sans"/>
                        </a:rPr>
                        <a:t>Make </a:t>
                      </a:r>
                      <a:r>
                        <a:rPr i="1" lang="en" sz="1600">
                          <a:solidFill>
                            <a:srgbClr val="000000"/>
                          </a:solidFill>
                          <a:latin typeface="Times New Roman"/>
                          <a:ea typeface="Times New Roman"/>
                          <a:cs typeface="Times New Roman"/>
                          <a:sym typeface="Times New Roman"/>
                        </a:rPr>
                        <a:t>b </a:t>
                      </a:r>
                      <a:r>
                        <a:rPr lang="en" sz="1600">
                          <a:solidFill>
                            <a:srgbClr val="000000"/>
                          </a:solidFill>
                          <a:latin typeface="Nunito Sans"/>
                          <a:ea typeface="Nunito Sans"/>
                          <a:cs typeface="Nunito Sans"/>
                          <a:sym typeface="Nunito Sans"/>
                        </a:rPr>
                        <a:t>the subject.</a:t>
                      </a:r>
                      <a:endParaRPr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rgbClr val="000000"/>
                        </a:solidFill>
                        <a:latin typeface="Nunito Sans"/>
                        <a:ea typeface="Nunito Sans"/>
                        <a:cs typeface="Nunito Sans"/>
                        <a:sym typeface="Nunito Sans"/>
                      </a:endParaRPr>
                    </a:p>
                    <a:p>
                      <a:pPr indent="0" lvl="0" marL="0" rtl="0" algn="ctr">
                        <a:spcBef>
                          <a:spcPts val="0"/>
                        </a:spcBef>
                        <a:spcAft>
                          <a:spcPts val="0"/>
                        </a:spcAft>
                        <a:buNone/>
                      </a:pPr>
                      <a:r>
                        <a:rPr i="1" lang="en" sz="1600">
                          <a:solidFill>
                            <a:schemeClr val="dk1"/>
                          </a:solidFill>
                          <a:latin typeface="Times New Roman"/>
                          <a:ea typeface="Times New Roman"/>
                          <a:cs typeface="Times New Roman"/>
                          <a:sym typeface="Times New Roman"/>
                        </a:rPr>
                        <a:t>a</a:t>
                      </a:r>
                      <a:r>
                        <a:rPr baseline="30000" i="1" lang="en" sz="1600">
                          <a:solidFill>
                            <a:schemeClr val="dk1"/>
                          </a:solidFill>
                          <a:latin typeface="Times New Roman"/>
                          <a:ea typeface="Times New Roman"/>
                          <a:cs typeface="Times New Roman"/>
                          <a:sym typeface="Times New Roman"/>
                        </a:rPr>
                        <a:t>2 </a:t>
                      </a:r>
                      <a:r>
                        <a:rPr lang="en" sz="1600">
                          <a:solidFill>
                            <a:schemeClr val="dk1"/>
                          </a:solidFill>
                          <a:latin typeface="Nunito Sans"/>
                          <a:ea typeface="Nunito Sans"/>
                          <a:cs typeface="Nunito Sans"/>
                          <a:sym typeface="Nunito Sans"/>
                        </a:rPr>
                        <a:t>+</a:t>
                      </a:r>
                      <a:r>
                        <a:rPr i="1" lang="en" sz="1600">
                          <a:solidFill>
                            <a:schemeClr val="dk1"/>
                          </a:solidFill>
                          <a:latin typeface="Times New Roman"/>
                          <a:ea typeface="Times New Roman"/>
                          <a:cs typeface="Times New Roman"/>
                          <a:sym typeface="Times New Roman"/>
                        </a:rPr>
                        <a:t> b</a:t>
                      </a:r>
                      <a:r>
                        <a:rPr baseline="30000" i="1" lang="en" sz="1600">
                          <a:solidFill>
                            <a:schemeClr val="dk1"/>
                          </a:solidFill>
                          <a:latin typeface="Times New Roman"/>
                          <a:ea typeface="Times New Roman"/>
                          <a:cs typeface="Times New Roman"/>
                          <a:sym typeface="Times New Roman"/>
                        </a:rPr>
                        <a:t>2</a:t>
                      </a:r>
                      <a:r>
                        <a:rPr i="1" lang="en" sz="1600">
                          <a:solidFill>
                            <a:schemeClr val="dk1"/>
                          </a:solidFill>
                          <a:latin typeface="Times New Roman"/>
                          <a:ea typeface="Times New Roman"/>
                          <a:cs typeface="Times New Roman"/>
                          <a:sym typeface="Times New Roman"/>
                        </a:rPr>
                        <a:t> </a:t>
                      </a:r>
                      <a:r>
                        <a:rPr lang="en" sz="1600">
                          <a:solidFill>
                            <a:schemeClr val="dk1"/>
                          </a:solidFill>
                          <a:latin typeface="Nunito Sans"/>
                          <a:ea typeface="Nunito Sans"/>
                          <a:cs typeface="Nunito Sans"/>
                          <a:sym typeface="Nunito Sans"/>
                        </a:rPr>
                        <a:t>=</a:t>
                      </a:r>
                      <a:r>
                        <a:rPr i="1" lang="en" sz="1600">
                          <a:solidFill>
                            <a:schemeClr val="dk1"/>
                          </a:solidFill>
                          <a:latin typeface="Times New Roman"/>
                          <a:ea typeface="Times New Roman"/>
                          <a:cs typeface="Times New Roman"/>
                          <a:sym typeface="Times New Roman"/>
                        </a:rPr>
                        <a:t> c</a:t>
                      </a:r>
                      <a:r>
                        <a:rPr baseline="30000" i="1" lang="en" sz="1600">
                          <a:solidFill>
                            <a:schemeClr val="dk1"/>
                          </a:solidFill>
                          <a:latin typeface="Times New Roman"/>
                          <a:ea typeface="Times New Roman"/>
                          <a:cs typeface="Times New Roman"/>
                          <a:sym typeface="Times New Roman"/>
                        </a:rPr>
                        <a:t>2</a:t>
                      </a:r>
                      <a:endParaRPr i="1" sz="1300">
                        <a:solidFill>
                          <a:srgbClr val="00BC89"/>
                        </a:solidFill>
                        <a:latin typeface="Times New Roman"/>
                        <a:ea typeface="Times New Roman"/>
                        <a:cs typeface="Times New Roman"/>
                        <a:sym typeface="Times New Roman"/>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273975">
                <a:tc gridSpan="3">
                  <a:txBody>
                    <a:bodyPr/>
                    <a:lstStyle/>
                    <a:p>
                      <a:pPr indent="0" lvl="0" marL="0" marR="0" rtl="0" algn="l">
                        <a:spcBef>
                          <a:spcPts val="0"/>
                        </a:spcBef>
                        <a:spcAft>
                          <a:spcPts val="0"/>
                        </a:spcAft>
                        <a:buNone/>
                      </a:pPr>
                      <a:r>
                        <a:rPr lang="en" sz="1600">
                          <a:solidFill>
                            <a:srgbClr val="000000"/>
                          </a:solidFill>
                          <a:latin typeface="Nunito Sans"/>
                          <a:ea typeface="Nunito Sans"/>
                          <a:cs typeface="Nunito Sans"/>
                          <a:sym typeface="Nunito Sans"/>
                        </a:rPr>
                        <a:t>4)</a:t>
                      </a:r>
                      <a:r>
                        <a:rPr b="1" lang="en" sz="1600">
                          <a:solidFill>
                            <a:srgbClr val="000000"/>
                          </a:solidFill>
                          <a:latin typeface="Nunito Sans"/>
                          <a:ea typeface="Nunito Sans"/>
                          <a:cs typeface="Nunito Sans"/>
                          <a:sym typeface="Nunito Sans"/>
                        </a:rPr>
                        <a:t> </a:t>
                      </a:r>
                      <a:r>
                        <a:rPr b="1" lang="en" sz="1600">
                          <a:solidFill>
                            <a:schemeClr val="dk1"/>
                          </a:solidFill>
                          <a:latin typeface="Nunito Sans"/>
                          <a:ea typeface="Nunito Sans"/>
                          <a:cs typeface="Nunito Sans"/>
                          <a:sym typeface="Nunito Sans"/>
                        </a:rPr>
                        <a:t>Determine the sizes of the interior and</a:t>
                      </a:r>
                      <a:endParaRPr b="1"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b="1" lang="en" sz="1600">
                          <a:solidFill>
                            <a:schemeClr val="dk1"/>
                          </a:solidFill>
                          <a:latin typeface="Nunito Sans"/>
                          <a:ea typeface="Nunito Sans"/>
                          <a:cs typeface="Nunito Sans"/>
                          <a:sym typeface="Nunito Sans"/>
                        </a:rPr>
                        <a:t>     exterior angles of a regular heptagon</a:t>
                      </a:r>
                      <a:endParaRPr b="1"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b="1" lang="en" sz="1600">
                          <a:solidFill>
                            <a:schemeClr val="dk1"/>
                          </a:solidFill>
                          <a:latin typeface="Nunito Sans"/>
                          <a:ea typeface="Nunito Sans"/>
                          <a:cs typeface="Nunito Sans"/>
                          <a:sym typeface="Nunito Sans"/>
                        </a:rPr>
                        <a:t>     (pictured). Give your answers to 1dp.</a:t>
                      </a:r>
                      <a:endParaRPr b="1"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b="1"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 sz="1700">
                          <a:solidFill>
                            <a:schemeClr val="accent5"/>
                          </a:solidFill>
                          <a:latin typeface="Nunito Sans"/>
                          <a:ea typeface="Nunito Sans"/>
                          <a:cs typeface="Nunito Sans"/>
                          <a:sym typeface="Nunito Sans"/>
                        </a:rPr>
                        <a:t>     </a:t>
                      </a:r>
                      <a:r>
                        <a:rPr b="1" lang="en" sz="1600">
                          <a:solidFill>
                            <a:srgbClr val="00BC89"/>
                          </a:solidFill>
                          <a:latin typeface="Nunito Sans"/>
                          <a:ea typeface="Nunito Sans"/>
                          <a:cs typeface="Nunito Sans"/>
                          <a:sym typeface="Nunito Sans"/>
                        </a:rPr>
                        <a:t>Interior = 128.6</a:t>
                      </a:r>
                      <a:r>
                        <a:rPr b="1" baseline="30000" lang="en" sz="1600">
                          <a:solidFill>
                            <a:srgbClr val="00BC89"/>
                          </a:solidFill>
                          <a:latin typeface="Nunito Sans"/>
                          <a:ea typeface="Nunito Sans"/>
                          <a:cs typeface="Nunito Sans"/>
                          <a:sym typeface="Nunito Sans"/>
                        </a:rPr>
                        <a:t>o</a:t>
                      </a:r>
                      <a:endParaRPr b="1" baseline="30000" sz="1600">
                        <a:solidFill>
                          <a:srgbClr val="00BC89"/>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1" lang="en" sz="1600">
                          <a:solidFill>
                            <a:srgbClr val="00BC89"/>
                          </a:solidFill>
                          <a:latin typeface="Nunito Sans"/>
                          <a:ea typeface="Nunito Sans"/>
                          <a:cs typeface="Nunito Sans"/>
                          <a:sym typeface="Nunito Sans"/>
                        </a:rPr>
                        <a:t>     Exterior = 51.4</a:t>
                      </a:r>
                      <a:r>
                        <a:rPr b="1" baseline="30000" lang="en" sz="1600">
                          <a:solidFill>
                            <a:srgbClr val="00BC89"/>
                          </a:solidFill>
                          <a:latin typeface="Nunito Sans"/>
                          <a:ea typeface="Nunito Sans"/>
                          <a:cs typeface="Nunito Sans"/>
                          <a:sym typeface="Nunito Sans"/>
                        </a:rPr>
                        <a:t>o</a:t>
                      </a:r>
                      <a:endParaRPr b="1" sz="1600">
                        <a:solidFill>
                          <a:srgbClr val="00BC89"/>
                        </a:solidFill>
                        <a:latin typeface="Nunito Sans"/>
                        <a:ea typeface="Nunito Sans"/>
                        <a:cs typeface="Nunito Sans"/>
                        <a:sym typeface="Nunito Sans"/>
                      </a:endParaRPr>
                    </a:p>
                    <a:p>
                      <a:pPr indent="0" lvl="0" marL="0" marR="0" rtl="0" algn="l">
                        <a:spcBef>
                          <a:spcPts val="0"/>
                        </a:spcBef>
                        <a:spcAft>
                          <a:spcPts val="0"/>
                        </a:spcAft>
                        <a:buNone/>
                      </a:pPr>
                      <a:r>
                        <a:t/>
                      </a:r>
                      <a:endParaRPr b="1" sz="1600">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 sz="1600">
                          <a:solidFill>
                            <a:srgbClr val="000000"/>
                          </a:solidFill>
                          <a:latin typeface="Nunito Sans"/>
                          <a:ea typeface="Nunito Sans"/>
                          <a:cs typeface="Nunito Sans"/>
                          <a:sym typeface="Nunito Sans"/>
                        </a:rPr>
                        <a:t>5) </a:t>
                      </a:r>
                      <a:r>
                        <a:rPr b="1" lang="en" sz="1600">
                          <a:solidFill>
                            <a:schemeClr val="dk1"/>
                          </a:solidFill>
                          <a:latin typeface="Nunito Sans"/>
                          <a:ea typeface="Nunito Sans"/>
                          <a:cs typeface="Nunito Sans"/>
                          <a:sym typeface="Nunito Sans"/>
                        </a:rPr>
                        <a:t>The volume of this cuboid is 135 cm</a:t>
                      </a:r>
                      <a:r>
                        <a:rPr b="1" baseline="30000" lang="en" sz="1600">
                          <a:solidFill>
                            <a:schemeClr val="dk1"/>
                          </a:solidFill>
                          <a:latin typeface="Nunito Sans"/>
                          <a:ea typeface="Nunito Sans"/>
                          <a:cs typeface="Nunito Sans"/>
                          <a:sym typeface="Nunito Sans"/>
                        </a:rPr>
                        <a:t>3</a:t>
                      </a:r>
                      <a:r>
                        <a:rPr b="1" lang="en" sz="1600">
                          <a:solidFill>
                            <a:schemeClr val="dk1"/>
                          </a:solidFill>
                          <a:latin typeface="Nunito Sans"/>
                          <a:ea typeface="Nunito Sans"/>
                          <a:cs typeface="Nunito Sans"/>
                          <a:sym typeface="Nunito Sans"/>
                        </a:rPr>
                        <a:t>.</a:t>
                      </a:r>
                      <a:endParaRPr b="1"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b="1" lang="en" sz="1600">
                          <a:solidFill>
                            <a:schemeClr val="dk1"/>
                          </a:solidFill>
                          <a:latin typeface="Nunito Sans"/>
                          <a:ea typeface="Nunito Sans"/>
                          <a:cs typeface="Nunito Sans"/>
                          <a:sym typeface="Nunito Sans"/>
                        </a:rPr>
                        <a:t>     What is the missing edge length? </a:t>
                      </a:r>
                      <a:r>
                        <a:rPr b="1" lang="en" sz="1600">
                          <a:solidFill>
                            <a:srgbClr val="00BC89"/>
                          </a:solidFill>
                          <a:latin typeface="Nunito Sans"/>
                          <a:ea typeface="Nunito Sans"/>
                          <a:cs typeface="Nunito Sans"/>
                          <a:sym typeface="Nunito Sans"/>
                        </a:rPr>
                        <a:t>9cm</a:t>
                      </a:r>
                      <a:endParaRPr b="1" sz="1600">
                        <a:solidFill>
                          <a:srgbClr val="00BC89"/>
                        </a:solidFill>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chemeClr val="lt1"/>
                      </a:solidFill>
                      <a:prstDash val="solid"/>
                      <a:round/>
                      <a:headEnd len="sm" w="sm" type="none"/>
                      <a:tailEnd len="sm" w="sm" type="none"/>
                    </a:lnB>
                    <a:solidFill>
                      <a:srgbClr val="FFFFFF"/>
                    </a:solidFill>
                  </a:tcPr>
                </a:tc>
                <a:tc hMerge="1"/>
              </a:tr>
            </a:tbl>
          </a:graphicData>
        </a:graphic>
      </p:graphicFrame>
      <p:sp>
        <p:nvSpPr>
          <p:cNvPr id="430" name="Google Shape;430;p39"/>
          <p:cNvSpPr txBox="1"/>
          <p:nvPr/>
        </p:nvSpPr>
        <p:spPr>
          <a:xfrm>
            <a:off x="80050" y="361775"/>
            <a:ext cx="22536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rgbClr val="FFFFFF"/>
                </a:solidFill>
                <a:latin typeface="Nunito Sans"/>
                <a:ea typeface="Nunito Sans"/>
                <a:cs typeface="Nunito Sans"/>
                <a:sym typeface="Nunito Sans"/>
              </a:rPr>
              <a:t>Week 11: Day 5</a:t>
            </a:r>
            <a:endParaRPr b="1">
              <a:solidFill>
                <a:srgbClr val="FFFFFF"/>
              </a:solidFill>
              <a:latin typeface="Nunito Sans"/>
              <a:ea typeface="Nunito Sans"/>
              <a:cs typeface="Nunito Sans"/>
              <a:sym typeface="Nunito Sans"/>
            </a:endParaRPr>
          </a:p>
          <a:p>
            <a:pPr indent="0" lvl="0" marL="0" rtl="0" algn="l">
              <a:spcBef>
                <a:spcPts val="0"/>
              </a:spcBef>
              <a:spcAft>
                <a:spcPts val="0"/>
              </a:spcAft>
              <a:buNone/>
            </a:pPr>
            <a:r>
              <a:t/>
            </a:r>
            <a:endParaRPr b="1">
              <a:solidFill>
                <a:srgbClr val="FFFFFF"/>
              </a:solidFill>
              <a:latin typeface="Nunito Sans"/>
              <a:ea typeface="Nunito Sans"/>
              <a:cs typeface="Nunito Sans"/>
              <a:sym typeface="Nunito Sans"/>
            </a:endParaRPr>
          </a:p>
        </p:txBody>
      </p:sp>
      <p:grpSp>
        <p:nvGrpSpPr>
          <p:cNvPr id="431" name="Google Shape;431;p39"/>
          <p:cNvGrpSpPr/>
          <p:nvPr/>
        </p:nvGrpSpPr>
        <p:grpSpPr>
          <a:xfrm>
            <a:off x="639378" y="1448325"/>
            <a:ext cx="235655" cy="481300"/>
            <a:chOff x="4963775" y="5368550"/>
            <a:chExt cx="294900" cy="481300"/>
          </a:xfrm>
        </p:grpSpPr>
        <p:cxnSp>
          <p:nvCxnSpPr>
            <p:cNvPr id="432" name="Google Shape;432;p39"/>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433" name="Google Shape;433;p39"/>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Clr>
                  <a:srgbClr val="000000"/>
                </a:buClr>
                <a:buSzPts val="1100"/>
                <a:buFont typeface="Arial"/>
                <a:buNone/>
              </a:pPr>
              <a:r>
                <a:rPr b="1" lang="en">
                  <a:latin typeface="Nunito Sans"/>
                  <a:ea typeface="Nunito Sans"/>
                  <a:cs typeface="Nunito Sans"/>
                  <a:sym typeface="Nunito Sans"/>
                </a:rPr>
                <a:t>2</a:t>
              </a:r>
              <a:endParaRPr b="1">
                <a:solidFill>
                  <a:srgbClr val="000000"/>
                </a:solidFill>
                <a:latin typeface="Nunito Sans"/>
                <a:ea typeface="Nunito Sans"/>
                <a:cs typeface="Nunito Sans"/>
                <a:sym typeface="Nunito Sans"/>
              </a:endParaRPr>
            </a:p>
          </p:txBody>
        </p:sp>
        <p:sp>
          <p:nvSpPr>
            <p:cNvPr id="434" name="Google Shape;434;p39"/>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latin typeface="Nunito Sans"/>
                  <a:ea typeface="Nunito Sans"/>
                  <a:cs typeface="Nunito Sans"/>
                  <a:sym typeface="Nunito Sans"/>
                </a:rPr>
                <a:t>1</a:t>
              </a:r>
              <a:endParaRPr b="1">
                <a:latin typeface="Nunito Sans"/>
                <a:ea typeface="Nunito Sans"/>
                <a:cs typeface="Nunito Sans"/>
                <a:sym typeface="Nunito Sans"/>
              </a:endParaRPr>
            </a:p>
          </p:txBody>
        </p:sp>
      </p:grpSp>
      <p:sp>
        <p:nvSpPr>
          <p:cNvPr id="435" name="Google Shape;435;p39"/>
          <p:cNvSpPr txBox="1"/>
          <p:nvPr/>
        </p:nvSpPr>
        <p:spPr>
          <a:xfrm>
            <a:off x="875025" y="1448325"/>
            <a:ext cx="3054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600">
                <a:latin typeface="Nunito Sans"/>
                <a:ea typeface="Nunito Sans"/>
                <a:cs typeface="Nunito Sans"/>
                <a:sym typeface="Nunito Sans"/>
              </a:rPr>
              <a:t>+</a:t>
            </a:r>
            <a:endParaRPr b="1" sz="1600">
              <a:latin typeface="Nunito Sans"/>
              <a:ea typeface="Nunito Sans"/>
              <a:cs typeface="Nunito Sans"/>
              <a:sym typeface="Nunito Sans"/>
            </a:endParaRPr>
          </a:p>
        </p:txBody>
      </p:sp>
      <p:grpSp>
        <p:nvGrpSpPr>
          <p:cNvPr id="436" name="Google Shape;436;p39"/>
          <p:cNvGrpSpPr/>
          <p:nvPr/>
        </p:nvGrpSpPr>
        <p:grpSpPr>
          <a:xfrm>
            <a:off x="1183494" y="1448325"/>
            <a:ext cx="235655" cy="481300"/>
            <a:chOff x="4963775" y="5368550"/>
            <a:chExt cx="294900" cy="481300"/>
          </a:xfrm>
        </p:grpSpPr>
        <p:cxnSp>
          <p:nvCxnSpPr>
            <p:cNvPr id="437" name="Google Shape;437;p39"/>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438" name="Google Shape;438;p39"/>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latin typeface="Nunito Sans"/>
                  <a:ea typeface="Nunito Sans"/>
                  <a:cs typeface="Nunito Sans"/>
                  <a:sym typeface="Nunito Sans"/>
                </a:rPr>
                <a:t>3</a:t>
              </a:r>
              <a:endParaRPr b="1">
                <a:solidFill>
                  <a:srgbClr val="000000"/>
                </a:solidFill>
                <a:latin typeface="Nunito Sans"/>
                <a:ea typeface="Nunito Sans"/>
                <a:cs typeface="Nunito Sans"/>
                <a:sym typeface="Nunito Sans"/>
              </a:endParaRPr>
            </a:p>
          </p:txBody>
        </p:sp>
        <p:sp>
          <p:nvSpPr>
            <p:cNvPr id="439" name="Google Shape;439;p39"/>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latin typeface="Nunito Sans"/>
                  <a:ea typeface="Nunito Sans"/>
                  <a:cs typeface="Nunito Sans"/>
                  <a:sym typeface="Nunito Sans"/>
                </a:rPr>
                <a:t>1</a:t>
              </a:r>
              <a:endParaRPr b="1">
                <a:latin typeface="Nunito Sans"/>
                <a:ea typeface="Nunito Sans"/>
                <a:cs typeface="Nunito Sans"/>
                <a:sym typeface="Nunito Sans"/>
              </a:endParaRPr>
            </a:p>
          </p:txBody>
        </p:sp>
      </p:grpSp>
      <p:sp>
        <p:nvSpPr>
          <p:cNvPr id="440" name="Google Shape;440;p39"/>
          <p:cNvSpPr txBox="1"/>
          <p:nvPr/>
        </p:nvSpPr>
        <p:spPr>
          <a:xfrm>
            <a:off x="1417950" y="1448325"/>
            <a:ext cx="3054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600">
                <a:latin typeface="Nunito Sans"/>
                <a:ea typeface="Nunito Sans"/>
                <a:cs typeface="Nunito Sans"/>
                <a:sym typeface="Nunito Sans"/>
              </a:rPr>
              <a:t>+</a:t>
            </a:r>
            <a:endParaRPr b="1" sz="1600">
              <a:latin typeface="Nunito Sans"/>
              <a:ea typeface="Nunito Sans"/>
              <a:cs typeface="Nunito Sans"/>
              <a:sym typeface="Nunito Sans"/>
            </a:endParaRPr>
          </a:p>
        </p:txBody>
      </p:sp>
      <p:grpSp>
        <p:nvGrpSpPr>
          <p:cNvPr id="441" name="Google Shape;441;p39"/>
          <p:cNvGrpSpPr/>
          <p:nvPr/>
        </p:nvGrpSpPr>
        <p:grpSpPr>
          <a:xfrm>
            <a:off x="1726419" y="1448325"/>
            <a:ext cx="235655" cy="481300"/>
            <a:chOff x="4963775" y="5368550"/>
            <a:chExt cx="294900" cy="481300"/>
          </a:xfrm>
        </p:grpSpPr>
        <p:cxnSp>
          <p:nvCxnSpPr>
            <p:cNvPr id="442" name="Google Shape;442;p39"/>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443" name="Google Shape;443;p39"/>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Clr>
                  <a:srgbClr val="000000"/>
                </a:buClr>
                <a:buSzPts val="1100"/>
                <a:buFont typeface="Arial"/>
                <a:buNone/>
              </a:pPr>
              <a:r>
                <a:rPr b="1" lang="en">
                  <a:latin typeface="Nunito Sans"/>
                  <a:ea typeface="Nunito Sans"/>
                  <a:cs typeface="Nunito Sans"/>
                  <a:sym typeface="Nunito Sans"/>
                </a:rPr>
                <a:t>4</a:t>
              </a:r>
              <a:endParaRPr b="1">
                <a:solidFill>
                  <a:srgbClr val="000000"/>
                </a:solidFill>
                <a:latin typeface="Nunito Sans"/>
                <a:ea typeface="Nunito Sans"/>
                <a:cs typeface="Nunito Sans"/>
                <a:sym typeface="Nunito Sans"/>
              </a:endParaRPr>
            </a:p>
          </p:txBody>
        </p:sp>
        <p:sp>
          <p:nvSpPr>
            <p:cNvPr id="444" name="Google Shape;444;p39"/>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latin typeface="Nunito Sans"/>
                  <a:ea typeface="Nunito Sans"/>
                  <a:cs typeface="Nunito Sans"/>
                  <a:sym typeface="Nunito Sans"/>
                </a:rPr>
                <a:t>1</a:t>
              </a:r>
              <a:endParaRPr b="1">
                <a:latin typeface="Nunito Sans"/>
                <a:ea typeface="Nunito Sans"/>
                <a:cs typeface="Nunito Sans"/>
                <a:sym typeface="Nunito Sans"/>
              </a:endParaRPr>
            </a:p>
          </p:txBody>
        </p:sp>
      </p:grpSp>
      <p:grpSp>
        <p:nvGrpSpPr>
          <p:cNvPr id="445" name="Google Shape;445;p39"/>
          <p:cNvGrpSpPr/>
          <p:nvPr/>
        </p:nvGrpSpPr>
        <p:grpSpPr>
          <a:xfrm>
            <a:off x="639378" y="1981725"/>
            <a:ext cx="235655" cy="481300"/>
            <a:chOff x="4963775" y="5368550"/>
            <a:chExt cx="294900" cy="481300"/>
          </a:xfrm>
        </p:grpSpPr>
        <p:cxnSp>
          <p:nvCxnSpPr>
            <p:cNvPr id="446" name="Google Shape;446;p39"/>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447" name="Google Shape;447;p39"/>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latin typeface="Nunito Sans"/>
                  <a:ea typeface="Nunito Sans"/>
                  <a:cs typeface="Nunito Sans"/>
                  <a:sym typeface="Nunito Sans"/>
                </a:rPr>
                <a:t>4</a:t>
              </a:r>
              <a:endParaRPr b="1">
                <a:solidFill>
                  <a:srgbClr val="000000"/>
                </a:solidFill>
                <a:latin typeface="Nunito Sans"/>
                <a:ea typeface="Nunito Sans"/>
                <a:cs typeface="Nunito Sans"/>
                <a:sym typeface="Nunito Sans"/>
              </a:endParaRPr>
            </a:p>
          </p:txBody>
        </p:sp>
        <p:sp>
          <p:nvSpPr>
            <p:cNvPr id="448" name="Google Shape;448;p39"/>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latin typeface="Nunito Sans"/>
                  <a:ea typeface="Nunito Sans"/>
                  <a:cs typeface="Nunito Sans"/>
                  <a:sym typeface="Nunito Sans"/>
                </a:rPr>
                <a:t>3</a:t>
              </a:r>
              <a:endParaRPr b="1">
                <a:latin typeface="Nunito Sans"/>
                <a:ea typeface="Nunito Sans"/>
                <a:cs typeface="Nunito Sans"/>
                <a:sym typeface="Nunito Sans"/>
              </a:endParaRPr>
            </a:p>
          </p:txBody>
        </p:sp>
      </p:grpSp>
      <p:sp>
        <p:nvSpPr>
          <p:cNvPr id="449" name="Google Shape;449;p39"/>
          <p:cNvSpPr txBox="1"/>
          <p:nvPr/>
        </p:nvSpPr>
        <p:spPr>
          <a:xfrm>
            <a:off x="875025" y="1981725"/>
            <a:ext cx="3054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600">
                <a:latin typeface="Nunito Sans"/>
                <a:ea typeface="Nunito Sans"/>
                <a:cs typeface="Nunito Sans"/>
                <a:sym typeface="Nunito Sans"/>
              </a:rPr>
              <a:t>-</a:t>
            </a:r>
            <a:endParaRPr b="1" sz="1600">
              <a:latin typeface="Nunito Sans"/>
              <a:ea typeface="Nunito Sans"/>
              <a:cs typeface="Nunito Sans"/>
              <a:sym typeface="Nunito Sans"/>
            </a:endParaRPr>
          </a:p>
        </p:txBody>
      </p:sp>
      <p:grpSp>
        <p:nvGrpSpPr>
          <p:cNvPr id="450" name="Google Shape;450;p39"/>
          <p:cNvGrpSpPr/>
          <p:nvPr/>
        </p:nvGrpSpPr>
        <p:grpSpPr>
          <a:xfrm>
            <a:off x="1183494" y="1981725"/>
            <a:ext cx="235655" cy="481300"/>
            <a:chOff x="4963775" y="5368550"/>
            <a:chExt cx="294900" cy="481300"/>
          </a:xfrm>
        </p:grpSpPr>
        <p:cxnSp>
          <p:nvCxnSpPr>
            <p:cNvPr id="451" name="Google Shape;451;p39"/>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452" name="Google Shape;452;p39"/>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latin typeface="Nunito Sans"/>
                  <a:ea typeface="Nunito Sans"/>
                  <a:cs typeface="Nunito Sans"/>
                  <a:sym typeface="Nunito Sans"/>
                </a:rPr>
                <a:t>6</a:t>
              </a:r>
              <a:endParaRPr b="1">
                <a:solidFill>
                  <a:srgbClr val="000000"/>
                </a:solidFill>
                <a:latin typeface="Nunito Sans"/>
                <a:ea typeface="Nunito Sans"/>
                <a:cs typeface="Nunito Sans"/>
                <a:sym typeface="Nunito Sans"/>
              </a:endParaRPr>
            </a:p>
          </p:txBody>
        </p:sp>
        <p:sp>
          <p:nvSpPr>
            <p:cNvPr id="453" name="Google Shape;453;p39"/>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latin typeface="Nunito Sans"/>
                  <a:ea typeface="Nunito Sans"/>
                  <a:cs typeface="Nunito Sans"/>
                  <a:sym typeface="Nunito Sans"/>
                </a:rPr>
                <a:t>1</a:t>
              </a:r>
              <a:endParaRPr b="1">
                <a:latin typeface="Nunito Sans"/>
                <a:ea typeface="Nunito Sans"/>
                <a:cs typeface="Nunito Sans"/>
                <a:sym typeface="Nunito Sans"/>
              </a:endParaRPr>
            </a:p>
          </p:txBody>
        </p:sp>
      </p:grpSp>
      <p:pic>
        <p:nvPicPr>
          <p:cNvPr id="454" name="Google Shape;454;p39"/>
          <p:cNvPicPr preferRelativeResize="0"/>
          <p:nvPr/>
        </p:nvPicPr>
        <p:blipFill>
          <a:blip r:embed="rId3">
            <a:alphaModFix/>
          </a:blip>
          <a:stretch>
            <a:fillRect/>
          </a:stretch>
        </p:blipFill>
        <p:spPr>
          <a:xfrm>
            <a:off x="2531687" y="3396812"/>
            <a:ext cx="1532875" cy="1367975"/>
          </a:xfrm>
          <a:prstGeom prst="rect">
            <a:avLst/>
          </a:prstGeom>
          <a:noFill/>
          <a:ln>
            <a:noFill/>
          </a:ln>
        </p:spPr>
      </p:pic>
      <p:pic>
        <p:nvPicPr>
          <p:cNvPr id="455" name="Google Shape;455;p39"/>
          <p:cNvPicPr preferRelativeResize="0"/>
          <p:nvPr/>
        </p:nvPicPr>
        <p:blipFill>
          <a:blip r:embed="rId4">
            <a:alphaModFix/>
          </a:blip>
          <a:stretch>
            <a:fillRect/>
          </a:stretch>
        </p:blipFill>
        <p:spPr>
          <a:xfrm>
            <a:off x="5659500" y="3443416"/>
            <a:ext cx="2253600" cy="1274727"/>
          </a:xfrm>
          <a:prstGeom prst="rect">
            <a:avLst/>
          </a:prstGeom>
          <a:noFill/>
          <a:ln>
            <a:noFill/>
          </a:ln>
        </p:spPr>
      </p:pic>
      <p:grpSp>
        <p:nvGrpSpPr>
          <p:cNvPr id="456" name="Google Shape;456;p39"/>
          <p:cNvGrpSpPr/>
          <p:nvPr/>
        </p:nvGrpSpPr>
        <p:grpSpPr>
          <a:xfrm>
            <a:off x="2091346" y="1448325"/>
            <a:ext cx="235655" cy="481300"/>
            <a:chOff x="4963775" y="5368550"/>
            <a:chExt cx="294900" cy="481300"/>
          </a:xfrm>
        </p:grpSpPr>
        <p:cxnSp>
          <p:nvCxnSpPr>
            <p:cNvPr id="457" name="Google Shape;457;p39"/>
            <p:cNvCxnSpPr/>
            <p:nvPr/>
          </p:nvCxnSpPr>
          <p:spPr>
            <a:xfrm>
              <a:off x="4963775" y="5609200"/>
              <a:ext cx="294900" cy="0"/>
            </a:xfrm>
            <a:prstGeom prst="straightConnector1">
              <a:avLst/>
            </a:prstGeom>
            <a:noFill/>
            <a:ln cap="flat" cmpd="sng" w="19050">
              <a:solidFill>
                <a:srgbClr val="00BC89"/>
              </a:solidFill>
              <a:prstDash val="solid"/>
              <a:round/>
              <a:headEnd len="med" w="med" type="none"/>
              <a:tailEnd len="med" w="med" type="none"/>
            </a:ln>
          </p:spPr>
        </p:cxnSp>
        <p:sp>
          <p:nvSpPr>
            <p:cNvPr id="458" name="Google Shape;458;p39"/>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Clr>
                  <a:srgbClr val="000000"/>
                </a:buClr>
                <a:buSzPts val="1100"/>
                <a:buFont typeface="Arial"/>
                <a:buNone/>
              </a:pPr>
              <a:r>
                <a:rPr b="1" lang="en">
                  <a:solidFill>
                    <a:srgbClr val="00BC89"/>
                  </a:solidFill>
                  <a:latin typeface="Nunito Sans"/>
                  <a:ea typeface="Nunito Sans"/>
                  <a:cs typeface="Nunito Sans"/>
                  <a:sym typeface="Nunito Sans"/>
                </a:rPr>
                <a:t>12</a:t>
              </a:r>
              <a:endParaRPr b="1">
                <a:solidFill>
                  <a:srgbClr val="00BC89"/>
                </a:solidFill>
                <a:latin typeface="Nunito Sans"/>
                <a:ea typeface="Nunito Sans"/>
                <a:cs typeface="Nunito Sans"/>
                <a:sym typeface="Nunito Sans"/>
              </a:endParaRPr>
            </a:p>
          </p:txBody>
        </p:sp>
        <p:sp>
          <p:nvSpPr>
            <p:cNvPr id="459" name="Google Shape;459;p39"/>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solidFill>
                    <a:srgbClr val="00BC89"/>
                  </a:solidFill>
                  <a:latin typeface="Nunito Sans"/>
                  <a:ea typeface="Nunito Sans"/>
                  <a:cs typeface="Nunito Sans"/>
                  <a:sym typeface="Nunito Sans"/>
                </a:rPr>
                <a:t>13</a:t>
              </a:r>
              <a:endParaRPr b="1">
                <a:solidFill>
                  <a:srgbClr val="00BC89"/>
                </a:solidFill>
                <a:latin typeface="Nunito Sans"/>
                <a:ea typeface="Nunito Sans"/>
                <a:cs typeface="Nunito Sans"/>
                <a:sym typeface="Nunito Sans"/>
              </a:endParaRPr>
            </a:p>
          </p:txBody>
        </p:sp>
      </p:grpSp>
      <p:grpSp>
        <p:nvGrpSpPr>
          <p:cNvPr id="460" name="Google Shape;460;p39"/>
          <p:cNvGrpSpPr/>
          <p:nvPr/>
        </p:nvGrpSpPr>
        <p:grpSpPr>
          <a:xfrm>
            <a:off x="1634146" y="1981725"/>
            <a:ext cx="235655" cy="481300"/>
            <a:chOff x="4963775" y="5368550"/>
            <a:chExt cx="294900" cy="481300"/>
          </a:xfrm>
        </p:grpSpPr>
        <p:cxnSp>
          <p:nvCxnSpPr>
            <p:cNvPr id="461" name="Google Shape;461;p39"/>
            <p:cNvCxnSpPr/>
            <p:nvPr/>
          </p:nvCxnSpPr>
          <p:spPr>
            <a:xfrm>
              <a:off x="4963775" y="5609200"/>
              <a:ext cx="294900" cy="0"/>
            </a:xfrm>
            <a:prstGeom prst="straightConnector1">
              <a:avLst/>
            </a:prstGeom>
            <a:noFill/>
            <a:ln cap="flat" cmpd="sng" w="19050">
              <a:solidFill>
                <a:srgbClr val="00BC89"/>
              </a:solidFill>
              <a:prstDash val="solid"/>
              <a:round/>
              <a:headEnd len="med" w="med" type="none"/>
              <a:tailEnd len="med" w="med" type="none"/>
            </a:ln>
          </p:spPr>
        </p:cxnSp>
        <p:sp>
          <p:nvSpPr>
            <p:cNvPr id="462" name="Google Shape;462;p39"/>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Clr>
                  <a:srgbClr val="000000"/>
                </a:buClr>
                <a:buSzPts val="1100"/>
                <a:buFont typeface="Arial"/>
                <a:buNone/>
              </a:pPr>
              <a:r>
                <a:rPr b="1" lang="en">
                  <a:solidFill>
                    <a:srgbClr val="00BC89"/>
                  </a:solidFill>
                  <a:latin typeface="Nunito Sans"/>
                  <a:ea typeface="Nunito Sans"/>
                  <a:cs typeface="Nunito Sans"/>
                  <a:sym typeface="Nunito Sans"/>
                </a:rPr>
                <a:t>12</a:t>
              </a:r>
              <a:endParaRPr b="1">
                <a:solidFill>
                  <a:srgbClr val="00BC89"/>
                </a:solidFill>
                <a:latin typeface="Nunito Sans"/>
                <a:ea typeface="Nunito Sans"/>
                <a:cs typeface="Nunito Sans"/>
                <a:sym typeface="Nunito Sans"/>
              </a:endParaRPr>
            </a:p>
          </p:txBody>
        </p:sp>
        <p:sp>
          <p:nvSpPr>
            <p:cNvPr id="463" name="Google Shape;463;p39"/>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solidFill>
                    <a:srgbClr val="00BC89"/>
                  </a:solidFill>
                  <a:latin typeface="Nunito Sans"/>
                  <a:ea typeface="Nunito Sans"/>
                  <a:cs typeface="Nunito Sans"/>
                  <a:sym typeface="Nunito Sans"/>
                </a:rPr>
                <a:t>7</a:t>
              </a:r>
              <a:endParaRPr b="1">
                <a:solidFill>
                  <a:srgbClr val="00BC89"/>
                </a:solidFill>
                <a:latin typeface="Nunito Sans"/>
                <a:ea typeface="Nunito Sans"/>
                <a:cs typeface="Nunito Sans"/>
                <a:sym typeface="Nunito Sans"/>
              </a:endParaRPr>
            </a:p>
          </p:txBody>
        </p:sp>
      </p:grpSp>
      <p:pic>
        <p:nvPicPr>
          <p:cNvPr id="464" name="Google Shape;464;p39"/>
          <p:cNvPicPr preferRelativeResize="0"/>
          <p:nvPr/>
        </p:nvPicPr>
        <p:blipFill>
          <a:blip r:embed="rId5">
            <a:alphaModFix/>
          </a:blip>
          <a:stretch>
            <a:fillRect/>
          </a:stretch>
        </p:blipFill>
        <p:spPr>
          <a:xfrm>
            <a:off x="6875250" y="1775497"/>
            <a:ext cx="1197200" cy="2508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9" name="Shape 119"/>
        <p:cNvGrpSpPr/>
        <p:nvPr/>
      </p:nvGrpSpPr>
      <p:grpSpPr>
        <a:xfrm>
          <a:off x="0" y="0"/>
          <a:ext cx="0" cy="0"/>
          <a:chOff x="0" y="0"/>
          <a:chExt cx="0" cy="0"/>
        </a:xfrm>
      </p:grpSpPr>
      <p:sp>
        <p:nvSpPr>
          <p:cNvPr id="120" name="Google Shape;120;p28"/>
          <p:cNvSpPr txBox="1"/>
          <p:nvPr/>
        </p:nvSpPr>
        <p:spPr>
          <a:xfrm>
            <a:off x="143538" y="3794050"/>
            <a:ext cx="8829300" cy="1108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500">
                <a:solidFill>
                  <a:schemeClr val="dk1"/>
                </a:solidFill>
                <a:latin typeface="Nunito Sans"/>
                <a:ea typeface="Nunito Sans"/>
                <a:cs typeface="Nunito Sans"/>
                <a:sym typeface="Nunito Sans"/>
              </a:rPr>
              <a:t>Simple sketches for angles questions could be encouraged this week. Once again, this week sees students manipulate expressions and equations. It is worth reminding students about how to find lowest common denominators. Also stress the justification of inverse operations and how to note this </a:t>
            </a:r>
            <a:r>
              <a:rPr lang="en" sz="1500">
                <a:solidFill>
                  <a:schemeClr val="dk1"/>
                </a:solidFill>
                <a:latin typeface="Nunito Sans"/>
                <a:ea typeface="Nunito Sans"/>
                <a:cs typeface="Nunito Sans"/>
                <a:sym typeface="Nunito Sans"/>
              </a:rPr>
              <a:t>alongside</a:t>
            </a:r>
            <a:r>
              <a:rPr lang="en" sz="1500">
                <a:solidFill>
                  <a:schemeClr val="dk1"/>
                </a:solidFill>
                <a:latin typeface="Nunito Sans"/>
                <a:ea typeface="Nunito Sans"/>
                <a:cs typeface="Nunito Sans"/>
                <a:sym typeface="Nunito Sans"/>
              </a:rPr>
              <a:t> calculations. </a:t>
            </a:r>
            <a:endParaRPr sz="1500">
              <a:solidFill>
                <a:schemeClr val="dk1"/>
              </a:solidFill>
              <a:latin typeface="Nunito Sans"/>
              <a:ea typeface="Nunito Sans"/>
              <a:cs typeface="Nunito Sans"/>
              <a:sym typeface="Nunito Sans"/>
            </a:endParaRPr>
          </a:p>
        </p:txBody>
      </p:sp>
      <p:graphicFrame>
        <p:nvGraphicFramePr>
          <p:cNvPr id="121" name="Google Shape;121;p28"/>
          <p:cNvGraphicFramePr/>
          <p:nvPr/>
        </p:nvGraphicFramePr>
        <p:xfrm>
          <a:off x="174000" y="905875"/>
          <a:ext cx="3000000" cy="3000000"/>
        </p:xfrm>
        <a:graphic>
          <a:graphicData uri="http://schemas.openxmlformats.org/drawingml/2006/table">
            <a:tbl>
              <a:tblPr>
                <a:noFill/>
                <a:tableStyleId>{838540E9-B31C-4EC6-92A9-938EDC8097A0}</a:tableStyleId>
              </a:tblPr>
              <a:tblGrid>
                <a:gridCol w="8768375"/>
              </a:tblGrid>
              <a:tr h="408575">
                <a:tc>
                  <a:txBody>
                    <a:bodyPr/>
                    <a:lstStyle/>
                    <a:p>
                      <a:pPr indent="0" lvl="0" marL="0" rtl="0" algn="l">
                        <a:lnSpc>
                          <a:spcPct val="115000"/>
                        </a:lnSpc>
                        <a:spcBef>
                          <a:spcPts val="0"/>
                        </a:spcBef>
                        <a:spcAft>
                          <a:spcPts val="0"/>
                        </a:spcAft>
                        <a:buNone/>
                      </a:pPr>
                      <a:r>
                        <a:rPr lang="en" sz="1500">
                          <a:latin typeface="Nunito Sans"/>
                          <a:ea typeface="Nunito Sans"/>
                          <a:cs typeface="Nunito Sans"/>
                          <a:sym typeface="Nunito Sans"/>
                        </a:rPr>
                        <a:t>This week in a nutshell:</a:t>
                      </a:r>
                      <a:endParaRPr sz="1500">
                        <a:latin typeface="Nunito Sans"/>
                        <a:ea typeface="Nunito Sans"/>
                        <a:cs typeface="Nunito Sans"/>
                        <a:sym typeface="Nunito Sans"/>
                      </a:endParaRPr>
                    </a:p>
                    <a:p>
                      <a:pPr indent="0" lvl="0" marL="0" rtl="0" algn="l">
                        <a:lnSpc>
                          <a:spcPct val="115000"/>
                        </a:lnSpc>
                        <a:spcBef>
                          <a:spcPts val="0"/>
                        </a:spcBef>
                        <a:spcAft>
                          <a:spcPts val="0"/>
                        </a:spcAft>
                        <a:buNone/>
                      </a:pPr>
                      <a:r>
                        <a:rPr lang="en" sz="1500">
                          <a:latin typeface="Nunito Sans"/>
                          <a:ea typeface="Nunito Sans"/>
                          <a:cs typeface="Nunito Sans"/>
                          <a:sym typeface="Nunito Sans"/>
                        </a:rPr>
                        <a:t>Some of the topics here are prone to common misconceptions, so taking time to eliminate these early on will be of huge benefit.</a:t>
                      </a:r>
                      <a:endParaRPr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 sz="1500">
                          <a:latin typeface="Nunito Sans"/>
                          <a:ea typeface="Nunito Sans"/>
                          <a:cs typeface="Nunito Sans"/>
                          <a:sym typeface="Nunito Sans"/>
                        </a:rPr>
                        <a:t>Question 1: </a:t>
                      </a:r>
                      <a:r>
                        <a:rPr b="1" lang="en" sz="1500">
                          <a:latin typeface="Nunito Sans"/>
                          <a:ea typeface="Nunito Sans"/>
                          <a:cs typeface="Nunito Sans"/>
                          <a:sym typeface="Nunito Sans"/>
                        </a:rPr>
                        <a:t>Adding and subtracting fractions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27025">
                <a:tc>
                  <a:txBody>
                    <a:bodyPr/>
                    <a:lstStyle/>
                    <a:p>
                      <a:pPr indent="0" lvl="0" marL="0" rtl="0" algn="l">
                        <a:lnSpc>
                          <a:spcPct val="115000"/>
                        </a:lnSpc>
                        <a:spcBef>
                          <a:spcPts val="0"/>
                        </a:spcBef>
                        <a:spcAft>
                          <a:spcPts val="0"/>
                        </a:spcAft>
                        <a:buNone/>
                      </a:pPr>
                      <a:r>
                        <a:rPr lang="en" sz="1500">
                          <a:solidFill>
                            <a:schemeClr val="dk1"/>
                          </a:solidFill>
                          <a:latin typeface="Nunito Sans"/>
                          <a:ea typeface="Nunito Sans"/>
                          <a:cs typeface="Nunito Sans"/>
                          <a:sym typeface="Nunito Sans"/>
                        </a:rPr>
                        <a:t>Question 2: </a:t>
                      </a:r>
                      <a:r>
                        <a:rPr b="1" lang="en" sz="1500">
                          <a:solidFill>
                            <a:schemeClr val="dk1"/>
                          </a:solidFill>
                          <a:latin typeface="Nunito Sans"/>
                          <a:ea typeface="Nunito Sans"/>
                          <a:cs typeface="Nunito Sans"/>
                          <a:sym typeface="Nunito Sans"/>
                        </a:rPr>
                        <a:t>Reverse percentages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 sz="1500">
                          <a:solidFill>
                            <a:schemeClr val="dk1"/>
                          </a:solidFill>
                          <a:latin typeface="Nunito Sans"/>
                          <a:ea typeface="Nunito Sans"/>
                          <a:cs typeface="Nunito Sans"/>
                          <a:sym typeface="Nunito Sans"/>
                        </a:rPr>
                        <a:t>Question 3: </a:t>
                      </a:r>
                      <a:r>
                        <a:rPr b="1" lang="en" sz="1500">
                          <a:solidFill>
                            <a:schemeClr val="dk1"/>
                          </a:solidFill>
                          <a:latin typeface="Nunito Sans"/>
                          <a:ea typeface="Nunito Sans"/>
                          <a:cs typeface="Nunito Sans"/>
                          <a:sym typeface="Nunito Sans"/>
                        </a:rPr>
                        <a:t>Rearranging</a:t>
                      </a:r>
                      <a:r>
                        <a:rPr b="1" lang="en" sz="1500">
                          <a:solidFill>
                            <a:schemeClr val="dk1"/>
                          </a:solidFill>
                          <a:latin typeface="Nunito Sans"/>
                          <a:ea typeface="Nunito Sans"/>
                          <a:cs typeface="Nunito Sans"/>
                          <a:sym typeface="Nunito Sans"/>
                        </a:rPr>
                        <a:t> formulae</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 sz="1500">
                          <a:solidFill>
                            <a:schemeClr val="dk1"/>
                          </a:solidFill>
                          <a:latin typeface="Nunito Sans"/>
                          <a:ea typeface="Nunito Sans"/>
                          <a:cs typeface="Nunito Sans"/>
                          <a:sym typeface="Nunito Sans"/>
                        </a:rPr>
                        <a:t>Question 4: </a:t>
                      </a:r>
                      <a:r>
                        <a:rPr b="1" lang="en" sz="1500">
                          <a:solidFill>
                            <a:schemeClr val="dk1"/>
                          </a:solidFill>
                          <a:latin typeface="Nunito Sans"/>
                          <a:ea typeface="Nunito Sans"/>
                          <a:cs typeface="Nunito Sans"/>
                          <a:sym typeface="Nunito Sans"/>
                        </a:rPr>
                        <a:t>Interior/exterior angles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397225">
                <a:tc>
                  <a:txBody>
                    <a:bodyPr/>
                    <a:lstStyle/>
                    <a:p>
                      <a:pPr indent="0" lvl="0" marL="0" rtl="0" algn="l">
                        <a:lnSpc>
                          <a:spcPct val="115000"/>
                        </a:lnSpc>
                        <a:spcBef>
                          <a:spcPts val="0"/>
                        </a:spcBef>
                        <a:spcAft>
                          <a:spcPts val="0"/>
                        </a:spcAft>
                        <a:buNone/>
                      </a:pPr>
                      <a:r>
                        <a:rPr lang="en" sz="1500">
                          <a:latin typeface="Nunito Sans"/>
                          <a:ea typeface="Nunito Sans"/>
                          <a:cs typeface="Nunito Sans"/>
                          <a:sym typeface="Nunito Sans"/>
                        </a:rPr>
                        <a:t>Question 5: </a:t>
                      </a:r>
                      <a:r>
                        <a:rPr b="1" lang="en" sz="1500">
                          <a:latin typeface="Nunito Sans"/>
                          <a:ea typeface="Nunito Sans"/>
                          <a:cs typeface="Nunito Sans"/>
                          <a:sym typeface="Nunito Sans"/>
                        </a:rPr>
                        <a:t>Volume</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bl>
          </a:graphicData>
        </a:graphic>
      </p:graphicFrame>
      <p:sp>
        <p:nvSpPr>
          <p:cNvPr id="122" name="Google Shape;122;p28"/>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rgbClr val="FFFFFF"/>
                </a:solidFill>
                <a:latin typeface="Nunito Sans"/>
                <a:ea typeface="Nunito Sans"/>
                <a:cs typeface="Nunito Sans"/>
                <a:sym typeface="Nunito Sans"/>
              </a:rPr>
              <a:t>Week 11</a:t>
            </a:r>
            <a:endParaRPr b="1">
              <a:solidFill>
                <a:srgbClr val="FFFFFF"/>
              </a:solidFill>
              <a:latin typeface="Nunito Sans"/>
              <a:ea typeface="Nunito Sans"/>
              <a:cs typeface="Nunito Sans"/>
              <a:sym typeface="Nunito Sans"/>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6" name="Shape 126"/>
        <p:cNvGrpSpPr/>
        <p:nvPr/>
      </p:nvGrpSpPr>
      <p:grpSpPr>
        <a:xfrm>
          <a:off x="0" y="0"/>
          <a:ext cx="0" cy="0"/>
          <a:chOff x="0" y="0"/>
          <a:chExt cx="0" cy="0"/>
        </a:xfrm>
      </p:grpSpPr>
      <p:graphicFrame>
        <p:nvGraphicFramePr>
          <p:cNvPr id="127" name="Google Shape;127;p29"/>
          <p:cNvGraphicFramePr/>
          <p:nvPr/>
        </p:nvGraphicFramePr>
        <p:xfrm>
          <a:off x="174000" y="905875"/>
          <a:ext cx="3000000" cy="3000000"/>
        </p:xfrm>
        <a:graphic>
          <a:graphicData uri="http://schemas.openxmlformats.org/drawingml/2006/table">
            <a:tbl>
              <a:tblPr>
                <a:noFill/>
                <a:tableStyleId>{838540E9-B31C-4EC6-92A9-938EDC8097A0}</a:tableStyleId>
              </a:tblPr>
              <a:tblGrid>
                <a:gridCol w="8458075"/>
              </a:tblGrid>
              <a:tr h="355900">
                <a:tc>
                  <a:txBody>
                    <a:bodyPr/>
                    <a:lstStyle/>
                    <a:p>
                      <a:pPr indent="0" lvl="0" marL="0" rtl="0" algn="l">
                        <a:lnSpc>
                          <a:spcPct val="115000"/>
                        </a:lnSpc>
                        <a:spcBef>
                          <a:spcPts val="0"/>
                        </a:spcBef>
                        <a:spcAft>
                          <a:spcPts val="0"/>
                        </a:spcAft>
                        <a:buNone/>
                      </a:pPr>
                      <a:r>
                        <a:rPr lang="en">
                          <a:latin typeface="Nunito Sans"/>
                          <a:ea typeface="Nunito Sans"/>
                          <a:cs typeface="Nunito Sans"/>
                          <a:sym typeface="Nunito Sans"/>
                        </a:rPr>
                        <a:t>This week’s ideas for class discussion include:</a:t>
                      </a:r>
                      <a:endParaRPr>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957250">
                <a:tc>
                  <a:txBody>
                    <a:bodyPr/>
                    <a:lstStyle/>
                    <a:p>
                      <a:pPr indent="0" lvl="0" marL="0" rtl="0" algn="l">
                        <a:lnSpc>
                          <a:spcPct val="115000"/>
                        </a:lnSpc>
                        <a:spcBef>
                          <a:spcPts val="0"/>
                        </a:spcBef>
                        <a:spcAft>
                          <a:spcPts val="0"/>
                        </a:spcAft>
                        <a:buNone/>
                      </a:pPr>
                      <a:r>
                        <a:rPr lang="en">
                          <a:solidFill>
                            <a:schemeClr val="dk1"/>
                          </a:solidFill>
                          <a:latin typeface="Nunito Sans"/>
                          <a:ea typeface="Nunito Sans"/>
                          <a:cs typeface="Nunito Sans"/>
                          <a:sym typeface="Nunito Sans"/>
                        </a:rPr>
                        <a:t>Question</a:t>
                      </a:r>
                      <a:r>
                        <a:rPr lang="en">
                          <a:latin typeface="Nunito Sans"/>
                          <a:ea typeface="Nunito Sans"/>
                          <a:cs typeface="Nunito Sans"/>
                          <a:sym typeface="Nunito Sans"/>
                        </a:rPr>
                        <a:t> 1: </a:t>
                      </a:r>
                      <a:r>
                        <a:rPr b="1" lang="en">
                          <a:solidFill>
                            <a:schemeClr val="dk1"/>
                          </a:solidFill>
                          <a:latin typeface="Nunito Sans"/>
                          <a:ea typeface="Nunito Sans"/>
                          <a:cs typeface="Nunito Sans"/>
                          <a:sym typeface="Nunito Sans"/>
                        </a:rPr>
                        <a:t>Adding and subtracting fractions</a:t>
                      </a:r>
                      <a:endParaRPr b="1">
                        <a:solidFill>
                          <a:srgbClr val="FF0000"/>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0000FF"/>
                        </a:buClr>
                        <a:buSzPts val="1400"/>
                        <a:buFont typeface="Nunito Sans"/>
                        <a:buChar char="●"/>
                      </a:pPr>
                      <a:r>
                        <a:rPr b="1" lang="en">
                          <a:solidFill>
                            <a:srgbClr val="0000FF"/>
                          </a:solidFill>
                          <a:latin typeface="Nunito Sans"/>
                          <a:ea typeface="Nunito Sans"/>
                          <a:cs typeface="Nunito Sans"/>
                          <a:sym typeface="Nunito Sans"/>
                        </a:rPr>
                        <a:t>How do you find a lowest common denominator (LCD)?</a:t>
                      </a:r>
                      <a:endParaRPr b="1">
                        <a:solidFill>
                          <a:srgbClr val="0000FF"/>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0000FF"/>
                        </a:buClr>
                        <a:buSzPts val="1400"/>
                        <a:buFont typeface="Nunito Sans"/>
                        <a:buChar char="●"/>
                      </a:pPr>
                      <a:r>
                        <a:rPr b="1" lang="en">
                          <a:solidFill>
                            <a:srgbClr val="0000FF"/>
                          </a:solidFill>
                          <a:latin typeface="Nunito Sans"/>
                          <a:ea typeface="Nunito Sans"/>
                          <a:cs typeface="Nunito Sans"/>
                          <a:sym typeface="Nunito Sans"/>
                        </a:rPr>
                        <a:t>Do we have to use the LCD or will any common denominator work?</a:t>
                      </a:r>
                      <a:endParaRPr b="1">
                        <a:solidFill>
                          <a:srgbClr val="0000FF"/>
                        </a:solidFill>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619000">
                <a:tc>
                  <a:txBody>
                    <a:bodyPr/>
                    <a:lstStyle/>
                    <a:p>
                      <a:pPr indent="0" lvl="0" marL="0" rtl="0" algn="l">
                        <a:lnSpc>
                          <a:spcPct val="115000"/>
                        </a:lnSpc>
                        <a:spcBef>
                          <a:spcPts val="0"/>
                        </a:spcBef>
                        <a:spcAft>
                          <a:spcPts val="0"/>
                        </a:spcAft>
                        <a:buNone/>
                      </a:pPr>
                      <a:r>
                        <a:rPr lang="en">
                          <a:solidFill>
                            <a:schemeClr val="dk1"/>
                          </a:solidFill>
                          <a:latin typeface="Nunito Sans"/>
                          <a:ea typeface="Nunito Sans"/>
                          <a:cs typeface="Nunito Sans"/>
                          <a:sym typeface="Nunito Sans"/>
                        </a:rPr>
                        <a:t>Question</a:t>
                      </a:r>
                      <a:r>
                        <a:rPr lang="en">
                          <a:solidFill>
                            <a:schemeClr val="dk1"/>
                          </a:solidFill>
                          <a:latin typeface="Nunito Sans"/>
                          <a:ea typeface="Nunito Sans"/>
                          <a:cs typeface="Nunito Sans"/>
                          <a:sym typeface="Nunito Sans"/>
                        </a:rPr>
                        <a:t> 2: </a:t>
                      </a:r>
                      <a:r>
                        <a:rPr b="1" lang="en">
                          <a:solidFill>
                            <a:schemeClr val="dk1"/>
                          </a:solidFill>
                          <a:latin typeface="Nunito Sans"/>
                          <a:ea typeface="Nunito Sans"/>
                          <a:cs typeface="Nunito Sans"/>
                          <a:sym typeface="Nunito Sans"/>
                        </a:rPr>
                        <a:t>Reverse percentages</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0000FF"/>
                        </a:buClr>
                        <a:buSzPts val="1400"/>
                        <a:buFont typeface="Nunito Sans"/>
                        <a:buChar char="●"/>
                      </a:pPr>
                      <a:r>
                        <a:rPr b="1" lang="en">
                          <a:solidFill>
                            <a:srgbClr val="0000FF"/>
                          </a:solidFill>
                          <a:latin typeface="Nunito Sans"/>
                          <a:ea typeface="Nunito Sans"/>
                          <a:cs typeface="Nunito Sans"/>
                          <a:sym typeface="Nunito Sans"/>
                        </a:rPr>
                        <a:t>Why might it be important to be able to “reverse” a mathematical procedure carried out by someone else?</a:t>
                      </a:r>
                      <a:endParaRPr b="1">
                        <a:solidFill>
                          <a:srgbClr val="0000FF"/>
                        </a:solidFill>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FCFCFC"/>
                    </a:solidFill>
                  </a:tcPr>
                </a:tc>
              </a:tr>
              <a:tr h="523500">
                <a:tc>
                  <a:txBody>
                    <a:bodyPr/>
                    <a:lstStyle/>
                    <a:p>
                      <a:pPr indent="0" lvl="0" marL="0" rtl="0" algn="l">
                        <a:lnSpc>
                          <a:spcPct val="115000"/>
                        </a:lnSpc>
                        <a:spcBef>
                          <a:spcPts val="0"/>
                        </a:spcBef>
                        <a:spcAft>
                          <a:spcPts val="0"/>
                        </a:spcAft>
                        <a:buNone/>
                      </a:pPr>
                      <a:r>
                        <a:rPr lang="en">
                          <a:solidFill>
                            <a:schemeClr val="dk1"/>
                          </a:solidFill>
                          <a:latin typeface="Nunito Sans"/>
                          <a:ea typeface="Nunito Sans"/>
                          <a:cs typeface="Nunito Sans"/>
                          <a:sym typeface="Nunito Sans"/>
                        </a:rPr>
                        <a:t>Question</a:t>
                      </a:r>
                      <a:r>
                        <a:rPr lang="en">
                          <a:solidFill>
                            <a:schemeClr val="dk1"/>
                          </a:solidFill>
                          <a:latin typeface="Nunito Sans"/>
                          <a:ea typeface="Nunito Sans"/>
                          <a:cs typeface="Nunito Sans"/>
                          <a:sym typeface="Nunito Sans"/>
                        </a:rPr>
                        <a:t> 3: </a:t>
                      </a:r>
                      <a:r>
                        <a:rPr b="1" lang="en">
                          <a:solidFill>
                            <a:schemeClr val="dk1"/>
                          </a:solidFill>
                          <a:latin typeface="Nunito Sans"/>
                          <a:ea typeface="Nunito Sans"/>
                          <a:cs typeface="Nunito Sans"/>
                          <a:sym typeface="Nunito Sans"/>
                        </a:rPr>
                        <a:t>Rearranging formulae</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0000FF"/>
                        </a:buClr>
                        <a:buSzPts val="1400"/>
                        <a:buFont typeface="Nunito Sans"/>
                        <a:buChar char="●"/>
                      </a:pPr>
                      <a:r>
                        <a:rPr b="1" lang="en">
                          <a:solidFill>
                            <a:srgbClr val="0000FF"/>
                          </a:solidFill>
                          <a:latin typeface="Nunito Sans"/>
                          <a:ea typeface="Nunito Sans"/>
                          <a:cs typeface="Nunito Sans"/>
                          <a:sym typeface="Nunito Sans"/>
                        </a:rPr>
                        <a:t>Give me some examples from other subjects where this will be useful.</a:t>
                      </a:r>
                      <a:endParaRPr b="1">
                        <a:solidFill>
                          <a:srgbClr val="0000FF"/>
                        </a:solidFill>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523500">
                <a:tc>
                  <a:txBody>
                    <a:bodyPr/>
                    <a:lstStyle/>
                    <a:p>
                      <a:pPr indent="0" lvl="0" marL="0" rtl="0" algn="l">
                        <a:lnSpc>
                          <a:spcPct val="115000"/>
                        </a:lnSpc>
                        <a:spcBef>
                          <a:spcPts val="0"/>
                        </a:spcBef>
                        <a:spcAft>
                          <a:spcPts val="0"/>
                        </a:spcAft>
                        <a:buNone/>
                      </a:pPr>
                      <a:r>
                        <a:rPr lang="en">
                          <a:solidFill>
                            <a:schemeClr val="dk1"/>
                          </a:solidFill>
                          <a:latin typeface="Nunito Sans"/>
                          <a:ea typeface="Nunito Sans"/>
                          <a:cs typeface="Nunito Sans"/>
                          <a:sym typeface="Nunito Sans"/>
                        </a:rPr>
                        <a:t>Question</a:t>
                      </a:r>
                      <a:r>
                        <a:rPr lang="en">
                          <a:solidFill>
                            <a:schemeClr val="dk1"/>
                          </a:solidFill>
                          <a:latin typeface="Nunito Sans"/>
                          <a:ea typeface="Nunito Sans"/>
                          <a:cs typeface="Nunito Sans"/>
                          <a:sym typeface="Nunito Sans"/>
                        </a:rPr>
                        <a:t> 4: </a:t>
                      </a:r>
                      <a:r>
                        <a:rPr b="1" lang="en">
                          <a:solidFill>
                            <a:schemeClr val="dk1"/>
                          </a:solidFill>
                          <a:latin typeface="Nunito Sans"/>
                          <a:ea typeface="Nunito Sans"/>
                          <a:cs typeface="Nunito Sans"/>
                          <a:sym typeface="Nunito Sans"/>
                        </a:rPr>
                        <a:t>Interior/exterior angles</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0000FF"/>
                        </a:buClr>
                        <a:buSzPts val="1400"/>
                        <a:buFont typeface="Nunito Sans"/>
                        <a:buChar char="●"/>
                      </a:pPr>
                      <a:r>
                        <a:rPr b="1" lang="en">
                          <a:solidFill>
                            <a:srgbClr val="0000FF"/>
                          </a:solidFill>
                          <a:latin typeface="Nunito Sans"/>
                          <a:ea typeface="Nunito Sans"/>
                          <a:cs typeface="Nunito Sans"/>
                          <a:sym typeface="Nunito Sans"/>
                        </a:rPr>
                        <a:t>Which angle facts lead to the rules we used for interior/exterior angles?</a:t>
                      </a:r>
                      <a:endParaRPr b="1">
                        <a:solidFill>
                          <a:srgbClr val="0000FF"/>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0000FF"/>
                        </a:buClr>
                        <a:buSzPts val="1400"/>
                        <a:buFont typeface="Nunito Sans"/>
                        <a:buChar char="●"/>
                      </a:pPr>
                      <a:r>
                        <a:rPr b="1" lang="en">
                          <a:solidFill>
                            <a:srgbClr val="0000FF"/>
                          </a:solidFill>
                          <a:latin typeface="Nunito Sans"/>
                          <a:ea typeface="Nunito Sans"/>
                          <a:cs typeface="Nunito Sans"/>
                          <a:sym typeface="Nunito Sans"/>
                        </a:rPr>
                        <a:t>Can you think how exterior angles predict tiling and tessellation options?</a:t>
                      </a:r>
                      <a:endParaRPr b="1">
                        <a:solidFill>
                          <a:srgbClr val="0000FF"/>
                        </a:solidFill>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508950">
                <a:tc>
                  <a:txBody>
                    <a:bodyPr/>
                    <a:lstStyle/>
                    <a:p>
                      <a:pPr indent="0" lvl="0" marL="0" rtl="0" algn="l">
                        <a:lnSpc>
                          <a:spcPct val="115000"/>
                        </a:lnSpc>
                        <a:spcBef>
                          <a:spcPts val="0"/>
                        </a:spcBef>
                        <a:spcAft>
                          <a:spcPts val="0"/>
                        </a:spcAft>
                        <a:buNone/>
                      </a:pPr>
                      <a:r>
                        <a:rPr lang="en">
                          <a:solidFill>
                            <a:schemeClr val="dk1"/>
                          </a:solidFill>
                          <a:latin typeface="Nunito Sans"/>
                          <a:ea typeface="Nunito Sans"/>
                          <a:cs typeface="Nunito Sans"/>
                          <a:sym typeface="Nunito Sans"/>
                        </a:rPr>
                        <a:t>Question</a:t>
                      </a:r>
                      <a:r>
                        <a:rPr lang="en">
                          <a:latin typeface="Nunito Sans"/>
                          <a:ea typeface="Nunito Sans"/>
                          <a:cs typeface="Nunito Sans"/>
                          <a:sym typeface="Nunito Sans"/>
                        </a:rPr>
                        <a:t> 5: </a:t>
                      </a:r>
                      <a:r>
                        <a:rPr b="1" lang="en">
                          <a:solidFill>
                            <a:schemeClr val="dk1"/>
                          </a:solidFill>
                          <a:latin typeface="Nunito Sans"/>
                          <a:ea typeface="Nunito Sans"/>
                          <a:cs typeface="Nunito Sans"/>
                          <a:sym typeface="Nunito Sans"/>
                        </a:rPr>
                        <a:t>Volume</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0000FF"/>
                        </a:buClr>
                        <a:buSzPts val="1400"/>
                        <a:buFont typeface="Nunito Sans"/>
                        <a:buChar char="●"/>
                      </a:pPr>
                      <a:r>
                        <a:rPr b="1" lang="en">
                          <a:solidFill>
                            <a:srgbClr val="0000FF"/>
                          </a:solidFill>
                          <a:latin typeface="Nunito Sans"/>
                          <a:ea typeface="Nunito Sans"/>
                          <a:cs typeface="Nunito Sans"/>
                          <a:sym typeface="Nunito Sans"/>
                        </a:rPr>
                        <a:t>What is different when calculating the volume of an object with curved faces?</a:t>
                      </a:r>
                      <a:endParaRPr b="1">
                        <a:solidFill>
                          <a:srgbClr val="0000FF"/>
                        </a:solidFill>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bl>
          </a:graphicData>
        </a:graphic>
      </p:graphicFrame>
      <p:sp>
        <p:nvSpPr>
          <p:cNvPr id="128" name="Google Shape;128;p29"/>
          <p:cNvSpPr txBox="1"/>
          <p:nvPr/>
        </p:nvSpPr>
        <p:spPr>
          <a:xfrm>
            <a:off x="80050" y="361775"/>
            <a:ext cx="26142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rgbClr val="FFFFFF"/>
                </a:solidFill>
                <a:latin typeface="Nunito Sans"/>
                <a:ea typeface="Nunito Sans"/>
                <a:cs typeface="Nunito Sans"/>
                <a:sym typeface="Nunito Sans"/>
              </a:rPr>
              <a:t>Week 11: Discussion Ideas</a:t>
            </a:r>
            <a:endParaRPr b="1">
              <a:solidFill>
                <a:srgbClr val="FFFFFF"/>
              </a:solidFill>
              <a:latin typeface="Nunito Sans"/>
              <a:ea typeface="Nunito Sans"/>
              <a:cs typeface="Nunito Sans"/>
              <a:sym typeface="Nunito Sans"/>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2" name="Shape 132"/>
        <p:cNvGrpSpPr/>
        <p:nvPr/>
      </p:nvGrpSpPr>
      <p:grpSpPr>
        <a:xfrm>
          <a:off x="0" y="0"/>
          <a:ext cx="0" cy="0"/>
          <a:chOff x="0" y="0"/>
          <a:chExt cx="0" cy="0"/>
        </a:xfrm>
      </p:grpSpPr>
      <p:graphicFrame>
        <p:nvGraphicFramePr>
          <p:cNvPr id="133" name="Google Shape;133;p30"/>
          <p:cNvGraphicFramePr/>
          <p:nvPr/>
        </p:nvGraphicFramePr>
        <p:xfrm>
          <a:off x="108044" y="862525"/>
          <a:ext cx="3000000" cy="3000000"/>
        </p:xfrm>
        <a:graphic>
          <a:graphicData uri="http://schemas.openxmlformats.org/drawingml/2006/table">
            <a:tbl>
              <a:tblPr bandRow="1" firstRow="1">
                <a:noFill/>
                <a:tableStyleId>{E8E93777-E13E-4A5F-96E0-854E69B8E030}</a:tableStyleId>
              </a:tblPr>
              <a:tblGrid>
                <a:gridCol w="1546950"/>
                <a:gridCol w="750800"/>
                <a:gridCol w="2166200"/>
                <a:gridCol w="1350275"/>
                <a:gridCol w="3067850"/>
              </a:tblGrid>
              <a:tr h="1709225">
                <a:tc gridSpan="2">
                  <a:txBody>
                    <a:bodyPr/>
                    <a:lstStyle/>
                    <a:p>
                      <a:pPr indent="-330200" lvl="0" marL="457200" rtl="0" algn="l">
                        <a:spcBef>
                          <a:spcPts val="0"/>
                        </a:spcBef>
                        <a:spcAft>
                          <a:spcPts val="0"/>
                        </a:spcAft>
                        <a:buClr>
                          <a:schemeClr val="dk1"/>
                        </a:buClr>
                        <a:buSzPts val="1600"/>
                        <a:buFont typeface="Nunito Sans"/>
                        <a:buAutoNum type="arabicParenR"/>
                      </a:pPr>
                      <a:r>
                        <a:rPr lang="en" sz="1600">
                          <a:solidFill>
                            <a:schemeClr val="dk1"/>
                          </a:solidFill>
                          <a:latin typeface="Nunito Sans"/>
                          <a:ea typeface="Nunito Sans"/>
                          <a:cs typeface="Nunito Sans"/>
                          <a:sym typeface="Nunito Sans"/>
                        </a:rPr>
                        <a:t>Calculate</a:t>
                      </a:r>
                      <a:endParaRPr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330200" lvl="0" marL="457200" rtl="0" algn="l">
                        <a:lnSpc>
                          <a:spcPct val="250000"/>
                        </a:lnSpc>
                        <a:spcBef>
                          <a:spcPts val="0"/>
                        </a:spcBef>
                        <a:spcAft>
                          <a:spcPts val="0"/>
                        </a:spcAft>
                        <a:buClr>
                          <a:schemeClr val="dk1"/>
                        </a:buClr>
                        <a:buSzPts val="1600"/>
                        <a:buFont typeface="Nunito Sans"/>
                        <a:buAutoNum type="alphaLcParenR"/>
                      </a:pPr>
                      <a:r>
                        <a:t/>
                      </a:r>
                      <a:endParaRPr b="0" sz="1600">
                        <a:solidFill>
                          <a:schemeClr val="dk1"/>
                        </a:solidFill>
                        <a:latin typeface="Nunito Sans"/>
                        <a:ea typeface="Nunito Sans"/>
                        <a:cs typeface="Nunito Sans"/>
                        <a:sym typeface="Nunito Sans"/>
                      </a:endParaRPr>
                    </a:p>
                    <a:p>
                      <a:pPr indent="-330200" lvl="0" marL="457200" rtl="0" algn="l">
                        <a:lnSpc>
                          <a:spcPct val="250000"/>
                        </a:lnSpc>
                        <a:spcBef>
                          <a:spcPts val="0"/>
                        </a:spcBef>
                        <a:spcAft>
                          <a:spcPts val="0"/>
                        </a:spcAft>
                        <a:buClr>
                          <a:schemeClr val="dk1"/>
                        </a:buClr>
                        <a:buSzPts val="1600"/>
                        <a:buFont typeface="Nunito Sans"/>
                        <a:buAutoNum type="alphaLcParenR"/>
                      </a:pPr>
                      <a:r>
                        <a:t/>
                      </a:r>
                      <a:endParaRPr b="0" sz="1600">
                        <a:solidFill>
                          <a:schemeClr val="dk1"/>
                        </a:solidFill>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 sz="1600">
                          <a:solidFill>
                            <a:srgbClr val="000000"/>
                          </a:solidFill>
                          <a:latin typeface="Nunito Sans"/>
                          <a:ea typeface="Nunito Sans"/>
                          <a:cs typeface="Nunito Sans"/>
                          <a:sym typeface="Nunito Sans"/>
                        </a:rPr>
                        <a:t>2) </a:t>
                      </a:r>
                      <a:r>
                        <a:rPr lang="en" sz="1600">
                          <a:solidFill>
                            <a:srgbClr val="000000"/>
                          </a:solidFill>
                          <a:latin typeface="Nunito Sans"/>
                          <a:ea typeface="Nunito Sans"/>
                          <a:cs typeface="Nunito Sans"/>
                          <a:sym typeface="Nunito Sans"/>
                        </a:rPr>
                        <a:t>What was the original amount</a:t>
                      </a:r>
                      <a:endParaRPr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lang="en" sz="1600">
                          <a:solidFill>
                            <a:srgbClr val="000000"/>
                          </a:solidFill>
                          <a:latin typeface="Nunito Sans"/>
                          <a:ea typeface="Nunito Sans"/>
                          <a:cs typeface="Nunito Sans"/>
                          <a:sym typeface="Nunito Sans"/>
                        </a:rPr>
                        <a:t>     if...</a:t>
                      </a:r>
                      <a:endParaRPr sz="1600">
                        <a:solidFill>
                          <a:srgbClr val="000000"/>
                        </a:solidFill>
                        <a:latin typeface="Nunito Sans"/>
                        <a:ea typeface="Nunito Sans"/>
                        <a:cs typeface="Nunito Sans"/>
                        <a:sym typeface="Nunito Sans"/>
                      </a:endParaRPr>
                    </a:p>
                    <a:p>
                      <a:pPr indent="-330200" lvl="0" marL="457200" marR="0" rtl="0" algn="l">
                        <a:lnSpc>
                          <a:spcPct val="100000"/>
                        </a:lnSpc>
                        <a:spcBef>
                          <a:spcPts val="0"/>
                        </a:spcBef>
                        <a:spcAft>
                          <a:spcPts val="0"/>
                        </a:spcAft>
                        <a:buClr>
                          <a:srgbClr val="000000"/>
                        </a:buClr>
                        <a:buSzPts val="1600"/>
                        <a:buFont typeface="Nunito Sans"/>
                        <a:buAutoNum type="alphaLcParenR"/>
                      </a:pPr>
                      <a:r>
                        <a:rPr lang="en" sz="1600">
                          <a:solidFill>
                            <a:srgbClr val="000000"/>
                          </a:solidFill>
                          <a:latin typeface="Nunito Sans"/>
                          <a:ea typeface="Nunito Sans"/>
                          <a:cs typeface="Nunito Sans"/>
                          <a:sym typeface="Nunito Sans"/>
                        </a:rPr>
                        <a:t>50% is 27?</a:t>
                      </a:r>
                      <a:endParaRPr sz="1600">
                        <a:solidFill>
                          <a:srgbClr val="000000"/>
                        </a:solidFill>
                        <a:latin typeface="Nunito Sans"/>
                        <a:ea typeface="Nunito Sans"/>
                        <a:cs typeface="Nunito Sans"/>
                        <a:sym typeface="Nunito Sans"/>
                      </a:endParaRPr>
                    </a:p>
                    <a:p>
                      <a:pPr indent="-330200" lvl="0" marL="457200" marR="0" rtl="0" algn="l">
                        <a:lnSpc>
                          <a:spcPct val="100000"/>
                        </a:lnSpc>
                        <a:spcBef>
                          <a:spcPts val="0"/>
                        </a:spcBef>
                        <a:spcAft>
                          <a:spcPts val="0"/>
                        </a:spcAft>
                        <a:buClr>
                          <a:srgbClr val="000000"/>
                        </a:buClr>
                        <a:buSzPts val="1600"/>
                        <a:buFont typeface="Nunito Sans"/>
                        <a:buAutoNum type="alphaLcParenR"/>
                      </a:pPr>
                      <a:r>
                        <a:rPr lang="en" sz="1600">
                          <a:solidFill>
                            <a:srgbClr val="000000"/>
                          </a:solidFill>
                          <a:latin typeface="Nunito Sans"/>
                          <a:ea typeface="Nunito Sans"/>
                          <a:cs typeface="Nunito Sans"/>
                          <a:sym typeface="Nunito Sans"/>
                        </a:rPr>
                        <a:t>10% is 14?</a:t>
                      </a:r>
                      <a:endParaRPr sz="1600">
                        <a:solidFill>
                          <a:srgbClr val="000000"/>
                        </a:solidFill>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 sz="1600">
                          <a:solidFill>
                            <a:srgbClr val="000000"/>
                          </a:solidFill>
                          <a:latin typeface="Nunito Sans"/>
                          <a:ea typeface="Nunito Sans"/>
                          <a:cs typeface="Nunito Sans"/>
                          <a:sym typeface="Nunito Sans"/>
                        </a:rPr>
                        <a:t>3) </a:t>
                      </a:r>
                      <a:r>
                        <a:rPr lang="en" sz="1600">
                          <a:solidFill>
                            <a:srgbClr val="000000"/>
                          </a:solidFill>
                          <a:latin typeface="Nunito Sans"/>
                          <a:ea typeface="Nunito Sans"/>
                          <a:cs typeface="Nunito Sans"/>
                          <a:sym typeface="Nunito Sans"/>
                        </a:rPr>
                        <a:t>Make </a:t>
                      </a:r>
                      <a:r>
                        <a:rPr i="1" lang="en" sz="1600">
                          <a:solidFill>
                            <a:srgbClr val="000000"/>
                          </a:solidFill>
                          <a:latin typeface="Times New Roman"/>
                          <a:ea typeface="Times New Roman"/>
                          <a:cs typeface="Times New Roman"/>
                          <a:sym typeface="Times New Roman"/>
                        </a:rPr>
                        <a:t>a </a:t>
                      </a:r>
                      <a:r>
                        <a:rPr lang="en" sz="1600">
                          <a:solidFill>
                            <a:srgbClr val="000000"/>
                          </a:solidFill>
                          <a:latin typeface="Nunito Sans"/>
                          <a:ea typeface="Nunito Sans"/>
                          <a:cs typeface="Nunito Sans"/>
                          <a:sym typeface="Nunito Sans"/>
                        </a:rPr>
                        <a:t>the subject.</a:t>
                      </a:r>
                      <a:endParaRPr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rgbClr val="000000"/>
                        </a:solidFill>
                        <a:latin typeface="Nunito Sans"/>
                        <a:ea typeface="Nunito Sans"/>
                        <a:cs typeface="Nunito Sans"/>
                        <a:sym typeface="Nunito Sans"/>
                      </a:endParaRPr>
                    </a:p>
                    <a:p>
                      <a:pPr indent="0" lvl="0" marL="0" marR="0" rtl="0" algn="ctr">
                        <a:spcBef>
                          <a:spcPts val="0"/>
                        </a:spcBef>
                        <a:spcAft>
                          <a:spcPts val="0"/>
                        </a:spcAft>
                        <a:buNone/>
                      </a:pPr>
                      <a:r>
                        <a:rPr i="1" lang="en" sz="1600">
                          <a:solidFill>
                            <a:srgbClr val="000000"/>
                          </a:solidFill>
                          <a:latin typeface="Times New Roman"/>
                          <a:ea typeface="Times New Roman"/>
                          <a:cs typeface="Times New Roman"/>
                          <a:sym typeface="Times New Roman"/>
                        </a:rPr>
                        <a:t>F = ma</a:t>
                      </a:r>
                      <a:endParaRPr i="1" sz="1600">
                        <a:solidFill>
                          <a:srgbClr val="000000"/>
                        </a:solidFill>
                        <a:latin typeface="Times New Roman"/>
                        <a:ea typeface="Times New Roman"/>
                        <a:cs typeface="Times New Roman"/>
                        <a:sym typeface="Times New Roman"/>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273975">
                <a:tc gridSpan="3">
                  <a:txBody>
                    <a:bodyPr/>
                    <a:lstStyle/>
                    <a:p>
                      <a:pPr indent="0" lvl="0" marL="0" marR="0" rtl="0" algn="l">
                        <a:spcBef>
                          <a:spcPts val="0"/>
                        </a:spcBef>
                        <a:spcAft>
                          <a:spcPts val="0"/>
                        </a:spcAft>
                        <a:buNone/>
                      </a:pPr>
                      <a:r>
                        <a:rPr lang="en" sz="1600">
                          <a:solidFill>
                            <a:srgbClr val="000000"/>
                          </a:solidFill>
                          <a:latin typeface="Nunito Sans"/>
                          <a:ea typeface="Nunito Sans"/>
                          <a:cs typeface="Nunito Sans"/>
                          <a:sym typeface="Nunito Sans"/>
                        </a:rPr>
                        <a:t>4) </a:t>
                      </a:r>
                      <a:r>
                        <a:rPr b="1" lang="en" sz="1600">
                          <a:solidFill>
                            <a:srgbClr val="000000"/>
                          </a:solidFill>
                          <a:latin typeface="Nunito Sans"/>
                          <a:ea typeface="Nunito Sans"/>
                          <a:cs typeface="Nunito Sans"/>
                          <a:sym typeface="Nunito Sans"/>
                        </a:rPr>
                        <a:t>Below is part of a regular </a:t>
                      </a:r>
                      <a:r>
                        <a:rPr b="1" lang="en" sz="1600">
                          <a:latin typeface="Nunito Sans"/>
                          <a:ea typeface="Nunito Sans"/>
                          <a:cs typeface="Nunito Sans"/>
                          <a:sym typeface="Nunito Sans"/>
                        </a:rPr>
                        <a:t>polygon</a:t>
                      </a:r>
                      <a:r>
                        <a:rPr b="1" lang="en" sz="1600">
                          <a:solidFill>
                            <a:srgbClr val="000000"/>
                          </a:solidFill>
                          <a:latin typeface="Nunito Sans"/>
                          <a:ea typeface="Nunito Sans"/>
                          <a:cs typeface="Nunito Sans"/>
                          <a:sym typeface="Nunito Sans"/>
                        </a:rPr>
                        <a:t>. Given</a:t>
                      </a:r>
                      <a:endParaRPr b="1" sz="1600">
                        <a:latin typeface="Nunito Sans"/>
                        <a:ea typeface="Nunito Sans"/>
                        <a:cs typeface="Nunito Sans"/>
                        <a:sym typeface="Nunito Sans"/>
                      </a:endParaRPr>
                    </a:p>
                    <a:p>
                      <a:pPr indent="0" lvl="0" marL="0" marR="0" rtl="0" algn="l">
                        <a:spcBef>
                          <a:spcPts val="0"/>
                        </a:spcBef>
                        <a:spcAft>
                          <a:spcPts val="0"/>
                        </a:spcAft>
                        <a:buNone/>
                      </a:pPr>
                      <a:r>
                        <a:rPr b="1" lang="en" sz="1600">
                          <a:latin typeface="Nunito Sans"/>
                          <a:ea typeface="Nunito Sans"/>
                          <a:cs typeface="Nunito Sans"/>
                          <a:sym typeface="Nunito Sans"/>
                        </a:rPr>
                        <a:t>     </a:t>
                      </a:r>
                      <a:r>
                        <a:rPr b="1" lang="en" sz="1600">
                          <a:solidFill>
                            <a:srgbClr val="000000"/>
                          </a:solidFill>
                          <a:latin typeface="Nunito Sans"/>
                          <a:ea typeface="Nunito Sans"/>
                          <a:cs typeface="Nunito Sans"/>
                          <a:sym typeface="Nunito Sans"/>
                        </a:rPr>
                        <a:t>the exterior angle is 30</a:t>
                      </a:r>
                      <a:r>
                        <a:rPr b="1" baseline="30000" lang="en" sz="1600">
                          <a:solidFill>
                            <a:srgbClr val="000000"/>
                          </a:solidFill>
                          <a:latin typeface="Nunito Sans"/>
                          <a:ea typeface="Nunito Sans"/>
                          <a:cs typeface="Nunito Sans"/>
                          <a:sym typeface="Nunito Sans"/>
                        </a:rPr>
                        <a:t>o</a:t>
                      </a:r>
                      <a:r>
                        <a:rPr b="1" lang="en" sz="1600">
                          <a:latin typeface="Nunito Sans"/>
                          <a:ea typeface="Nunito Sans"/>
                          <a:cs typeface="Nunito Sans"/>
                          <a:sym typeface="Nunito Sans"/>
                        </a:rPr>
                        <a:t>, how many sides</a:t>
                      </a:r>
                      <a:endParaRPr b="1" sz="1600">
                        <a:latin typeface="Nunito Sans"/>
                        <a:ea typeface="Nunito Sans"/>
                        <a:cs typeface="Nunito Sans"/>
                        <a:sym typeface="Nunito Sans"/>
                      </a:endParaRPr>
                    </a:p>
                    <a:p>
                      <a:pPr indent="0" lvl="0" marL="0" marR="0" rtl="0" algn="l">
                        <a:spcBef>
                          <a:spcPts val="0"/>
                        </a:spcBef>
                        <a:spcAft>
                          <a:spcPts val="0"/>
                        </a:spcAft>
                        <a:buNone/>
                      </a:pPr>
                      <a:r>
                        <a:rPr b="1" lang="en" sz="1600">
                          <a:latin typeface="Nunito Sans"/>
                          <a:ea typeface="Nunito Sans"/>
                          <a:cs typeface="Nunito Sans"/>
                          <a:sym typeface="Nunito Sans"/>
                        </a:rPr>
                        <a:t>     does this polygon have?</a:t>
                      </a:r>
                      <a:endParaRPr b="1" sz="1600">
                        <a:solidFill>
                          <a:srgbClr val="000000"/>
                        </a:solidFill>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 sz="1600">
                          <a:solidFill>
                            <a:srgbClr val="000000"/>
                          </a:solidFill>
                          <a:latin typeface="Nunito Sans"/>
                          <a:ea typeface="Nunito Sans"/>
                          <a:cs typeface="Nunito Sans"/>
                          <a:sym typeface="Nunito Sans"/>
                        </a:rPr>
                        <a:t>5) </a:t>
                      </a:r>
                      <a:r>
                        <a:rPr b="1" lang="en" sz="1600">
                          <a:solidFill>
                            <a:srgbClr val="000000"/>
                          </a:solidFill>
                          <a:latin typeface="Nunito Sans"/>
                          <a:ea typeface="Nunito Sans"/>
                          <a:cs typeface="Nunito Sans"/>
                          <a:sym typeface="Nunito Sans"/>
                        </a:rPr>
                        <a:t>What is the volume of this cube?</a:t>
                      </a:r>
                      <a:endParaRPr b="1" sz="1600">
                        <a:solidFill>
                          <a:srgbClr val="000000"/>
                        </a:solidFill>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chemeClr val="lt1"/>
                      </a:solidFill>
                      <a:prstDash val="solid"/>
                      <a:round/>
                      <a:headEnd len="sm" w="sm" type="none"/>
                      <a:tailEnd len="sm" w="sm" type="none"/>
                    </a:lnB>
                    <a:solidFill>
                      <a:srgbClr val="FFFFFF"/>
                    </a:solidFill>
                  </a:tcPr>
                </a:tc>
                <a:tc hMerge="1"/>
              </a:tr>
            </a:tbl>
          </a:graphicData>
        </a:graphic>
      </p:graphicFrame>
      <p:grpSp>
        <p:nvGrpSpPr>
          <p:cNvPr id="134" name="Google Shape;134;p30"/>
          <p:cNvGrpSpPr/>
          <p:nvPr/>
        </p:nvGrpSpPr>
        <p:grpSpPr>
          <a:xfrm>
            <a:off x="639378" y="1372125"/>
            <a:ext cx="235655" cy="481300"/>
            <a:chOff x="4963775" y="5368550"/>
            <a:chExt cx="294900" cy="481300"/>
          </a:xfrm>
        </p:grpSpPr>
        <p:cxnSp>
          <p:nvCxnSpPr>
            <p:cNvPr id="135" name="Google Shape;135;p30"/>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136" name="Google Shape;136;p30"/>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latin typeface="Nunito Sans"/>
                  <a:ea typeface="Nunito Sans"/>
                  <a:cs typeface="Nunito Sans"/>
                  <a:sym typeface="Nunito Sans"/>
                </a:rPr>
                <a:t>2</a:t>
              </a:r>
              <a:endParaRPr b="1">
                <a:solidFill>
                  <a:srgbClr val="000000"/>
                </a:solidFill>
                <a:latin typeface="Nunito Sans"/>
                <a:ea typeface="Nunito Sans"/>
                <a:cs typeface="Nunito Sans"/>
                <a:sym typeface="Nunito Sans"/>
              </a:endParaRPr>
            </a:p>
          </p:txBody>
        </p:sp>
        <p:sp>
          <p:nvSpPr>
            <p:cNvPr id="137" name="Google Shape;137;p30"/>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latin typeface="Nunito Sans"/>
                  <a:ea typeface="Nunito Sans"/>
                  <a:cs typeface="Nunito Sans"/>
                  <a:sym typeface="Nunito Sans"/>
                </a:rPr>
                <a:t>1</a:t>
              </a:r>
              <a:endParaRPr b="1">
                <a:latin typeface="Nunito Sans"/>
                <a:ea typeface="Nunito Sans"/>
                <a:cs typeface="Nunito Sans"/>
                <a:sym typeface="Nunito Sans"/>
              </a:endParaRPr>
            </a:p>
          </p:txBody>
        </p:sp>
      </p:grpSp>
      <p:sp>
        <p:nvSpPr>
          <p:cNvPr id="138" name="Google Shape;138;p30"/>
          <p:cNvSpPr txBox="1"/>
          <p:nvPr/>
        </p:nvSpPr>
        <p:spPr>
          <a:xfrm>
            <a:off x="875025" y="1372125"/>
            <a:ext cx="3054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600">
                <a:latin typeface="Nunito Sans"/>
                <a:ea typeface="Nunito Sans"/>
                <a:cs typeface="Nunito Sans"/>
                <a:sym typeface="Nunito Sans"/>
              </a:rPr>
              <a:t>+</a:t>
            </a:r>
            <a:endParaRPr b="1" sz="1600">
              <a:latin typeface="Nunito Sans"/>
              <a:ea typeface="Nunito Sans"/>
              <a:cs typeface="Nunito Sans"/>
              <a:sym typeface="Nunito Sans"/>
            </a:endParaRPr>
          </a:p>
        </p:txBody>
      </p:sp>
      <p:grpSp>
        <p:nvGrpSpPr>
          <p:cNvPr id="139" name="Google Shape;139;p30"/>
          <p:cNvGrpSpPr/>
          <p:nvPr/>
        </p:nvGrpSpPr>
        <p:grpSpPr>
          <a:xfrm>
            <a:off x="1183494" y="1372125"/>
            <a:ext cx="235655" cy="481300"/>
            <a:chOff x="4963775" y="5368550"/>
            <a:chExt cx="294900" cy="481300"/>
          </a:xfrm>
        </p:grpSpPr>
        <p:cxnSp>
          <p:nvCxnSpPr>
            <p:cNvPr id="140" name="Google Shape;140;p30"/>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141" name="Google Shape;141;p30"/>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latin typeface="Nunito Sans"/>
                  <a:ea typeface="Nunito Sans"/>
                  <a:cs typeface="Nunito Sans"/>
                  <a:sym typeface="Nunito Sans"/>
                </a:rPr>
                <a:t>2</a:t>
              </a:r>
              <a:endParaRPr b="1">
                <a:solidFill>
                  <a:srgbClr val="000000"/>
                </a:solidFill>
                <a:latin typeface="Nunito Sans"/>
                <a:ea typeface="Nunito Sans"/>
                <a:cs typeface="Nunito Sans"/>
                <a:sym typeface="Nunito Sans"/>
              </a:endParaRPr>
            </a:p>
          </p:txBody>
        </p:sp>
        <p:sp>
          <p:nvSpPr>
            <p:cNvPr id="142" name="Google Shape;142;p30"/>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latin typeface="Nunito Sans"/>
                  <a:ea typeface="Nunito Sans"/>
                  <a:cs typeface="Nunito Sans"/>
                  <a:sym typeface="Nunito Sans"/>
                </a:rPr>
                <a:t>1</a:t>
              </a:r>
              <a:endParaRPr b="1">
                <a:latin typeface="Nunito Sans"/>
                <a:ea typeface="Nunito Sans"/>
                <a:cs typeface="Nunito Sans"/>
                <a:sym typeface="Nunito Sans"/>
              </a:endParaRPr>
            </a:p>
          </p:txBody>
        </p:sp>
      </p:grpSp>
      <p:grpSp>
        <p:nvGrpSpPr>
          <p:cNvPr id="143" name="Google Shape;143;p30"/>
          <p:cNvGrpSpPr/>
          <p:nvPr/>
        </p:nvGrpSpPr>
        <p:grpSpPr>
          <a:xfrm>
            <a:off x="639378" y="1981725"/>
            <a:ext cx="235655" cy="481300"/>
            <a:chOff x="4963775" y="5368550"/>
            <a:chExt cx="294900" cy="481300"/>
          </a:xfrm>
        </p:grpSpPr>
        <p:cxnSp>
          <p:nvCxnSpPr>
            <p:cNvPr id="144" name="Google Shape;144;p30"/>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145" name="Google Shape;145;p30"/>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latin typeface="Nunito Sans"/>
                  <a:ea typeface="Nunito Sans"/>
                  <a:cs typeface="Nunito Sans"/>
                  <a:sym typeface="Nunito Sans"/>
                </a:rPr>
                <a:t>5</a:t>
              </a:r>
              <a:endParaRPr b="1">
                <a:solidFill>
                  <a:srgbClr val="000000"/>
                </a:solidFill>
                <a:latin typeface="Nunito Sans"/>
                <a:ea typeface="Nunito Sans"/>
                <a:cs typeface="Nunito Sans"/>
                <a:sym typeface="Nunito Sans"/>
              </a:endParaRPr>
            </a:p>
          </p:txBody>
        </p:sp>
        <p:sp>
          <p:nvSpPr>
            <p:cNvPr id="146" name="Google Shape;146;p30"/>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latin typeface="Nunito Sans"/>
                  <a:ea typeface="Nunito Sans"/>
                  <a:cs typeface="Nunito Sans"/>
                  <a:sym typeface="Nunito Sans"/>
                </a:rPr>
                <a:t>1</a:t>
              </a:r>
              <a:endParaRPr b="1">
                <a:latin typeface="Nunito Sans"/>
                <a:ea typeface="Nunito Sans"/>
                <a:cs typeface="Nunito Sans"/>
                <a:sym typeface="Nunito Sans"/>
              </a:endParaRPr>
            </a:p>
          </p:txBody>
        </p:sp>
      </p:grpSp>
      <p:sp>
        <p:nvSpPr>
          <p:cNvPr id="147" name="Google Shape;147;p30"/>
          <p:cNvSpPr txBox="1"/>
          <p:nvPr/>
        </p:nvSpPr>
        <p:spPr>
          <a:xfrm>
            <a:off x="875025" y="1981725"/>
            <a:ext cx="3054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600">
                <a:latin typeface="Nunito Sans"/>
                <a:ea typeface="Nunito Sans"/>
                <a:cs typeface="Nunito Sans"/>
                <a:sym typeface="Nunito Sans"/>
              </a:rPr>
              <a:t>+</a:t>
            </a:r>
            <a:endParaRPr b="1" sz="1600">
              <a:latin typeface="Nunito Sans"/>
              <a:ea typeface="Nunito Sans"/>
              <a:cs typeface="Nunito Sans"/>
              <a:sym typeface="Nunito Sans"/>
            </a:endParaRPr>
          </a:p>
        </p:txBody>
      </p:sp>
      <p:grpSp>
        <p:nvGrpSpPr>
          <p:cNvPr id="148" name="Google Shape;148;p30"/>
          <p:cNvGrpSpPr/>
          <p:nvPr/>
        </p:nvGrpSpPr>
        <p:grpSpPr>
          <a:xfrm>
            <a:off x="1183494" y="1981725"/>
            <a:ext cx="235655" cy="481300"/>
            <a:chOff x="4963775" y="5368550"/>
            <a:chExt cx="294900" cy="481300"/>
          </a:xfrm>
        </p:grpSpPr>
        <p:cxnSp>
          <p:nvCxnSpPr>
            <p:cNvPr id="149" name="Google Shape;149;p30"/>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150" name="Google Shape;150;p30"/>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latin typeface="Nunito Sans"/>
                  <a:ea typeface="Nunito Sans"/>
                  <a:cs typeface="Nunito Sans"/>
                  <a:sym typeface="Nunito Sans"/>
                </a:rPr>
                <a:t>5</a:t>
              </a:r>
              <a:endParaRPr b="1">
                <a:solidFill>
                  <a:srgbClr val="000000"/>
                </a:solidFill>
                <a:latin typeface="Nunito Sans"/>
                <a:ea typeface="Nunito Sans"/>
                <a:cs typeface="Nunito Sans"/>
                <a:sym typeface="Nunito Sans"/>
              </a:endParaRPr>
            </a:p>
          </p:txBody>
        </p:sp>
        <p:sp>
          <p:nvSpPr>
            <p:cNvPr id="151" name="Google Shape;151;p30"/>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latin typeface="Nunito Sans"/>
                  <a:ea typeface="Nunito Sans"/>
                  <a:cs typeface="Nunito Sans"/>
                  <a:sym typeface="Nunito Sans"/>
                </a:rPr>
                <a:t>3</a:t>
              </a:r>
              <a:endParaRPr b="1">
                <a:latin typeface="Nunito Sans"/>
                <a:ea typeface="Nunito Sans"/>
                <a:cs typeface="Nunito Sans"/>
                <a:sym typeface="Nunito Sans"/>
              </a:endParaRPr>
            </a:p>
          </p:txBody>
        </p:sp>
      </p:grpSp>
      <p:pic>
        <p:nvPicPr>
          <p:cNvPr id="152" name="Google Shape;152;p30"/>
          <p:cNvPicPr preferRelativeResize="0"/>
          <p:nvPr/>
        </p:nvPicPr>
        <p:blipFill>
          <a:blip r:embed="rId3">
            <a:alphaModFix/>
          </a:blip>
          <a:stretch>
            <a:fillRect/>
          </a:stretch>
        </p:blipFill>
        <p:spPr>
          <a:xfrm>
            <a:off x="842500" y="3618050"/>
            <a:ext cx="3007500" cy="927475"/>
          </a:xfrm>
          <a:prstGeom prst="rect">
            <a:avLst/>
          </a:prstGeom>
          <a:noFill/>
          <a:ln>
            <a:noFill/>
          </a:ln>
        </p:spPr>
      </p:pic>
      <p:pic>
        <p:nvPicPr>
          <p:cNvPr id="153" name="Google Shape;153;p30"/>
          <p:cNvPicPr preferRelativeResize="0"/>
          <p:nvPr/>
        </p:nvPicPr>
        <p:blipFill>
          <a:blip r:embed="rId4">
            <a:alphaModFix/>
          </a:blip>
          <a:stretch>
            <a:fillRect/>
          </a:stretch>
        </p:blipFill>
        <p:spPr>
          <a:xfrm>
            <a:off x="5735413" y="3222725"/>
            <a:ext cx="2091275" cy="1322800"/>
          </a:xfrm>
          <a:prstGeom prst="rect">
            <a:avLst/>
          </a:prstGeom>
          <a:noFill/>
          <a:ln>
            <a:noFill/>
          </a:ln>
        </p:spPr>
      </p:pic>
      <p:sp>
        <p:nvSpPr>
          <p:cNvPr id="154" name="Google Shape;154;p30"/>
          <p:cNvSpPr txBox="1"/>
          <p:nvPr/>
        </p:nvSpPr>
        <p:spPr>
          <a:xfrm>
            <a:off x="80050" y="361775"/>
            <a:ext cx="22536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rgbClr val="FFFFFF"/>
                </a:solidFill>
                <a:latin typeface="Nunito Sans"/>
                <a:ea typeface="Nunito Sans"/>
                <a:cs typeface="Nunito Sans"/>
                <a:sym typeface="Nunito Sans"/>
              </a:rPr>
              <a:t>Week 11: Day 1</a:t>
            </a:r>
            <a:endParaRPr b="1">
              <a:solidFill>
                <a:srgbClr val="FFFFFF"/>
              </a:solidFill>
              <a:latin typeface="Nunito Sans"/>
              <a:ea typeface="Nunito Sans"/>
              <a:cs typeface="Nunito Sans"/>
              <a:sym typeface="Nunito Sans"/>
            </a:endParaRPr>
          </a:p>
          <a:p>
            <a:pPr indent="0" lvl="0" marL="0" rtl="0" algn="l">
              <a:spcBef>
                <a:spcPts val="0"/>
              </a:spcBef>
              <a:spcAft>
                <a:spcPts val="0"/>
              </a:spcAft>
              <a:buNone/>
            </a:pPr>
            <a:r>
              <a:t/>
            </a:r>
            <a:endParaRPr b="1">
              <a:solidFill>
                <a:srgbClr val="FFFFFF"/>
              </a:solidFill>
              <a:latin typeface="Nunito Sans"/>
              <a:ea typeface="Nunito Sans"/>
              <a:cs typeface="Nunito Sans"/>
              <a:sym typeface="Nunito Sans"/>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8" name="Shape 158"/>
        <p:cNvGrpSpPr/>
        <p:nvPr/>
      </p:nvGrpSpPr>
      <p:grpSpPr>
        <a:xfrm>
          <a:off x="0" y="0"/>
          <a:ext cx="0" cy="0"/>
          <a:chOff x="0" y="0"/>
          <a:chExt cx="0" cy="0"/>
        </a:xfrm>
      </p:grpSpPr>
      <p:graphicFrame>
        <p:nvGraphicFramePr>
          <p:cNvPr id="159" name="Google Shape;159;p31"/>
          <p:cNvGraphicFramePr/>
          <p:nvPr/>
        </p:nvGraphicFramePr>
        <p:xfrm>
          <a:off x="108044" y="862525"/>
          <a:ext cx="3000000" cy="3000000"/>
        </p:xfrm>
        <a:graphic>
          <a:graphicData uri="http://schemas.openxmlformats.org/drawingml/2006/table">
            <a:tbl>
              <a:tblPr bandRow="1" firstRow="1">
                <a:noFill/>
                <a:tableStyleId>{E8E93777-E13E-4A5F-96E0-854E69B8E030}</a:tableStyleId>
              </a:tblPr>
              <a:tblGrid>
                <a:gridCol w="1546950"/>
                <a:gridCol w="750800"/>
                <a:gridCol w="2166200"/>
                <a:gridCol w="1350275"/>
                <a:gridCol w="3067850"/>
              </a:tblGrid>
              <a:tr h="1709225">
                <a:tc gridSpan="2">
                  <a:txBody>
                    <a:bodyPr/>
                    <a:lstStyle/>
                    <a:p>
                      <a:pPr indent="-330200" lvl="0" marL="457200" rtl="0" algn="l">
                        <a:spcBef>
                          <a:spcPts val="0"/>
                        </a:spcBef>
                        <a:spcAft>
                          <a:spcPts val="0"/>
                        </a:spcAft>
                        <a:buClr>
                          <a:schemeClr val="dk1"/>
                        </a:buClr>
                        <a:buSzPts val="1600"/>
                        <a:buFont typeface="Nunito Sans"/>
                        <a:buAutoNum type="arabicParenR"/>
                      </a:pPr>
                      <a:r>
                        <a:rPr lang="en" sz="1600">
                          <a:solidFill>
                            <a:schemeClr val="dk1"/>
                          </a:solidFill>
                          <a:latin typeface="Nunito Sans"/>
                          <a:ea typeface="Nunito Sans"/>
                          <a:cs typeface="Nunito Sans"/>
                          <a:sym typeface="Nunito Sans"/>
                        </a:rPr>
                        <a:t>Calculate</a:t>
                      </a:r>
                      <a:endParaRPr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330200" lvl="0" marL="457200" rtl="0" algn="l">
                        <a:lnSpc>
                          <a:spcPct val="250000"/>
                        </a:lnSpc>
                        <a:spcBef>
                          <a:spcPts val="0"/>
                        </a:spcBef>
                        <a:spcAft>
                          <a:spcPts val="0"/>
                        </a:spcAft>
                        <a:buClr>
                          <a:schemeClr val="dk1"/>
                        </a:buClr>
                        <a:buSzPts val="1600"/>
                        <a:buFont typeface="Nunito Sans"/>
                        <a:buAutoNum type="alphaLcParenR"/>
                      </a:pPr>
                      <a:r>
                        <a:t/>
                      </a:r>
                      <a:endParaRPr b="0" sz="1600">
                        <a:solidFill>
                          <a:schemeClr val="dk1"/>
                        </a:solidFill>
                        <a:latin typeface="Nunito Sans"/>
                        <a:ea typeface="Nunito Sans"/>
                        <a:cs typeface="Nunito Sans"/>
                        <a:sym typeface="Nunito Sans"/>
                      </a:endParaRPr>
                    </a:p>
                    <a:p>
                      <a:pPr indent="-330200" lvl="0" marL="457200" rtl="0" algn="l">
                        <a:lnSpc>
                          <a:spcPct val="250000"/>
                        </a:lnSpc>
                        <a:spcBef>
                          <a:spcPts val="0"/>
                        </a:spcBef>
                        <a:spcAft>
                          <a:spcPts val="0"/>
                        </a:spcAft>
                        <a:buClr>
                          <a:schemeClr val="dk1"/>
                        </a:buClr>
                        <a:buSzPts val="1600"/>
                        <a:buFont typeface="Nunito Sans"/>
                        <a:buAutoNum type="alphaLcParenR"/>
                      </a:pPr>
                      <a:r>
                        <a:t/>
                      </a:r>
                      <a:endParaRPr b="0" sz="1600">
                        <a:solidFill>
                          <a:schemeClr val="dk1"/>
                        </a:solidFill>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 sz="1600">
                          <a:solidFill>
                            <a:srgbClr val="000000"/>
                          </a:solidFill>
                          <a:latin typeface="Nunito Sans"/>
                          <a:ea typeface="Nunito Sans"/>
                          <a:cs typeface="Nunito Sans"/>
                          <a:sym typeface="Nunito Sans"/>
                        </a:rPr>
                        <a:t>2) </a:t>
                      </a:r>
                      <a:r>
                        <a:rPr lang="en" sz="1600">
                          <a:solidFill>
                            <a:srgbClr val="000000"/>
                          </a:solidFill>
                          <a:latin typeface="Nunito Sans"/>
                          <a:ea typeface="Nunito Sans"/>
                          <a:cs typeface="Nunito Sans"/>
                          <a:sym typeface="Nunito Sans"/>
                        </a:rPr>
                        <a:t>What was the original amount</a:t>
                      </a:r>
                      <a:endParaRPr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lang="en" sz="1600">
                          <a:solidFill>
                            <a:srgbClr val="000000"/>
                          </a:solidFill>
                          <a:latin typeface="Nunito Sans"/>
                          <a:ea typeface="Nunito Sans"/>
                          <a:cs typeface="Nunito Sans"/>
                          <a:sym typeface="Nunito Sans"/>
                        </a:rPr>
                        <a:t>     if...</a:t>
                      </a:r>
                      <a:endParaRPr sz="1600">
                        <a:solidFill>
                          <a:srgbClr val="000000"/>
                        </a:solidFill>
                        <a:latin typeface="Nunito Sans"/>
                        <a:ea typeface="Nunito Sans"/>
                        <a:cs typeface="Nunito Sans"/>
                        <a:sym typeface="Nunito Sans"/>
                      </a:endParaRPr>
                    </a:p>
                    <a:p>
                      <a:pPr indent="-330200" lvl="0" marL="457200" marR="0" rtl="0" algn="l">
                        <a:lnSpc>
                          <a:spcPct val="100000"/>
                        </a:lnSpc>
                        <a:spcBef>
                          <a:spcPts val="0"/>
                        </a:spcBef>
                        <a:spcAft>
                          <a:spcPts val="0"/>
                        </a:spcAft>
                        <a:buClr>
                          <a:srgbClr val="000000"/>
                        </a:buClr>
                        <a:buSzPts val="1600"/>
                        <a:buFont typeface="Nunito Sans"/>
                        <a:buAutoNum type="alphaLcParenR"/>
                      </a:pPr>
                      <a:r>
                        <a:rPr lang="en" sz="1600">
                          <a:solidFill>
                            <a:srgbClr val="000000"/>
                          </a:solidFill>
                          <a:latin typeface="Nunito Sans"/>
                          <a:ea typeface="Nunito Sans"/>
                          <a:cs typeface="Nunito Sans"/>
                          <a:sym typeface="Nunito Sans"/>
                        </a:rPr>
                        <a:t>50% is 27?   </a:t>
                      </a:r>
                      <a:r>
                        <a:rPr lang="en" sz="1600">
                          <a:solidFill>
                            <a:srgbClr val="00BC89"/>
                          </a:solidFill>
                          <a:latin typeface="Nunito Sans"/>
                          <a:ea typeface="Nunito Sans"/>
                          <a:cs typeface="Nunito Sans"/>
                          <a:sym typeface="Nunito Sans"/>
                        </a:rPr>
                        <a:t>54</a:t>
                      </a:r>
                      <a:endParaRPr sz="1600">
                        <a:solidFill>
                          <a:srgbClr val="00BC89"/>
                        </a:solidFill>
                        <a:latin typeface="Nunito Sans"/>
                        <a:ea typeface="Nunito Sans"/>
                        <a:cs typeface="Nunito Sans"/>
                        <a:sym typeface="Nunito Sans"/>
                      </a:endParaRPr>
                    </a:p>
                    <a:p>
                      <a:pPr indent="-330200" lvl="0" marL="457200" marR="0" rtl="0" algn="l">
                        <a:lnSpc>
                          <a:spcPct val="100000"/>
                        </a:lnSpc>
                        <a:spcBef>
                          <a:spcPts val="0"/>
                        </a:spcBef>
                        <a:spcAft>
                          <a:spcPts val="0"/>
                        </a:spcAft>
                        <a:buClr>
                          <a:srgbClr val="000000"/>
                        </a:buClr>
                        <a:buSzPts val="1600"/>
                        <a:buFont typeface="Nunito Sans"/>
                        <a:buAutoNum type="alphaLcParenR"/>
                      </a:pPr>
                      <a:r>
                        <a:rPr lang="en" sz="1600">
                          <a:solidFill>
                            <a:srgbClr val="000000"/>
                          </a:solidFill>
                          <a:latin typeface="Nunito Sans"/>
                          <a:ea typeface="Nunito Sans"/>
                          <a:cs typeface="Nunito Sans"/>
                          <a:sym typeface="Nunito Sans"/>
                        </a:rPr>
                        <a:t>10% is 14?   </a:t>
                      </a:r>
                      <a:r>
                        <a:rPr lang="en" sz="1600">
                          <a:solidFill>
                            <a:srgbClr val="00BC89"/>
                          </a:solidFill>
                          <a:latin typeface="Nunito Sans"/>
                          <a:ea typeface="Nunito Sans"/>
                          <a:cs typeface="Nunito Sans"/>
                          <a:sym typeface="Nunito Sans"/>
                        </a:rPr>
                        <a:t>140</a:t>
                      </a:r>
                      <a:endParaRPr sz="1600">
                        <a:solidFill>
                          <a:srgbClr val="000000"/>
                        </a:solidFill>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 sz="1600">
                          <a:solidFill>
                            <a:srgbClr val="000000"/>
                          </a:solidFill>
                          <a:latin typeface="Nunito Sans"/>
                          <a:ea typeface="Nunito Sans"/>
                          <a:cs typeface="Nunito Sans"/>
                          <a:sym typeface="Nunito Sans"/>
                        </a:rPr>
                        <a:t>3) </a:t>
                      </a:r>
                      <a:r>
                        <a:rPr lang="en" sz="1600">
                          <a:solidFill>
                            <a:srgbClr val="000000"/>
                          </a:solidFill>
                          <a:latin typeface="Nunito Sans"/>
                          <a:ea typeface="Nunito Sans"/>
                          <a:cs typeface="Nunito Sans"/>
                          <a:sym typeface="Nunito Sans"/>
                        </a:rPr>
                        <a:t>Make </a:t>
                      </a:r>
                      <a:r>
                        <a:rPr i="1" lang="en" sz="1600">
                          <a:solidFill>
                            <a:srgbClr val="000000"/>
                          </a:solidFill>
                          <a:latin typeface="Times New Roman"/>
                          <a:ea typeface="Times New Roman"/>
                          <a:cs typeface="Times New Roman"/>
                          <a:sym typeface="Times New Roman"/>
                        </a:rPr>
                        <a:t>a </a:t>
                      </a:r>
                      <a:r>
                        <a:rPr lang="en" sz="1600">
                          <a:solidFill>
                            <a:srgbClr val="000000"/>
                          </a:solidFill>
                          <a:latin typeface="Nunito Sans"/>
                          <a:ea typeface="Nunito Sans"/>
                          <a:cs typeface="Nunito Sans"/>
                          <a:sym typeface="Nunito Sans"/>
                        </a:rPr>
                        <a:t>the subject.</a:t>
                      </a:r>
                      <a:endParaRPr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rgbClr val="000000"/>
                        </a:solidFill>
                        <a:latin typeface="Nunito Sans"/>
                        <a:ea typeface="Nunito Sans"/>
                        <a:cs typeface="Nunito Sans"/>
                        <a:sym typeface="Nunito Sans"/>
                      </a:endParaRPr>
                    </a:p>
                    <a:p>
                      <a:pPr indent="0" lvl="0" marL="0" marR="0" rtl="0" algn="ctr">
                        <a:spcBef>
                          <a:spcPts val="0"/>
                        </a:spcBef>
                        <a:spcAft>
                          <a:spcPts val="0"/>
                        </a:spcAft>
                        <a:buNone/>
                      </a:pPr>
                      <a:r>
                        <a:rPr i="1" lang="en" sz="1600">
                          <a:solidFill>
                            <a:srgbClr val="000000"/>
                          </a:solidFill>
                          <a:latin typeface="Times New Roman"/>
                          <a:ea typeface="Times New Roman"/>
                          <a:cs typeface="Times New Roman"/>
                          <a:sym typeface="Times New Roman"/>
                        </a:rPr>
                        <a:t>F = ma</a:t>
                      </a:r>
                      <a:endParaRPr i="1" sz="1600">
                        <a:solidFill>
                          <a:srgbClr val="000000"/>
                        </a:solidFill>
                        <a:latin typeface="Times New Roman"/>
                        <a:ea typeface="Times New Roman"/>
                        <a:cs typeface="Times New Roman"/>
                        <a:sym typeface="Times New Roman"/>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273975">
                <a:tc gridSpan="3">
                  <a:txBody>
                    <a:bodyPr/>
                    <a:lstStyle/>
                    <a:p>
                      <a:pPr indent="0" lvl="0" marL="0" marR="0" rtl="0" algn="l">
                        <a:spcBef>
                          <a:spcPts val="0"/>
                        </a:spcBef>
                        <a:spcAft>
                          <a:spcPts val="0"/>
                        </a:spcAft>
                        <a:buNone/>
                      </a:pPr>
                      <a:r>
                        <a:rPr lang="en" sz="1600">
                          <a:solidFill>
                            <a:srgbClr val="000000"/>
                          </a:solidFill>
                          <a:latin typeface="Nunito Sans"/>
                          <a:ea typeface="Nunito Sans"/>
                          <a:cs typeface="Nunito Sans"/>
                          <a:sym typeface="Nunito Sans"/>
                        </a:rPr>
                        <a:t>4) </a:t>
                      </a:r>
                      <a:r>
                        <a:rPr b="1" lang="en" sz="1600">
                          <a:solidFill>
                            <a:srgbClr val="000000"/>
                          </a:solidFill>
                          <a:latin typeface="Nunito Sans"/>
                          <a:ea typeface="Nunito Sans"/>
                          <a:cs typeface="Nunito Sans"/>
                          <a:sym typeface="Nunito Sans"/>
                        </a:rPr>
                        <a:t>Below is part of a regular </a:t>
                      </a:r>
                      <a:r>
                        <a:rPr b="1" lang="en" sz="1600">
                          <a:latin typeface="Nunito Sans"/>
                          <a:ea typeface="Nunito Sans"/>
                          <a:cs typeface="Nunito Sans"/>
                          <a:sym typeface="Nunito Sans"/>
                        </a:rPr>
                        <a:t>polygon</a:t>
                      </a:r>
                      <a:r>
                        <a:rPr b="1" lang="en" sz="1600">
                          <a:solidFill>
                            <a:srgbClr val="000000"/>
                          </a:solidFill>
                          <a:latin typeface="Nunito Sans"/>
                          <a:ea typeface="Nunito Sans"/>
                          <a:cs typeface="Nunito Sans"/>
                          <a:sym typeface="Nunito Sans"/>
                        </a:rPr>
                        <a:t>. Given</a:t>
                      </a:r>
                      <a:endParaRPr b="1" sz="1600">
                        <a:latin typeface="Nunito Sans"/>
                        <a:ea typeface="Nunito Sans"/>
                        <a:cs typeface="Nunito Sans"/>
                        <a:sym typeface="Nunito Sans"/>
                      </a:endParaRPr>
                    </a:p>
                    <a:p>
                      <a:pPr indent="0" lvl="0" marL="0" marR="0" rtl="0" algn="l">
                        <a:spcBef>
                          <a:spcPts val="0"/>
                        </a:spcBef>
                        <a:spcAft>
                          <a:spcPts val="0"/>
                        </a:spcAft>
                        <a:buNone/>
                      </a:pPr>
                      <a:r>
                        <a:rPr b="1" lang="en" sz="1600">
                          <a:latin typeface="Nunito Sans"/>
                          <a:ea typeface="Nunito Sans"/>
                          <a:cs typeface="Nunito Sans"/>
                          <a:sym typeface="Nunito Sans"/>
                        </a:rPr>
                        <a:t>     </a:t>
                      </a:r>
                      <a:r>
                        <a:rPr b="1" lang="en" sz="1600">
                          <a:solidFill>
                            <a:srgbClr val="000000"/>
                          </a:solidFill>
                          <a:latin typeface="Nunito Sans"/>
                          <a:ea typeface="Nunito Sans"/>
                          <a:cs typeface="Nunito Sans"/>
                          <a:sym typeface="Nunito Sans"/>
                        </a:rPr>
                        <a:t>the exterior angle is 30</a:t>
                      </a:r>
                      <a:r>
                        <a:rPr b="1" baseline="30000" lang="en" sz="1600">
                          <a:solidFill>
                            <a:srgbClr val="000000"/>
                          </a:solidFill>
                          <a:latin typeface="Nunito Sans"/>
                          <a:ea typeface="Nunito Sans"/>
                          <a:cs typeface="Nunito Sans"/>
                          <a:sym typeface="Nunito Sans"/>
                        </a:rPr>
                        <a:t>o</a:t>
                      </a:r>
                      <a:r>
                        <a:rPr b="1" lang="en" sz="1600">
                          <a:latin typeface="Nunito Sans"/>
                          <a:ea typeface="Nunito Sans"/>
                          <a:cs typeface="Nunito Sans"/>
                          <a:sym typeface="Nunito Sans"/>
                        </a:rPr>
                        <a:t>, how many sides</a:t>
                      </a:r>
                      <a:endParaRPr b="1" sz="1600">
                        <a:latin typeface="Nunito Sans"/>
                        <a:ea typeface="Nunito Sans"/>
                        <a:cs typeface="Nunito Sans"/>
                        <a:sym typeface="Nunito Sans"/>
                      </a:endParaRPr>
                    </a:p>
                    <a:p>
                      <a:pPr indent="0" lvl="0" marL="0" marR="0" rtl="0" algn="l">
                        <a:spcBef>
                          <a:spcPts val="0"/>
                        </a:spcBef>
                        <a:spcAft>
                          <a:spcPts val="0"/>
                        </a:spcAft>
                        <a:buNone/>
                      </a:pPr>
                      <a:r>
                        <a:rPr b="1" lang="en" sz="1600">
                          <a:latin typeface="Nunito Sans"/>
                          <a:ea typeface="Nunito Sans"/>
                          <a:cs typeface="Nunito Sans"/>
                          <a:sym typeface="Nunito Sans"/>
                        </a:rPr>
                        <a:t>     does this polygon have? </a:t>
                      </a:r>
                      <a:r>
                        <a:rPr b="1" lang="en" sz="1600">
                          <a:solidFill>
                            <a:srgbClr val="00BC89"/>
                          </a:solidFill>
                          <a:latin typeface="Nunito Sans"/>
                          <a:ea typeface="Nunito Sans"/>
                          <a:cs typeface="Nunito Sans"/>
                          <a:sym typeface="Nunito Sans"/>
                        </a:rPr>
                        <a:t>12</a:t>
                      </a:r>
                      <a:endParaRPr b="1" sz="1600">
                        <a:solidFill>
                          <a:srgbClr val="000000"/>
                        </a:solidFill>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 sz="1600">
                          <a:solidFill>
                            <a:srgbClr val="000000"/>
                          </a:solidFill>
                          <a:latin typeface="Nunito Sans"/>
                          <a:ea typeface="Nunito Sans"/>
                          <a:cs typeface="Nunito Sans"/>
                          <a:sym typeface="Nunito Sans"/>
                        </a:rPr>
                        <a:t>5) </a:t>
                      </a:r>
                      <a:r>
                        <a:rPr b="1" lang="en" sz="1600">
                          <a:solidFill>
                            <a:srgbClr val="000000"/>
                          </a:solidFill>
                          <a:latin typeface="Nunito Sans"/>
                          <a:ea typeface="Nunito Sans"/>
                          <a:cs typeface="Nunito Sans"/>
                          <a:sym typeface="Nunito Sans"/>
                        </a:rPr>
                        <a:t>What is the volume of this cube? </a:t>
                      </a:r>
                      <a:r>
                        <a:rPr b="1" lang="en" sz="1600">
                          <a:solidFill>
                            <a:srgbClr val="00BC89"/>
                          </a:solidFill>
                          <a:latin typeface="Nunito Sans"/>
                          <a:ea typeface="Nunito Sans"/>
                          <a:cs typeface="Nunito Sans"/>
                          <a:sym typeface="Nunito Sans"/>
                        </a:rPr>
                        <a:t>125cm</a:t>
                      </a:r>
                      <a:r>
                        <a:rPr b="1" baseline="30000" lang="en" sz="1600">
                          <a:solidFill>
                            <a:srgbClr val="00BC89"/>
                          </a:solidFill>
                          <a:latin typeface="Nunito Sans"/>
                          <a:ea typeface="Nunito Sans"/>
                          <a:cs typeface="Nunito Sans"/>
                          <a:sym typeface="Nunito Sans"/>
                        </a:rPr>
                        <a:t>3</a:t>
                      </a:r>
                      <a:endParaRPr b="1" baseline="30000" sz="1600">
                        <a:solidFill>
                          <a:srgbClr val="000000"/>
                        </a:solidFill>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chemeClr val="lt1"/>
                      </a:solidFill>
                      <a:prstDash val="solid"/>
                      <a:round/>
                      <a:headEnd len="sm" w="sm" type="none"/>
                      <a:tailEnd len="sm" w="sm" type="none"/>
                    </a:lnB>
                    <a:solidFill>
                      <a:srgbClr val="FFFFFF"/>
                    </a:solidFill>
                  </a:tcPr>
                </a:tc>
                <a:tc hMerge="1"/>
              </a:tr>
            </a:tbl>
          </a:graphicData>
        </a:graphic>
      </p:graphicFrame>
      <p:grpSp>
        <p:nvGrpSpPr>
          <p:cNvPr id="160" name="Google Shape;160;p31"/>
          <p:cNvGrpSpPr/>
          <p:nvPr/>
        </p:nvGrpSpPr>
        <p:grpSpPr>
          <a:xfrm>
            <a:off x="639378" y="1372125"/>
            <a:ext cx="235655" cy="481300"/>
            <a:chOff x="4963775" y="5368550"/>
            <a:chExt cx="294900" cy="481300"/>
          </a:xfrm>
        </p:grpSpPr>
        <p:cxnSp>
          <p:nvCxnSpPr>
            <p:cNvPr id="161" name="Google Shape;161;p31"/>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162" name="Google Shape;162;p31"/>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latin typeface="Nunito Sans"/>
                  <a:ea typeface="Nunito Sans"/>
                  <a:cs typeface="Nunito Sans"/>
                  <a:sym typeface="Nunito Sans"/>
                </a:rPr>
                <a:t>2</a:t>
              </a:r>
              <a:endParaRPr b="1">
                <a:solidFill>
                  <a:srgbClr val="000000"/>
                </a:solidFill>
                <a:latin typeface="Nunito Sans"/>
                <a:ea typeface="Nunito Sans"/>
                <a:cs typeface="Nunito Sans"/>
                <a:sym typeface="Nunito Sans"/>
              </a:endParaRPr>
            </a:p>
          </p:txBody>
        </p:sp>
        <p:sp>
          <p:nvSpPr>
            <p:cNvPr id="163" name="Google Shape;163;p31"/>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latin typeface="Nunito Sans"/>
                  <a:ea typeface="Nunito Sans"/>
                  <a:cs typeface="Nunito Sans"/>
                  <a:sym typeface="Nunito Sans"/>
                </a:rPr>
                <a:t>1</a:t>
              </a:r>
              <a:endParaRPr b="1">
                <a:latin typeface="Nunito Sans"/>
                <a:ea typeface="Nunito Sans"/>
                <a:cs typeface="Nunito Sans"/>
                <a:sym typeface="Nunito Sans"/>
              </a:endParaRPr>
            </a:p>
          </p:txBody>
        </p:sp>
      </p:grpSp>
      <p:sp>
        <p:nvSpPr>
          <p:cNvPr id="164" name="Google Shape;164;p31"/>
          <p:cNvSpPr txBox="1"/>
          <p:nvPr/>
        </p:nvSpPr>
        <p:spPr>
          <a:xfrm>
            <a:off x="875025" y="1372125"/>
            <a:ext cx="3054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600">
                <a:latin typeface="Nunito Sans"/>
                <a:ea typeface="Nunito Sans"/>
                <a:cs typeface="Nunito Sans"/>
                <a:sym typeface="Nunito Sans"/>
              </a:rPr>
              <a:t>+</a:t>
            </a:r>
            <a:endParaRPr b="1" sz="1600">
              <a:latin typeface="Nunito Sans"/>
              <a:ea typeface="Nunito Sans"/>
              <a:cs typeface="Nunito Sans"/>
              <a:sym typeface="Nunito Sans"/>
            </a:endParaRPr>
          </a:p>
        </p:txBody>
      </p:sp>
      <p:grpSp>
        <p:nvGrpSpPr>
          <p:cNvPr id="165" name="Google Shape;165;p31"/>
          <p:cNvGrpSpPr/>
          <p:nvPr/>
        </p:nvGrpSpPr>
        <p:grpSpPr>
          <a:xfrm>
            <a:off x="1183494" y="1372125"/>
            <a:ext cx="235655" cy="481300"/>
            <a:chOff x="4963775" y="5368550"/>
            <a:chExt cx="294900" cy="481300"/>
          </a:xfrm>
        </p:grpSpPr>
        <p:cxnSp>
          <p:nvCxnSpPr>
            <p:cNvPr id="166" name="Google Shape;166;p31"/>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167" name="Google Shape;167;p31"/>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latin typeface="Nunito Sans"/>
                  <a:ea typeface="Nunito Sans"/>
                  <a:cs typeface="Nunito Sans"/>
                  <a:sym typeface="Nunito Sans"/>
                </a:rPr>
                <a:t>2</a:t>
              </a:r>
              <a:endParaRPr b="1">
                <a:solidFill>
                  <a:srgbClr val="000000"/>
                </a:solidFill>
                <a:latin typeface="Nunito Sans"/>
                <a:ea typeface="Nunito Sans"/>
                <a:cs typeface="Nunito Sans"/>
                <a:sym typeface="Nunito Sans"/>
              </a:endParaRPr>
            </a:p>
          </p:txBody>
        </p:sp>
        <p:sp>
          <p:nvSpPr>
            <p:cNvPr id="168" name="Google Shape;168;p31"/>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latin typeface="Nunito Sans"/>
                  <a:ea typeface="Nunito Sans"/>
                  <a:cs typeface="Nunito Sans"/>
                  <a:sym typeface="Nunito Sans"/>
                </a:rPr>
                <a:t>1</a:t>
              </a:r>
              <a:endParaRPr b="1">
                <a:latin typeface="Nunito Sans"/>
                <a:ea typeface="Nunito Sans"/>
                <a:cs typeface="Nunito Sans"/>
                <a:sym typeface="Nunito Sans"/>
              </a:endParaRPr>
            </a:p>
          </p:txBody>
        </p:sp>
      </p:grpSp>
      <p:grpSp>
        <p:nvGrpSpPr>
          <p:cNvPr id="169" name="Google Shape;169;p31"/>
          <p:cNvGrpSpPr/>
          <p:nvPr/>
        </p:nvGrpSpPr>
        <p:grpSpPr>
          <a:xfrm>
            <a:off x="639378" y="1981725"/>
            <a:ext cx="235655" cy="481300"/>
            <a:chOff x="4963775" y="5368550"/>
            <a:chExt cx="294900" cy="481300"/>
          </a:xfrm>
        </p:grpSpPr>
        <p:cxnSp>
          <p:nvCxnSpPr>
            <p:cNvPr id="170" name="Google Shape;170;p31"/>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171" name="Google Shape;171;p31"/>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latin typeface="Nunito Sans"/>
                  <a:ea typeface="Nunito Sans"/>
                  <a:cs typeface="Nunito Sans"/>
                  <a:sym typeface="Nunito Sans"/>
                </a:rPr>
                <a:t>5</a:t>
              </a:r>
              <a:endParaRPr b="1">
                <a:solidFill>
                  <a:srgbClr val="000000"/>
                </a:solidFill>
                <a:latin typeface="Nunito Sans"/>
                <a:ea typeface="Nunito Sans"/>
                <a:cs typeface="Nunito Sans"/>
                <a:sym typeface="Nunito Sans"/>
              </a:endParaRPr>
            </a:p>
          </p:txBody>
        </p:sp>
        <p:sp>
          <p:nvSpPr>
            <p:cNvPr id="172" name="Google Shape;172;p31"/>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latin typeface="Nunito Sans"/>
                  <a:ea typeface="Nunito Sans"/>
                  <a:cs typeface="Nunito Sans"/>
                  <a:sym typeface="Nunito Sans"/>
                </a:rPr>
                <a:t>1</a:t>
              </a:r>
              <a:endParaRPr b="1">
                <a:latin typeface="Nunito Sans"/>
                <a:ea typeface="Nunito Sans"/>
                <a:cs typeface="Nunito Sans"/>
                <a:sym typeface="Nunito Sans"/>
              </a:endParaRPr>
            </a:p>
          </p:txBody>
        </p:sp>
      </p:grpSp>
      <p:sp>
        <p:nvSpPr>
          <p:cNvPr id="173" name="Google Shape;173;p31"/>
          <p:cNvSpPr txBox="1"/>
          <p:nvPr/>
        </p:nvSpPr>
        <p:spPr>
          <a:xfrm>
            <a:off x="875025" y="1981725"/>
            <a:ext cx="3054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600">
                <a:latin typeface="Nunito Sans"/>
                <a:ea typeface="Nunito Sans"/>
                <a:cs typeface="Nunito Sans"/>
                <a:sym typeface="Nunito Sans"/>
              </a:rPr>
              <a:t>+</a:t>
            </a:r>
            <a:endParaRPr b="1" sz="1600">
              <a:latin typeface="Nunito Sans"/>
              <a:ea typeface="Nunito Sans"/>
              <a:cs typeface="Nunito Sans"/>
              <a:sym typeface="Nunito Sans"/>
            </a:endParaRPr>
          </a:p>
        </p:txBody>
      </p:sp>
      <p:grpSp>
        <p:nvGrpSpPr>
          <p:cNvPr id="174" name="Google Shape;174;p31"/>
          <p:cNvGrpSpPr/>
          <p:nvPr/>
        </p:nvGrpSpPr>
        <p:grpSpPr>
          <a:xfrm>
            <a:off x="1183494" y="1981725"/>
            <a:ext cx="235655" cy="481300"/>
            <a:chOff x="4963775" y="5368550"/>
            <a:chExt cx="294900" cy="481300"/>
          </a:xfrm>
        </p:grpSpPr>
        <p:cxnSp>
          <p:nvCxnSpPr>
            <p:cNvPr id="175" name="Google Shape;175;p31"/>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176" name="Google Shape;176;p31"/>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latin typeface="Nunito Sans"/>
                  <a:ea typeface="Nunito Sans"/>
                  <a:cs typeface="Nunito Sans"/>
                  <a:sym typeface="Nunito Sans"/>
                </a:rPr>
                <a:t>5</a:t>
              </a:r>
              <a:endParaRPr b="1">
                <a:solidFill>
                  <a:srgbClr val="000000"/>
                </a:solidFill>
                <a:latin typeface="Nunito Sans"/>
                <a:ea typeface="Nunito Sans"/>
                <a:cs typeface="Nunito Sans"/>
                <a:sym typeface="Nunito Sans"/>
              </a:endParaRPr>
            </a:p>
          </p:txBody>
        </p:sp>
        <p:sp>
          <p:nvSpPr>
            <p:cNvPr id="177" name="Google Shape;177;p31"/>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latin typeface="Nunito Sans"/>
                  <a:ea typeface="Nunito Sans"/>
                  <a:cs typeface="Nunito Sans"/>
                  <a:sym typeface="Nunito Sans"/>
                </a:rPr>
                <a:t>3</a:t>
              </a:r>
              <a:endParaRPr b="1">
                <a:latin typeface="Nunito Sans"/>
                <a:ea typeface="Nunito Sans"/>
                <a:cs typeface="Nunito Sans"/>
                <a:sym typeface="Nunito Sans"/>
              </a:endParaRPr>
            </a:p>
          </p:txBody>
        </p:sp>
      </p:grpSp>
      <p:sp>
        <p:nvSpPr>
          <p:cNvPr id="178" name="Google Shape;178;p31"/>
          <p:cNvSpPr txBox="1"/>
          <p:nvPr/>
        </p:nvSpPr>
        <p:spPr>
          <a:xfrm>
            <a:off x="80050" y="361775"/>
            <a:ext cx="22536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rgbClr val="FFFFFF"/>
                </a:solidFill>
                <a:latin typeface="Nunito Sans"/>
                <a:ea typeface="Nunito Sans"/>
                <a:cs typeface="Nunito Sans"/>
                <a:sym typeface="Nunito Sans"/>
              </a:rPr>
              <a:t>Week 11: Day 1</a:t>
            </a:r>
            <a:endParaRPr b="1">
              <a:solidFill>
                <a:srgbClr val="FFFFFF"/>
              </a:solidFill>
              <a:latin typeface="Nunito Sans"/>
              <a:ea typeface="Nunito Sans"/>
              <a:cs typeface="Nunito Sans"/>
              <a:sym typeface="Nunito Sans"/>
            </a:endParaRPr>
          </a:p>
          <a:p>
            <a:pPr indent="0" lvl="0" marL="0" rtl="0" algn="l">
              <a:spcBef>
                <a:spcPts val="0"/>
              </a:spcBef>
              <a:spcAft>
                <a:spcPts val="0"/>
              </a:spcAft>
              <a:buNone/>
            </a:pPr>
            <a:r>
              <a:t/>
            </a:r>
            <a:endParaRPr b="1">
              <a:solidFill>
                <a:srgbClr val="FFFFFF"/>
              </a:solidFill>
              <a:latin typeface="Nunito Sans"/>
              <a:ea typeface="Nunito Sans"/>
              <a:cs typeface="Nunito Sans"/>
              <a:sym typeface="Nunito Sans"/>
            </a:endParaRPr>
          </a:p>
        </p:txBody>
      </p:sp>
      <p:grpSp>
        <p:nvGrpSpPr>
          <p:cNvPr id="179" name="Google Shape;179;p31"/>
          <p:cNvGrpSpPr/>
          <p:nvPr/>
        </p:nvGrpSpPr>
        <p:grpSpPr>
          <a:xfrm>
            <a:off x="1640694" y="1981725"/>
            <a:ext cx="235655" cy="481300"/>
            <a:chOff x="4963775" y="5368550"/>
            <a:chExt cx="294900" cy="481300"/>
          </a:xfrm>
        </p:grpSpPr>
        <p:cxnSp>
          <p:nvCxnSpPr>
            <p:cNvPr id="180" name="Google Shape;180;p31"/>
            <p:cNvCxnSpPr/>
            <p:nvPr/>
          </p:nvCxnSpPr>
          <p:spPr>
            <a:xfrm>
              <a:off x="4963775" y="5609200"/>
              <a:ext cx="294900" cy="0"/>
            </a:xfrm>
            <a:prstGeom prst="straightConnector1">
              <a:avLst/>
            </a:prstGeom>
            <a:noFill/>
            <a:ln cap="flat" cmpd="sng" w="19050">
              <a:solidFill>
                <a:srgbClr val="00BC89"/>
              </a:solidFill>
              <a:prstDash val="solid"/>
              <a:round/>
              <a:headEnd len="med" w="med" type="none"/>
              <a:tailEnd len="med" w="med" type="none"/>
            </a:ln>
          </p:spPr>
        </p:cxnSp>
        <p:sp>
          <p:nvSpPr>
            <p:cNvPr id="181" name="Google Shape;181;p31"/>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solidFill>
                    <a:srgbClr val="00BC89"/>
                  </a:solidFill>
                  <a:latin typeface="Nunito Sans"/>
                  <a:ea typeface="Nunito Sans"/>
                  <a:cs typeface="Nunito Sans"/>
                  <a:sym typeface="Nunito Sans"/>
                </a:rPr>
                <a:t>5</a:t>
              </a:r>
              <a:endParaRPr b="1">
                <a:solidFill>
                  <a:srgbClr val="00BC89"/>
                </a:solidFill>
                <a:latin typeface="Nunito Sans"/>
                <a:ea typeface="Nunito Sans"/>
                <a:cs typeface="Nunito Sans"/>
                <a:sym typeface="Nunito Sans"/>
              </a:endParaRPr>
            </a:p>
          </p:txBody>
        </p:sp>
        <p:sp>
          <p:nvSpPr>
            <p:cNvPr id="182" name="Google Shape;182;p31"/>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solidFill>
                    <a:srgbClr val="00BC89"/>
                  </a:solidFill>
                  <a:latin typeface="Nunito Sans"/>
                  <a:ea typeface="Nunito Sans"/>
                  <a:cs typeface="Nunito Sans"/>
                  <a:sym typeface="Nunito Sans"/>
                </a:rPr>
                <a:t>4</a:t>
              </a:r>
              <a:endParaRPr b="1">
                <a:solidFill>
                  <a:srgbClr val="00BC89"/>
                </a:solidFill>
                <a:latin typeface="Nunito Sans"/>
                <a:ea typeface="Nunito Sans"/>
                <a:cs typeface="Nunito Sans"/>
                <a:sym typeface="Nunito Sans"/>
              </a:endParaRPr>
            </a:p>
          </p:txBody>
        </p:sp>
      </p:grpSp>
      <p:sp>
        <p:nvSpPr>
          <p:cNvPr id="183" name="Google Shape;183;p31"/>
          <p:cNvSpPr txBox="1"/>
          <p:nvPr/>
        </p:nvSpPr>
        <p:spPr>
          <a:xfrm>
            <a:off x="1585725" y="1397225"/>
            <a:ext cx="345600" cy="4311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1600">
                <a:solidFill>
                  <a:srgbClr val="00BC89"/>
                </a:solidFill>
                <a:latin typeface="Nunito Sans"/>
                <a:ea typeface="Nunito Sans"/>
                <a:cs typeface="Nunito Sans"/>
                <a:sym typeface="Nunito Sans"/>
              </a:rPr>
              <a:t>1</a:t>
            </a:r>
            <a:endParaRPr b="1" sz="1600">
              <a:solidFill>
                <a:srgbClr val="00BC89"/>
              </a:solidFill>
              <a:latin typeface="Nunito Sans"/>
              <a:ea typeface="Nunito Sans"/>
              <a:cs typeface="Nunito Sans"/>
              <a:sym typeface="Nunito Sans"/>
            </a:endParaRPr>
          </a:p>
        </p:txBody>
      </p:sp>
      <p:grpSp>
        <p:nvGrpSpPr>
          <p:cNvPr id="184" name="Google Shape;184;p31"/>
          <p:cNvGrpSpPr/>
          <p:nvPr/>
        </p:nvGrpSpPr>
        <p:grpSpPr>
          <a:xfrm>
            <a:off x="6947911" y="1803225"/>
            <a:ext cx="765750" cy="481308"/>
            <a:chOff x="6863351" y="1803225"/>
            <a:chExt cx="765750" cy="481308"/>
          </a:xfrm>
        </p:grpSpPr>
        <p:grpSp>
          <p:nvGrpSpPr>
            <p:cNvPr id="185" name="Google Shape;185;p31"/>
            <p:cNvGrpSpPr/>
            <p:nvPr/>
          </p:nvGrpSpPr>
          <p:grpSpPr>
            <a:xfrm>
              <a:off x="7393447" y="1803233"/>
              <a:ext cx="235655" cy="481300"/>
              <a:chOff x="4963775" y="5348458"/>
              <a:chExt cx="294900" cy="481300"/>
            </a:xfrm>
          </p:grpSpPr>
          <p:cxnSp>
            <p:nvCxnSpPr>
              <p:cNvPr id="186" name="Google Shape;186;p31"/>
              <p:cNvCxnSpPr/>
              <p:nvPr/>
            </p:nvCxnSpPr>
            <p:spPr>
              <a:xfrm>
                <a:off x="4963775" y="5589108"/>
                <a:ext cx="294900" cy="0"/>
              </a:xfrm>
              <a:prstGeom prst="straightConnector1">
                <a:avLst/>
              </a:prstGeom>
              <a:noFill/>
              <a:ln cap="flat" cmpd="sng" w="19050">
                <a:solidFill>
                  <a:srgbClr val="00BC89"/>
                </a:solidFill>
                <a:prstDash val="solid"/>
                <a:round/>
                <a:headEnd len="med" w="med" type="none"/>
                <a:tailEnd len="med" w="med" type="none"/>
              </a:ln>
            </p:spPr>
          </p:cxnSp>
          <p:sp>
            <p:nvSpPr>
              <p:cNvPr id="187" name="Google Shape;187;p31"/>
              <p:cNvSpPr txBox="1"/>
              <p:nvPr/>
            </p:nvSpPr>
            <p:spPr>
              <a:xfrm>
                <a:off x="4963775" y="5614358"/>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i="1" lang="en">
                    <a:solidFill>
                      <a:srgbClr val="00BC89"/>
                    </a:solidFill>
                    <a:latin typeface="Times New Roman"/>
                    <a:ea typeface="Times New Roman"/>
                    <a:cs typeface="Times New Roman"/>
                    <a:sym typeface="Times New Roman"/>
                  </a:rPr>
                  <a:t>m</a:t>
                </a:r>
                <a:endParaRPr b="1">
                  <a:solidFill>
                    <a:srgbClr val="00BC89"/>
                  </a:solidFill>
                  <a:latin typeface="Nunito Sans"/>
                  <a:ea typeface="Nunito Sans"/>
                  <a:cs typeface="Nunito Sans"/>
                  <a:sym typeface="Nunito Sans"/>
                </a:endParaRPr>
              </a:p>
            </p:txBody>
          </p:sp>
          <p:sp>
            <p:nvSpPr>
              <p:cNvPr id="188" name="Google Shape;188;p31"/>
              <p:cNvSpPr txBox="1"/>
              <p:nvPr/>
            </p:nvSpPr>
            <p:spPr>
              <a:xfrm>
                <a:off x="4963775" y="5348458"/>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i="1" lang="en">
                    <a:solidFill>
                      <a:srgbClr val="00BC89"/>
                    </a:solidFill>
                    <a:latin typeface="Times New Roman"/>
                    <a:ea typeface="Times New Roman"/>
                    <a:cs typeface="Times New Roman"/>
                    <a:sym typeface="Times New Roman"/>
                  </a:rPr>
                  <a:t>F</a:t>
                </a:r>
                <a:endParaRPr b="1">
                  <a:solidFill>
                    <a:srgbClr val="00BC89"/>
                  </a:solidFill>
                  <a:latin typeface="Nunito Sans"/>
                  <a:ea typeface="Nunito Sans"/>
                  <a:cs typeface="Nunito Sans"/>
                  <a:sym typeface="Nunito Sans"/>
                </a:endParaRPr>
              </a:p>
            </p:txBody>
          </p:sp>
        </p:grpSp>
        <p:sp>
          <p:nvSpPr>
            <p:cNvPr id="189" name="Google Shape;189;p31"/>
            <p:cNvSpPr txBox="1"/>
            <p:nvPr/>
          </p:nvSpPr>
          <p:spPr>
            <a:xfrm>
              <a:off x="6863351" y="1803225"/>
              <a:ext cx="571800" cy="4311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i="1" lang="en" sz="1600">
                  <a:solidFill>
                    <a:srgbClr val="00BC89"/>
                  </a:solidFill>
                  <a:latin typeface="Times New Roman"/>
                  <a:ea typeface="Times New Roman"/>
                  <a:cs typeface="Times New Roman"/>
                  <a:sym typeface="Times New Roman"/>
                </a:rPr>
                <a:t>a</a:t>
              </a:r>
              <a:r>
                <a:rPr b="1" i="1" lang="en" sz="1600">
                  <a:solidFill>
                    <a:srgbClr val="00BC89"/>
                  </a:solidFill>
                  <a:latin typeface="Times New Roman"/>
                  <a:ea typeface="Times New Roman"/>
                  <a:cs typeface="Times New Roman"/>
                  <a:sym typeface="Times New Roman"/>
                </a:rPr>
                <a:t> </a:t>
              </a:r>
              <a:r>
                <a:rPr b="1" lang="en" sz="1600">
                  <a:solidFill>
                    <a:srgbClr val="00BC89"/>
                  </a:solidFill>
                  <a:latin typeface="Nunito Sans"/>
                  <a:ea typeface="Nunito Sans"/>
                  <a:cs typeface="Nunito Sans"/>
                  <a:sym typeface="Nunito Sans"/>
                </a:rPr>
                <a:t>=</a:t>
              </a:r>
              <a:endParaRPr>
                <a:solidFill>
                  <a:srgbClr val="00BC89"/>
                </a:solidFill>
                <a:latin typeface="Nunito Sans"/>
                <a:ea typeface="Nunito Sans"/>
                <a:cs typeface="Nunito Sans"/>
                <a:sym typeface="Nunito Sans"/>
              </a:endParaRPr>
            </a:p>
          </p:txBody>
        </p:sp>
      </p:grpSp>
      <p:pic>
        <p:nvPicPr>
          <p:cNvPr id="190" name="Google Shape;190;p31"/>
          <p:cNvPicPr preferRelativeResize="0"/>
          <p:nvPr/>
        </p:nvPicPr>
        <p:blipFill>
          <a:blip r:embed="rId3">
            <a:alphaModFix/>
          </a:blip>
          <a:stretch>
            <a:fillRect/>
          </a:stretch>
        </p:blipFill>
        <p:spPr>
          <a:xfrm>
            <a:off x="842500" y="3618050"/>
            <a:ext cx="3007500" cy="927475"/>
          </a:xfrm>
          <a:prstGeom prst="rect">
            <a:avLst/>
          </a:prstGeom>
          <a:noFill/>
          <a:ln>
            <a:noFill/>
          </a:ln>
        </p:spPr>
      </p:pic>
      <p:pic>
        <p:nvPicPr>
          <p:cNvPr id="191" name="Google Shape;191;p31"/>
          <p:cNvPicPr preferRelativeResize="0"/>
          <p:nvPr/>
        </p:nvPicPr>
        <p:blipFill>
          <a:blip r:embed="rId4">
            <a:alphaModFix/>
          </a:blip>
          <a:stretch>
            <a:fillRect/>
          </a:stretch>
        </p:blipFill>
        <p:spPr>
          <a:xfrm>
            <a:off x="5735413" y="3222725"/>
            <a:ext cx="2091275" cy="13228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5" name="Shape 195"/>
        <p:cNvGrpSpPr/>
        <p:nvPr/>
      </p:nvGrpSpPr>
      <p:grpSpPr>
        <a:xfrm>
          <a:off x="0" y="0"/>
          <a:ext cx="0" cy="0"/>
          <a:chOff x="0" y="0"/>
          <a:chExt cx="0" cy="0"/>
        </a:xfrm>
      </p:grpSpPr>
      <p:graphicFrame>
        <p:nvGraphicFramePr>
          <p:cNvPr id="196" name="Google Shape;196;p32"/>
          <p:cNvGraphicFramePr/>
          <p:nvPr/>
        </p:nvGraphicFramePr>
        <p:xfrm>
          <a:off x="108044" y="862525"/>
          <a:ext cx="3000000" cy="3000000"/>
        </p:xfrm>
        <a:graphic>
          <a:graphicData uri="http://schemas.openxmlformats.org/drawingml/2006/table">
            <a:tbl>
              <a:tblPr bandRow="1" firstRow="1">
                <a:noFill/>
                <a:tableStyleId>{E8E93777-E13E-4A5F-96E0-854E69B8E030}</a:tableStyleId>
              </a:tblPr>
              <a:tblGrid>
                <a:gridCol w="1546950"/>
                <a:gridCol w="750800"/>
                <a:gridCol w="2166200"/>
                <a:gridCol w="1350275"/>
                <a:gridCol w="3067850"/>
              </a:tblGrid>
              <a:tr h="1709225">
                <a:tc gridSpan="2">
                  <a:txBody>
                    <a:bodyPr/>
                    <a:lstStyle/>
                    <a:p>
                      <a:pPr indent="-330200" lvl="0" marL="457200" rtl="0" algn="l">
                        <a:spcBef>
                          <a:spcPts val="0"/>
                        </a:spcBef>
                        <a:spcAft>
                          <a:spcPts val="0"/>
                        </a:spcAft>
                        <a:buClr>
                          <a:schemeClr val="dk1"/>
                        </a:buClr>
                        <a:buSzPts val="1600"/>
                        <a:buFont typeface="Nunito Sans"/>
                        <a:buAutoNum type="arabicParenR"/>
                      </a:pPr>
                      <a:r>
                        <a:rPr lang="en" sz="1600">
                          <a:solidFill>
                            <a:schemeClr val="dk1"/>
                          </a:solidFill>
                          <a:latin typeface="Nunito Sans"/>
                          <a:ea typeface="Nunito Sans"/>
                          <a:cs typeface="Nunito Sans"/>
                          <a:sym typeface="Nunito Sans"/>
                        </a:rPr>
                        <a:t>Calculate</a:t>
                      </a:r>
                      <a:endParaRPr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330200" lvl="0" marL="457200" rtl="0" algn="l">
                        <a:lnSpc>
                          <a:spcPct val="250000"/>
                        </a:lnSpc>
                        <a:spcBef>
                          <a:spcPts val="0"/>
                        </a:spcBef>
                        <a:spcAft>
                          <a:spcPts val="0"/>
                        </a:spcAft>
                        <a:buClr>
                          <a:schemeClr val="dk1"/>
                        </a:buClr>
                        <a:buSzPts val="1600"/>
                        <a:buFont typeface="Nunito Sans"/>
                        <a:buAutoNum type="alphaLcParenR"/>
                      </a:pPr>
                      <a:r>
                        <a:t/>
                      </a:r>
                      <a:endParaRPr b="0" sz="1600">
                        <a:solidFill>
                          <a:schemeClr val="dk1"/>
                        </a:solidFill>
                        <a:latin typeface="Nunito Sans"/>
                        <a:ea typeface="Nunito Sans"/>
                        <a:cs typeface="Nunito Sans"/>
                        <a:sym typeface="Nunito Sans"/>
                      </a:endParaRPr>
                    </a:p>
                    <a:p>
                      <a:pPr indent="-330200" lvl="0" marL="457200" rtl="0" algn="l">
                        <a:lnSpc>
                          <a:spcPct val="250000"/>
                        </a:lnSpc>
                        <a:spcBef>
                          <a:spcPts val="0"/>
                        </a:spcBef>
                        <a:spcAft>
                          <a:spcPts val="0"/>
                        </a:spcAft>
                        <a:buClr>
                          <a:schemeClr val="dk1"/>
                        </a:buClr>
                        <a:buSzPts val="1600"/>
                        <a:buFont typeface="Nunito Sans"/>
                        <a:buAutoNum type="alphaLcParenR"/>
                      </a:pPr>
                      <a:r>
                        <a:t/>
                      </a:r>
                      <a:endParaRPr b="0" sz="1600">
                        <a:solidFill>
                          <a:schemeClr val="dk1"/>
                        </a:solidFill>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 sz="1600">
                          <a:solidFill>
                            <a:srgbClr val="000000"/>
                          </a:solidFill>
                          <a:latin typeface="Nunito Sans"/>
                          <a:ea typeface="Nunito Sans"/>
                          <a:cs typeface="Nunito Sans"/>
                          <a:sym typeface="Nunito Sans"/>
                        </a:rPr>
                        <a:t>2) </a:t>
                      </a:r>
                      <a:r>
                        <a:rPr lang="en" sz="1600">
                          <a:solidFill>
                            <a:srgbClr val="000000"/>
                          </a:solidFill>
                          <a:latin typeface="Nunito Sans"/>
                          <a:ea typeface="Nunito Sans"/>
                          <a:cs typeface="Nunito Sans"/>
                          <a:sym typeface="Nunito Sans"/>
                        </a:rPr>
                        <a:t>What was the original amount</a:t>
                      </a:r>
                      <a:endParaRPr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lang="en" sz="1600">
                          <a:solidFill>
                            <a:srgbClr val="000000"/>
                          </a:solidFill>
                          <a:latin typeface="Nunito Sans"/>
                          <a:ea typeface="Nunito Sans"/>
                          <a:cs typeface="Nunito Sans"/>
                          <a:sym typeface="Nunito Sans"/>
                        </a:rPr>
                        <a:t>     if...</a:t>
                      </a:r>
                      <a:endParaRPr sz="1600">
                        <a:solidFill>
                          <a:srgbClr val="000000"/>
                        </a:solidFill>
                        <a:latin typeface="Nunito Sans"/>
                        <a:ea typeface="Nunito Sans"/>
                        <a:cs typeface="Nunito Sans"/>
                        <a:sym typeface="Nunito Sans"/>
                      </a:endParaRPr>
                    </a:p>
                    <a:p>
                      <a:pPr indent="-330200" lvl="0" marL="457200" marR="0" rtl="0" algn="l">
                        <a:lnSpc>
                          <a:spcPct val="100000"/>
                        </a:lnSpc>
                        <a:spcBef>
                          <a:spcPts val="0"/>
                        </a:spcBef>
                        <a:spcAft>
                          <a:spcPts val="0"/>
                        </a:spcAft>
                        <a:buClr>
                          <a:srgbClr val="000000"/>
                        </a:buClr>
                        <a:buSzPts val="1600"/>
                        <a:buFont typeface="Nunito Sans"/>
                        <a:buAutoNum type="alphaLcParenR"/>
                      </a:pPr>
                      <a:r>
                        <a:rPr lang="en" sz="1600">
                          <a:solidFill>
                            <a:srgbClr val="000000"/>
                          </a:solidFill>
                          <a:latin typeface="Nunito Sans"/>
                          <a:ea typeface="Nunito Sans"/>
                          <a:cs typeface="Nunito Sans"/>
                          <a:sym typeface="Nunito Sans"/>
                        </a:rPr>
                        <a:t>25% is 16?</a:t>
                      </a:r>
                      <a:endParaRPr sz="1600">
                        <a:solidFill>
                          <a:srgbClr val="000000"/>
                        </a:solidFill>
                        <a:latin typeface="Nunito Sans"/>
                        <a:ea typeface="Nunito Sans"/>
                        <a:cs typeface="Nunito Sans"/>
                        <a:sym typeface="Nunito Sans"/>
                      </a:endParaRPr>
                    </a:p>
                    <a:p>
                      <a:pPr indent="-330200" lvl="0" marL="457200" marR="0" rtl="0" algn="l">
                        <a:lnSpc>
                          <a:spcPct val="100000"/>
                        </a:lnSpc>
                        <a:spcBef>
                          <a:spcPts val="0"/>
                        </a:spcBef>
                        <a:spcAft>
                          <a:spcPts val="0"/>
                        </a:spcAft>
                        <a:buClr>
                          <a:srgbClr val="000000"/>
                        </a:buClr>
                        <a:buSzPts val="1600"/>
                        <a:buFont typeface="Nunito Sans"/>
                        <a:buAutoNum type="alphaLcParenR"/>
                      </a:pPr>
                      <a:r>
                        <a:rPr lang="en" sz="1600">
                          <a:solidFill>
                            <a:srgbClr val="000000"/>
                          </a:solidFill>
                          <a:latin typeface="Nunito Sans"/>
                          <a:ea typeface="Nunito Sans"/>
                          <a:cs typeface="Nunito Sans"/>
                          <a:sym typeface="Nunito Sans"/>
                        </a:rPr>
                        <a:t>75% is 36?</a:t>
                      </a:r>
                      <a:endParaRPr sz="1600">
                        <a:solidFill>
                          <a:srgbClr val="000000"/>
                        </a:solidFill>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 sz="1600">
                          <a:solidFill>
                            <a:srgbClr val="000000"/>
                          </a:solidFill>
                          <a:latin typeface="Nunito Sans"/>
                          <a:ea typeface="Nunito Sans"/>
                          <a:cs typeface="Nunito Sans"/>
                          <a:sym typeface="Nunito Sans"/>
                        </a:rPr>
                        <a:t>3) </a:t>
                      </a:r>
                      <a:r>
                        <a:rPr lang="en" sz="1600">
                          <a:solidFill>
                            <a:srgbClr val="000000"/>
                          </a:solidFill>
                          <a:latin typeface="Nunito Sans"/>
                          <a:ea typeface="Nunito Sans"/>
                          <a:cs typeface="Nunito Sans"/>
                          <a:sym typeface="Nunito Sans"/>
                        </a:rPr>
                        <a:t>Make </a:t>
                      </a:r>
                      <a:r>
                        <a:rPr i="1" lang="en" sz="1600">
                          <a:solidFill>
                            <a:srgbClr val="000000"/>
                          </a:solidFill>
                          <a:latin typeface="Times New Roman"/>
                          <a:ea typeface="Times New Roman"/>
                          <a:cs typeface="Times New Roman"/>
                          <a:sym typeface="Times New Roman"/>
                        </a:rPr>
                        <a:t>V</a:t>
                      </a:r>
                      <a:r>
                        <a:rPr i="1" lang="en" sz="1600">
                          <a:solidFill>
                            <a:srgbClr val="000000"/>
                          </a:solidFill>
                          <a:latin typeface="Times New Roman"/>
                          <a:ea typeface="Times New Roman"/>
                          <a:cs typeface="Times New Roman"/>
                          <a:sym typeface="Times New Roman"/>
                        </a:rPr>
                        <a:t> </a:t>
                      </a:r>
                      <a:r>
                        <a:rPr lang="en" sz="1600">
                          <a:solidFill>
                            <a:srgbClr val="000000"/>
                          </a:solidFill>
                          <a:latin typeface="Nunito Sans"/>
                          <a:ea typeface="Nunito Sans"/>
                          <a:cs typeface="Nunito Sans"/>
                          <a:sym typeface="Nunito Sans"/>
                        </a:rPr>
                        <a:t>the subject.</a:t>
                      </a:r>
                      <a:endParaRPr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rgbClr val="000000"/>
                        </a:solidFill>
                        <a:latin typeface="Nunito Sans"/>
                        <a:ea typeface="Nunito Sans"/>
                        <a:cs typeface="Nunito Sans"/>
                        <a:sym typeface="Nunito Sans"/>
                      </a:endParaRPr>
                    </a:p>
                    <a:p>
                      <a:pPr indent="0" lvl="0" marL="0" rtl="0" algn="ctr">
                        <a:spcBef>
                          <a:spcPts val="0"/>
                        </a:spcBef>
                        <a:spcAft>
                          <a:spcPts val="0"/>
                        </a:spcAft>
                        <a:buClr>
                          <a:schemeClr val="dk1"/>
                        </a:buClr>
                        <a:buFont typeface="Arial"/>
                        <a:buNone/>
                      </a:pPr>
                      <a:r>
                        <a:rPr i="1" lang="en" sz="1600">
                          <a:solidFill>
                            <a:schemeClr val="dk1"/>
                          </a:solidFill>
                          <a:latin typeface="Times New Roman"/>
                          <a:ea typeface="Times New Roman"/>
                          <a:cs typeface="Times New Roman"/>
                          <a:sym typeface="Times New Roman"/>
                        </a:rPr>
                        <a:t>F - E + V = </a:t>
                      </a:r>
                      <a:r>
                        <a:rPr lang="en" sz="1600">
                          <a:solidFill>
                            <a:schemeClr val="dk1"/>
                          </a:solidFill>
                          <a:latin typeface="Nunito Sans"/>
                          <a:ea typeface="Nunito Sans"/>
                          <a:cs typeface="Nunito Sans"/>
                          <a:sym typeface="Nunito Sans"/>
                        </a:rPr>
                        <a:t>2</a:t>
                      </a:r>
                      <a:endParaRPr i="1" sz="1600">
                        <a:solidFill>
                          <a:srgbClr val="000000"/>
                        </a:solidFill>
                        <a:latin typeface="Times New Roman"/>
                        <a:ea typeface="Times New Roman"/>
                        <a:cs typeface="Times New Roman"/>
                        <a:sym typeface="Times New Roman"/>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273975">
                <a:tc gridSpan="3">
                  <a:txBody>
                    <a:bodyPr/>
                    <a:lstStyle/>
                    <a:p>
                      <a:pPr indent="0" lvl="0" marL="0" marR="0" rtl="0" algn="l">
                        <a:spcBef>
                          <a:spcPts val="0"/>
                        </a:spcBef>
                        <a:spcAft>
                          <a:spcPts val="0"/>
                        </a:spcAft>
                        <a:buNone/>
                      </a:pPr>
                      <a:r>
                        <a:rPr lang="en" sz="1600">
                          <a:solidFill>
                            <a:srgbClr val="000000"/>
                          </a:solidFill>
                          <a:latin typeface="Nunito Sans"/>
                          <a:ea typeface="Nunito Sans"/>
                          <a:cs typeface="Nunito Sans"/>
                          <a:sym typeface="Nunito Sans"/>
                        </a:rPr>
                        <a:t>4) </a:t>
                      </a:r>
                      <a:r>
                        <a:rPr b="1" lang="en" sz="1600">
                          <a:solidFill>
                            <a:schemeClr val="dk1"/>
                          </a:solidFill>
                          <a:latin typeface="Nunito Sans"/>
                          <a:ea typeface="Nunito Sans"/>
                          <a:cs typeface="Nunito Sans"/>
                          <a:sym typeface="Nunito Sans"/>
                        </a:rPr>
                        <a:t>Below is part of a regular polygon. Given</a:t>
                      </a:r>
                      <a:endParaRPr b="1"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b="1" lang="en" sz="1600">
                          <a:solidFill>
                            <a:schemeClr val="dk1"/>
                          </a:solidFill>
                          <a:latin typeface="Nunito Sans"/>
                          <a:ea typeface="Nunito Sans"/>
                          <a:cs typeface="Nunito Sans"/>
                          <a:sym typeface="Nunito Sans"/>
                        </a:rPr>
                        <a:t>     the exterior angle is 45</a:t>
                      </a:r>
                      <a:r>
                        <a:rPr b="1" baseline="30000" lang="en" sz="1600">
                          <a:solidFill>
                            <a:schemeClr val="dk1"/>
                          </a:solidFill>
                          <a:latin typeface="Nunito Sans"/>
                          <a:ea typeface="Nunito Sans"/>
                          <a:cs typeface="Nunito Sans"/>
                          <a:sym typeface="Nunito Sans"/>
                        </a:rPr>
                        <a:t>o</a:t>
                      </a:r>
                      <a:r>
                        <a:rPr b="1" lang="en" sz="1600">
                          <a:solidFill>
                            <a:schemeClr val="dk1"/>
                          </a:solidFill>
                          <a:latin typeface="Nunito Sans"/>
                          <a:ea typeface="Nunito Sans"/>
                          <a:cs typeface="Nunito Sans"/>
                          <a:sym typeface="Nunito Sans"/>
                        </a:rPr>
                        <a:t>, how many sides</a:t>
                      </a:r>
                      <a:endParaRPr b="1"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b="1" lang="en" sz="1600">
                          <a:solidFill>
                            <a:schemeClr val="dk1"/>
                          </a:solidFill>
                          <a:latin typeface="Nunito Sans"/>
                          <a:ea typeface="Nunito Sans"/>
                          <a:cs typeface="Nunito Sans"/>
                          <a:sym typeface="Nunito Sans"/>
                        </a:rPr>
                        <a:t>     does this polygon have?</a:t>
                      </a:r>
                      <a:endParaRPr b="1"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b="1" sz="1600">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 sz="1600">
                          <a:solidFill>
                            <a:srgbClr val="000000"/>
                          </a:solidFill>
                          <a:latin typeface="Nunito Sans"/>
                          <a:ea typeface="Nunito Sans"/>
                          <a:cs typeface="Nunito Sans"/>
                          <a:sym typeface="Nunito Sans"/>
                        </a:rPr>
                        <a:t>5) </a:t>
                      </a:r>
                      <a:r>
                        <a:rPr b="1" lang="en" sz="1600">
                          <a:solidFill>
                            <a:srgbClr val="000000"/>
                          </a:solidFill>
                          <a:latin typeface="Nunito Sans"/>
                          <a:ea typeface="Nunito Sans"/>
                          <a:cs typeface="Nunito Sans"/>
                          <a:sym typeface="Nunito Sans"/>
                        </a:rPr>
                        <a:t>What is the volume of this cu</a:t>
                      </a:r>
                      <a:r>
                        <a:rPr b="1" lang="en" sz="1600">
                          <a:latin typeface="Nunito Sans"/>
                          <a:ea typeface="Nunito Sans"/>
                          <a:cs typeface="Nunito Sans"/>
                          <a:sym typeface="Nunito Sans"/>
                        </a:rPr>
                        <a:t>boid</a:t>
                      </a:r>
                      <a:r>
                        <a:rPr b="1" lang="en" sz="1600">
                          <a:solidFill>
                            <a:srgbClr val="000000"/>
                          </a:solidFill>
                          <a:latin typeface="Nunito Sans"/>
                          <a:ea typeface="Nunito Sans"/>
                          <a:cs typeface="Nunito Sans"/>
                          <a:sym typeface="Nunito Sans"/>
                        </a:rPr>
                        <a:t>?</a:t>
                      </a:r>
                      <a:endParaRPr b="1" sz="1600">
                        <a:solidFill>
                          <a:srgbClr val="000000"/>
                        </a:solidFill>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chemeClr val="lt1"/>
                      </a:solidFill>
                      <a:prstDash val="solid"/>
                      <a:round/>
                      <a:headEnd len="sm" w="sm" type="none"/>
                      <a:tailEnd len="sm" w="sm" type="none"/>
                    </a:lnB>
                    <a:solidFill>
                      <a:srgbClr val="FFFFFF"/>
                    </a:solidFill>
                  </a:tcPr>
                </a:tc>
                <a:tc hMerge="1"/>
              </a:tr>
            </a:tbl>
          </a:graphicData>
        </a:graphic>
      </p:graphicFrame>
      <p:grpSp>
        <p:nvGrpSpPr>
          <p:cNvPr id="197" name="Google Shape;197;p32"/>
          <p:cNvGrpSpPr/>
          <p:nvPr/>
        </p:nvGrpSpPr>
        <p:grpSpPr>
          <a:xfrm>
            <a:off x="639378" y="1372125"/>
            <a:ext cx="235655" cy="481300"/>
            <a:chOff x="4963775" y="5368550"/>
            <a:chExt cx="294900" cy="481300"/>
          </a:xfrm>
        </p:grpSpPr>
        <p:cxnSp>
          <p:nvCxnSpPr>
            <p:cNvPr id="198" name="Google Shape;198;p32"/>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199" name="Google Shape;199;p32"/>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latin typeface="Nunito Sans"/>
                  <a:ea typeface="Nunito Sans"/>
                  <a:cs typeface="Nunito Sans"/>
                  <a:sym typeface="Nunito Sans"/>
                </a:rPr>
                <a:t>7</a:t>
              </a:r>
              <a:endParaRPr b="1">
                <a:solidFill>
                  <a:srgbClr val="000000"/>
                </a:solidFill>
                <a:latin typeface="Nunito Sans"/>
                <a:ea typeface="Nunito Sans"/>
                <a:cs typeface="Nunito Sans"/>
                <a:sym typeface="Nunito Sans"/>
              </a:endParaRPr>
            </a:p>
          </p:txBody>
        </p:sp>
        <p:sp>
          <p:nvSpPr>
            <p:cNvPr id="200" name="Google Shape;200;p32"/>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latin typeface="Nunito Sans"/>
                  <a:ea typeface="Nunito Sans"/>
                  <a:cs typeface="Nunito Sans"/>
                  <a:sym typeface="Nunito Sans"/>
                </a:rPr>
                <a:t>6</a:t>
              </a:r>
              <a:endParaRPr b="1">
                <a:latin typeface="Nunito Sans"/>
                <a:ea typeface="Nunito Sans"/>
                <a:cs typeface="Nunito Sans"/>
                <a:sym typeface="Nunito Sans"/>
              </a:endParaRPr>
            </a:p>
          </p:txBody>
        </p:sp>
      </p:grpSp>
      <p:sp>
        <p:nvSpPr>
          <p:cNvPr id="201" name="Google Shape;201;p32"/>
          <p:cNvSpPr txBox="1"/>
          <p:nvPr/>
        </p:nvSpPr>
        <p:spPr>
          <a:xfrm>
            <a:off x="875025" y="1372125"/>
            <a:ext cx="3054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600">
                <a:latin typeface="Nunito Sans"/>
                <a:ea typeface="Nunito Sans"/>
                <a:cs typeface="Nunito Sans"/>
                <a:sym typeface="Nunito Sans"/>
              </a:rPr>
              <a:t>-</a:t>
            </a:r>
            <a:endParaRPr b="1" sz="1600">
              <a:latin typeface="Nunito Sans"/>
              <a:ea typeface="Nunito Sans"/>
              <a:cs typeface="Nunito Sans"/>
              <a:sym typeface="Nunito Sans"/>
            </a:endParaRPr>
          </a:p>
        </p:txBody>
      </p:sp>
      <p:grpSp>
        <p:nvGrpSpPr>
          <p:cNvPr id="202" name="Google Shape;202;p32"/>
          <p:cNvGrpSpPr/>
          <p:nvPr/>
        </p:nvGrpSpPr>
        <p:grpSpPr>
          <a:xfrm>
            <a:off x="1183494" y="1372125"/>
            <a:ext cx="235655" cy="481300"/>
            <a:chOff x="4963775" y="5368550"/>
            <a:chExt cx="294900" cy="481300"/>
          </a:xfrm>
        </p:grpSpPr>
        <p:cxnSp>
          <p:nvCxnSpPr>
            <p:cNvPr id="203" name="Google Shape;203;p32"/>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204" name="Google Shape;204;p32"/>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latin typeface="Nunito Sans"/>
                  <a:ea typeface="Nunito Sans"/>
                  <a:cs typeface="Nunito Sans"/>
                  <a:sym typeface="Nunito Sans"/>
                </a:rPr>
                <a:t>7</a:t>
              </a:r>
              <a:endParaRPr b="1">
                <a:solidFill>
                  <a:srgbClr val="000000"/>
                </a:solidFill>
                <a:latin typeface="Nunito Sans"/>
                <a:ea typeface="Nunito Sans"/>
                <a:cs typeface="Nunito Sans"/>
                <a:sym typeface="Nunito Sans"/>
              </a:endParaRPr>
            </a:p>
          </p:txBody>
        </p:sp>
        <p:sp>
          <p:nvSpPr>
            <p:cNvPr id="205" name="Google Shape;205;p32"/>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latin typeface="Nunito Sans"/>
                  <a:ea typeface="Nunito Sans"/>
                  <a:cs typeface="Nunito Sans"/>
                  <a:sym typeface="Nunito Sans"/>
                </a:rPr>
                <a:t>3</a:t>
              </a:r>
              <a:endParaRPr b="1">
                <a:latin typeface="Nunito Sans"/>
                <a:ea typeface="Nunito Sans"/>
                <a:cs typeface="Nunito Sans"/>
                <a:sym typeface="Nunito Sans"/>
              </a:endParaRPr>
            </a:p>
          </p:txBody>
        </p:sp>
      </p:grpSp>
      <p:grpSp>
        <p:nvGrpSpPr>
          <p:cNvPr id="206" name="Google Shape;206;p32"/>
          <p:cNvGrpSpPr/>
          <p:nvPr/>
        </p:nvGrpSpPr>
        <p:grpSpPr>
          <a:xfrm>
            <a:off x="639378" y="1981725"/>
            <a:ext cx="235655" cy="481300"/>
            <a:chOff x="4963775" y="5368550"/>
            <a:chExt cx="294900" cy="481300"/>
          </a:xfrm>
        </p:grpSpPr>
        <p:cxnSp>
          <p:nvCxnSpPr>
            <p:cNvPr id="207" name="Google Shape;207;p32"/>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208" name="Google Shape;208;p32"/>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latin typeface="Nunito Sans"/>
                  <a:ea typeface="Nunito Sans"/>
                  <a:cs typeface="Nunito Sans"/>
                  <a:sym typeface="Nunito Sans"/>
                </a:rPr>
                <a:t>2</a:t>
              </a:r>
              <a:endParaRPr b="1">
                <a:solidFill>
                  <a:srgbClr val="000000"/>
                </a:solidFill>
                <a:latin typeface="Nunito Sans"/>
                <a:ea typeface="Nunito Sans"/>
                <a:cs typeface="Nunito Sans"/>
                <a:sym typeface="Nunito Sans"/>
              </a:endParaRPr>
            </a:p>
          </p:txBody>
        </p:sp>
        <p:sp>
          <p:nvSpPr>
            <p:cNvPr id="209" name="Google Shape;209;p32"/>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latin typeface="Nunito Sans"/>
                  <a:ea typeface="Nunito Sans"/>
                  <a:cs typeface="Nunito Sans"/>
                  <a:sym typeface="Nunito Sans"/>
                </a:rPr>
                <a:t>1</a:t>
              </a:r>
              <a:endParaRPr b="1">
                <a:latin typeface="Nunito Sans"/>
                <a:ea typeface="Nunito Sans"/>
                <a:cs typeface="Nunito Sans"/>
                <a:sym typeface="Nunito Sans"/>
              </a:endParaRPr>
            </a:p>
          </p:txBody>
        </p:sp>
      </p:grpSp>
      <p:sp>
        <p:nvSpPr>
          <p:cNvPr id="210" name="Google Shape;210;p32"/>
          <p:cNvSpPr txBox="1"/>
          <p:nvPr/>
        </p:nvSpPr>
        <p:spPr>
          <a:xfrm>
            <a:off x="875025" y="1981725"/>
            <a:ext cx="3054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600">
                <a:latin typeface="Nunito Sans"/>
                <a:ea typeface="Nunito Sans"/>
                <a:cs typeface="Nunito Sans"/>
                <a:sym typeface="Nunito Sans"/>
              </a:rPr>
              <a:t>+</a:t>
            </a:r>
            <a:endParaRPr b="1" sz="1600">
              <a:latin typeface="Nunito Sans"/>
              <a:ea typeface="Nunito Sans"/>
              <a:cs typeface="Nunito Sans"/>
              <a:sym typeface="Nunito Sans"/>
            </a:endParaRPr>
          </a:p>
        </p:txBody>
      </p:sp>
      <p:grpSp>
        <p:nvGrpSpPr>
          <p:cNvPr id="211" name="Google Shape;211;p32"/>
          <p:cNvGrpSpPr/>
          <p:nvPr/>
        </p:nvGrpSpPr>
        <p:grpSpPr>
          <a:xfrm>
            <a:off x="1183494" y="1981725"/>
            <a:ext cx="235655" cy="481300"/>
            <a:chOff x="4963775" y="5368550"/>
            <a:chExt cx="294900" cy="481300"/>
          </a:xfrm>
        </p:grpSpPr>
        <p:cxnSp>
          <p:nvCxnSpPr>
            <p:cNvPr id="212" name="Google Shape;212;p32"/>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213" name="Google Shape;213;p32"/>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latin typeface="Nunito Sans"/>
                  <a:ea typeface="Nunito Sans"/>
                  <a:cs typeface="Nunito Sans"/>
                  <a:sym typeface="Nunito Sans"/>
                </a:rPr>
                <a:t>4</a:t>
              </a:r>
              <a:endParaRPr b="1">
                <a:solidFill>
                  <a:srgbClr val="000000"/>
                </a:solidFill>
                <a:latin typeface="Nunito Sans"/>
                <a:ea typeface="Nunito Sans"/>
                <a:cs typeface="Nunito Sans"/>
                <a:sym typeface="Nunito Sans"/>
              </a:endParaRPr>
            </a:p>
          </p:txBody>
        </p:sp>
        <p:sp>
          <p:nvSpPr>
            <p:cNvPr id="214" name="Google Shape;214;p32"/>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latin typeface="Nunito Sans"/>
                  <a:ea typeface="Nunito Sans"/>
                  <a:cs typeface="Nunito Sans"/>
                  <a:sym typeface="Nunito Sans"/>
                </a:rPr>
                <a:t>3</a:t>
              </a:r>
              <a:endParaRPr b="1">
                <a:latin typeface="Nunito Sans"/>
                <a:ea typeface="Nunito Sans"/>
                <a:cs typeface="Nunito Sans"/>
                <a:sym typeface="Nunito Sans"/>
              </a:endParaRPr>
            </a:p>
          </p:txBody>
        </p:sp>
      </p:grpSp>
      <p:sp>
        <p:nvSpPr>
          <p:cNvPr id="215" name="Google Shape;215;p32"/>
          <p:cNvSpPr txBox="1"/>
          <p:nvPr/>
        </p:nvSpPr>
        <p:spPr>
          <a:xfrm>
            <a:off x="80050" y="361775"/>
            <a:ext cx="22536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rgbClr val="FFFFFF"/>
                </a:solidFill>
                <a:latin typeface="Nunito Sans"/>
                <a:ea typeface="Nunito Sans"/>
                <a:cs typeface="Nunito Sans"/>
                <a:sym typeface="Nunito Sans"/>
              </a:rPr>
              <a:t>Week 11: Day 2</a:t>
            </a:r>
            <a:endParaRPr b="1">
              <a:solidFill>
                <a:srgbClr val="FFFFFF"/>
              </a:solidFill>
              <a:latin typeface="Nunito Sans"/>
              <a:ea typeface="Nunito Sans"/>
              <a:cs typeface="Nunito Sans"/>
              <a:sym typeface="Nunito Sans"/>
            </a:endParaRPr>
          </a:p>
          <a:p>
            <a:pPr indent="0" lvl="0" marL="0" rtl="0" algn="l">
              <a:spcBef>
                <a:spcPts val="0"/>
              </a:spcBef>
              <a:spcAft>
                <a:spcPts val="0"/>
              </a:spcAft>
              <a:buNone/>
            </a:pPr>
            <a:r>
              <a:t/>
            </a:r>
            <a:endParaRPr b="1">
              <a:solidFill>
                <a:srgbClr val="FFFFFF"/>
              </a:solidFill>
              <a:latin typeface="Nunito Sans"/>
              <a:ea typeface="Nunito Sans"/>
              <a:cs typeface="Nunito Sans"/>
              <a:sym typeface="Nunito Sans"/>
            </a:endParaRPr>
          </a:p>
        </p:txBody>
      </p:sp>
      <p:pic>
        <p:nvPicPr>
          <p:cNvPr id="216" name="Google Shape;216;p32"/>
          <p:cNvPicPr preferRelativeResize="0"/>
          <p:nvPr/>
        </p:nvPicPr>
        <p:blipFill>
          <a:blip r:embed="rId3">
            <a:alphaModFix/>
          </a:blip>
          <a:stretch>
            <a:fillRect/>
          </a:stretch>
        </p:blipFill>
        <p:spPr>
          <a:xfrm>
            <a:off x="5556927" y="3275650"/>
            <a:ext cx="2414996" cy="1325880"/>
          </a:xfrm>
          <a:prstGeom prst="rect">
            <a:avLst/>
          </a:prstGeom>
          <a:noFill/>
          <a:ln>
            <a:noFill/>
          </a:ln>
        </p:spPr>
      </p:pic>
      <p:pic>
        <p:nvPicPr>
          <p:cNvPr id="217" name="Google Shape;217;p32"/>
          <p:cNvPicPr preferRelativeResize="0"/>
          <p:nvPr/>
        </p:nvPicPr>
        <p:blipFill>
          <a:blip r:embed="rId4">
            <a:alphaModFix/>
          </a:blip>
          <a:stretch>
            <a:fillRect/>
          </a:stretch>
        </p:blipFill>
        <p:spPr>
          <a:xfrm>
            <a:off x="914300" y="3389950"/>
            <a:ext cx="2863901" cy="109728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1" name="Shape 221"/>
        <p:cNvGrpSpPr/>
        <p:nvPr/>
      </p:nvGrpSpPr>
      <p:grpSpPr>
        <a:xfrm>
          <a:off x="0" y="0"/>
          <a:ext cx="0" cy="0"/>
          <a:chOff x="0" y="0"/>
          <a:chExt cx="0" cy="0"/>
        </a:xfrm>
      </p:grpSpPr>
      <p:graphicFrame>
        <p:nvGraphicFramePr>
          <p:cNvPr id="222" name="Google Shape;222;p33"/>
          <p:cNvGraphicFramePr/>
          <p:nvPr/>
        </p:nvGraphicFramePr>
        <p:xfrm>
          <a:off x="108044" y="862525"/>
          <a:ext cx="3000000" cy="3000000"/>
        </p:xfrm>
        <a:graphic>
          <a:graphicData uri="http://schemas.openxmlformats.org/drawingml/2006/table">
            <a:tbl>
              <a:tblPr bandRow="1" firstRow="1">
                <a:noFill/>
                <a:tableStyleId>{E8E93777-E13E-4A5F-96E0-854E69B8E030}</a:tableStyleId>
              </a:tblPr>
              <a:tblGrid>
                <a:gridCol w="1546950"/>
                <a:gridCol w="750800"/>
                <a:gridCol w="2166200"/>
                <a:gridCol w="1350275"/>
                <a:gridCol w="3067850"/>
              </a:tblGrid>
              <a:tr h="1709225">
                <a:tc gridSpan="2">
                  <a:txBody>
                    <a:bodyPr/>
                    <a:lstStyle/>
                    <a:p>
                      <a:pPr indent="-330200" lvl="0" marL="457200" rtl="0" algn="l">
                        <a:spcBef>
                          <a:spcPts val="0"/>
                        </a:spcBef>
                        <a:spcAft>
                          <a:spcPts val="0"/>
                        </a:spcAft>
                        <a:buClr>
                          <a:schemeClr val="dk1"/>
                        </a:buClr>
                        <a:buSzPts val="1600"/>
                        <a:buFont typeface="Nunito Sans"/>
                        <a:buAutoNum type="arabicParenR"/>
                      </a:pPr>
                      <a:r>
                        <a:rPr lang="en" sz="1600">
                          <a:solidFill>
                            <a:schemeClr val="dk1"/>
                          </a:solidFill>
                          <a:latin typeface="Nunito Sans"/>
                          <a:ea typeface="Nunito Sans"/>
                          <a:cs typeface="Nunito Sans"/>
                          <a:sym typeface="Nunito Sans"/>
                        </a:rPr>
                        <a:t>Calculate</a:t>
                      </a:r>
                      <a:endParaRPr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330200" lvl="0" marL="457200" rtl="0" algn="l">
                        <a:lnSpc>
                          <a:spcPct val="250000"/>
                        </a:lnSpc>
                        <a:spcBef>
                          <a:spcPts val="0"/>
                        </a:spcBef>
                        <a:spcAft>
                          <a:spcPts val="0"/>
                        </a:spcAft>
                        <a:buClr>
                          <a:schemeClr val="dk1"/>
                        </a:buClr>
                        <a:buSzPts val="1600"/>
                        <a:buFont typeface="Nunito Sans"/>
                        <a:buAutoNum type="alphaLcParenR"/>
                      </a:pPr>
                      <a:r>
                        <a:t/>
                      </a:r>
                      <a:endParaRPr b="0" sz="1600">
                        <a:solidFill>
                          <a:schemeClr val="dk1"/>
                        </a:solidFill>
                        <a:latin typeface="Nunito Sans"/>
                        <a:ea typeface="Nunito Sans"/>
                        <a:cs typeface="Nunito Sans"/>
                        <a:sym typeface="Nunito Sans"/>
                      </a:endParaRPr>
                    </a:p>
                    <a:p>
                      <a:pPr indent="-330200" lvl="0" marL="457200" rtl="0" algn="l">
                        <a:lnSpc>
                          <a:spcPct val="250000"/>
                        </a:lnSpc>
                        <a:spcBef>
                          <a:spcPts val="0"/>
                        </a:spcBef>
                        <a:spcAft>
                          <a:spcPts val="0"/>
                        </a:spcAft>
                        <a:buClr>
                          <a:schemeClr val="dk1"/>
                        </a:buClr>
                        <a:buSzPts val="1600"/>
                        <a:buFont typeface="Nunito Sans"/>
                        <a:buAutoNum type="alphaLcParenR"/>
                      </a:pPr>
                      <a:r>
                        <a:t/>
                      </a:r>
                      <a:endParaRPr b="0" sz="1600">
                        <a:solidFill>
                          <a:schemeClr val="dk1"/>
                        </a:solidFill>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 sz="1600">
                          <a:solidFill>
                            <a:srgbClr val="000000"/>
                          </a:solidFill>
                          <a:latin typeface="Nunito Sans"/>
                          <a:ea typeface="Nunito Sans"/>
                          <a:cs typeface="Nunito Sans"/>
                          <a:sym typeface="Nunito Sans"/>
                        </a:rPr>
                        <a:t>2) </a:t>
                      </a:r>
                      <a:r>
                        <a:rPr lang="en" sz="1600">
                          <a:solidFill>
                            <a:srgbClr val="000000"/>
                          </a:solidFill>
                          <a:latin typeface="Nunito Sans"/>
                          <a:ea typeface="Nunito Sans"/>
                          <a:cs typeface="Nunito Sans"/>
                          <a:sym typeface="Nunito Sans"/>
                        </a:rPr>
                        <a:t>What was the original amount</a:t>
                      </a:r>
                      <a:endParaRPr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lang="en" sz="1600">
                          <a:solidFill>
                            <a:srgbClr val="000000"/>
                          </a:solidFill>
                          <a:latin typeface="Nunito Sans"/>
                          <a:ea typeface="Nunito Sans"/>
                          <a:cs typeface="Nunito Sans"/>
                          <a:sym typeface="Nunito Sans"/>
                        </a:rPr>
                        <a:t>     if...</a:t>
                      </a:r>
                      <a:endParaRPr sz="1600">
                        <a:solidFill>
                          <a:srgbClr val="000000"/>
                        </a:solidFill>
                        <a:latin typeface="Nunito Sans"/>
                        <a:ea typeface="Nunito Sans"/>
                        <a:cs typeface="Nunito Sans"/>
                        <a:sym typeface="Nunito Sans"/>
                      </a:endParaRPr>
                    </a:p>
                    <a:p>
                      <a:pPr indent="-330200" lvl="0" marL="457200" marR="0" rtl="0" algn="l">
                        <a:lnSpc>
                          <a:spcPct val="100000"/>
                        </a:lnSpc>
                        <a:spcBef>
                          <a:spcPts val="0"/>
                        </a:spcBef>
                        <a:spcAft>
                          <a:spcPts val="0"/>
                        </a:spcAft>
                        <a:buClr>
                          <a:srgbClr val="000000"/>
                        </a:buClr>
                        <a:buSzPts val="1600"/>
                        <a:buFont typeface="Nunito Sans"/>
                        <a:buAutoNum type="alphaLcParenR"/>
                      </a:pPr>
                      <a:r>
                        <a:rPr lang="en" sz="1600">
                          <a:solidFill>
                            <a:srgbClr val="000000"/>
                          </a:solidFill>
                          <a:latin typeface="Nunito Sans"/>
                          <a:ea typeface="Nunito Sans"/>
                          <a:cs typeface="Nunito Sans"/>
                          <a:sym typeface="Nunito Sans"/>
                        </a:rPr>
                        <a:t>25% is 16?   </a:t>
                      </a:r>
                      <a:r>
                        <a:rPr lang="en" sz="1600">
                          <a:solidFill>
                            <a:srgbClr val="00BC89"/>
                          </a:solidFill>
                          <a:latin typeface="Nunito Sans"/>
                          <a:ea typeface="Nunito Sans"/>
                          <a:cs typeface="Nunito Sans"/>
                          <a:sym typeface="Nunito Sans"/>
                        </a:rPr>
                        <a:t>64</a:t>
                      </a:r>
                      <a:endParaRPr sz="1600">
                        <a:solidFill>
                          <a:srgbClr val="00BC89"/>
                        </a:solidFill>
                        <a:latin typeface="Nunito Sans"/>
                        <a:ea typeface="Nunito Sans"/>
                        <a:cs typeface="Nunito Sans"/>
                        <a:sym typeface="Nunito Sans"/>
                      </a:endParaRPr>
                    </a:p>
                    <a:p>
                      <a:pPr indent="-330200" lvl="0" marL="457200" marR="0" rtl="0" algn="l">
                        <a:lnSpc>
                          <a:spcPct val="100000"/>
                        </a:lnSpc>
                        <a:spcBef>
                          <a:spcPts val="0"/>
                        </a:spcBef>
                        <a:spcAft>
                          <a:spcPts val="0"/>
                        </a:spcAft>
                        <a:buClr>
                          <a:srgbClr val="000000"/>
                        </a:buClr>
                        <a:buSzPts val="1600"/>
                        <a:buFont typeface="Nunito Sans"/>
                        <a:buAutoNum type="alphaLcParenR"/>
                      </a:pPr>
                      <a:r>
                        <a:rPr lang="en" sz="1600">
                          <a:solidFill>
                            <a:srgbClr val="000000"/>
                          </a:solidFill>
                          <a:latin typeface="Nunito Sans"/>
                          <a:ea typeface="Nunito Sans"/>
                          <a:cs typeface="Nunito Sans"/>
                          <a:sym typeface="Nunito Sans"/>
                        </a:rPr>
                        <a:t>75% is 36?   </a:t>
                      </a:r>
                      <a:r>
                        <a:rPr lang="en" sz="1600">
                          <a:solidFill>
                            <a:srgbClr val="00BC89"/>
                          </a:solidFill>
                          <a:latin typeface="Nunito Sans"/>
                          <a:ea typeface="Nunito Sans"/>
                          <a:cs typeface="Nunito Sans"/>
                          <a:sym typeface="Nunito Sans"/>
                        </a:rPr>
                        <a:t>48</a:t>
                      </a:r>
                      <a:endParaRPr sz="1600">
                        <a:solidFill>
                          <a:srgbClr val="000000"/>
                        </a:solidFill>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 sz="1600">
                          <a:solidFill>
                            <a:srgbClr val="000000"/>
                          </a:solidFill>
                          <a:latin typeface="Nunito Sans"/>
                          <a:ea typeface="Nunito Sans"/>
                          <a:cs typeface="Nunito Sans"/>
                          <a:sym typeface="Nunito Sans"/>
                        </a:rPr>
                        <a:t>3) </a:t>
                      </a:r>
                      <a:r>
                        <a:rPr lang="en" sz="1600">
                          <a:solidFill>
                            <a:srgbClr val="000000"/>
                          </a:solidFill>
                          <a:latin typeface="Nunito Sans"/>
                          <a:ea typeface="Nunito Sans"/>
                          <a:cs typeface="Nunito Sans"/>
                          <a:sym typeface="Nunito Sans"/>
                        </a:rPr>
                        <a:t>Make </a:t>
                      </a:r>
                      <a:r>
                        <a:rPr i="1" lang="en" sz="1600">
                          <a:solidFill>
                            <a:srgbClr val="000000"/>
                          </a:solidFill>
                          <a:latin typeface="Times New Roman"/>
                          <a:ea typeface="Times New Roman"/>
                          <a:cs typeface="Times New Roman"/>
                          <a:sym typeface="Times New Roman"/>
                        </a:rPr>
                        <a:t>V </a:t>
                      </a:r>
                      <a:r>
                        <a:rPr lang="en" sz="1600">
                          <a:solidFill>
                            <a:srgbClr val="000000"/>
                          </a:solidFill>
                          <a:latin typeface="Nunito Sans"/>
                          <a:ea typeface="Nunito Sans"/>
                          <a:cs typeface="Nunito Sans"/>
                          <a:sym typeface="Nunito Sans"/>
                        </a:rPr>
                        <a:t>the subject.</a:t>
                      </a:r>
                      <a:endParaRPr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rgbClr val="000000"/>
                        </a:solidFill>
                        <a:latin typeface="Nunito Sans"/>
                        <a:ea typeface="Nunito Sans"/>
                        <a:cs typeface="Nunito Sans"/>
                        <a:sym typeface="Nunito Sans"/>
                      </a:endParaRPr>
                    </a:p>
                    <a:p>
                      <a:pPr indent="0" lvl="0" marL="0" marR="0" rtl="0" algn="ctr">
                        <a:spcBef>
                          <a:spcPts val="0"/>
                        </a:spcBef>
                        <a:spcAft>
                          <a:spcPts val="0"/>
                        </a:spcAft>
                        <a:buNone/>
                      </a:pPr>
                      <a:r>
                        <a:rPr i="1" lang="en" sz="1600">
                          <a:solidFill>
                            <a:srgbClr val="000000"/>
                          </a:solidFill>
                          <a:latin typeface="Times New Roman"/>
                          <a:ea typeface="Times New Roman"/>
                          <a:cs typeface="Times New Roman"/>
                          <a:sym typeface="Times New Roman"/>
                        </a:rPr>
                        <a:t>F - E + V = </a:t>
                      </a:r>
                      <a:r>
                        <a:rPr lang="en" sz="1600">
                          <a:solidFill>
                            <a:srgbClr val="000000"/>
                          </a:solidFill>
                          <a:latin typeface="Nunito Sans"/>
                          <a:ea typeface="Nunito Sans"/>
                          <a:cs typeface="Nunito Sans"/>
                          <a:sym typeface="Nunito Sans"/>
                        </a:rPr>
                        <a:t>2</a:t>
                      </a:r>
                      <a:endParaRPr sz="1600">
                        <a:solidFill>
                          <a:srgbClr val="000000"/>
                        </a:solidFill>
                        <a:latin typeface="Nunito Sans"/>
                        <a:ea typeface="Nunito Sans"/>
                        <a:cs typeface="Nunito Sans"/>
                        <a:sym typeface="Nunito Sans"/>
                      </a:endParaRPr>
                    </a:p>
                    <a:p>
                      <a:pPr indent="0" lvl="0" marL="0" rtl="0" algn="ctr">
                        <a:spcBef>
                          <a:spcPts val="0"/>
                        </a:spcBef>
                        <a:spcAft>
                          <a:spcPts val="0"/>
                        </a:spcAft>
                        <a:buClr>
                          <a:schemeClr val="dk1"/>
                        </a:buClr>
                        <a:buFont typeface="Arial"/>
                        <a:buNone/>
                      </a:pPr>
                      <a:r>
                        <a:rPr i="1" lang="en" sz="1600">
                          <a:solidFill>
                            <a:srgbClr val="00BC89"/>
                          </a:solidFill>
                          <a:latin typeface="Times New Roman"/>
                          <a:ea typeface="Times New Roman"/>
                          <a:cs typeface="Times New Roman"/>
                          <a:sym typeface="Times New Roman"/>
                        </a:rPr>
                        <a:t>V = </a:t>
                      </a:r>
                      <a:r>
                        <a:rPr lang="en" sz="1600">
                          <a:solidFill>
                            <a:srgbClr val="00BC89"/>
                          </a:solidFill>
                          <a:latin typeface="Nunito Sans"/>
                          <a:ea typeface="Nunito Sans"/>
                          <a:cs typeface="Nunito Sans"/>
                          <a:sym typeface="Nunito Sans"/>
                        </a:rPr>
                        <a:t>2</a:t>
                      </a:r>
                      <a:r>
                        <a:rPr i="1" lang="en" sz="1600">
                          <a:solidFill>
                            <a:srgbClr val="00BC89"/>
                          </a:solidFill>
                          <a:latin typeface="Times New Roman"/>
                          <a:ea typeface="Times New Roman"/>
                          <a:cs typeface="Times New Roman"/>
                          <a:sym typeface="Times New Roman"/>
                        </a:rPr>
                        <a:t> + E - F</a:t>
                      </a:r>
                      <a:endParaRPr i="1" sz="1500">
                        <a:solidFill>
                          <a:srgbClr val="00BC89"/>
                        </a:solidFill>
                        <a:latin typeface="Times New Roman"/>
                        <a:ea typeface="Times New Roman"/>
                        <a:cs typeface="Times New Roman"/>
                        <a:sym typeface="Times New Roman"/>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273975">
                <a:tc gridSpan="3">
                  <a:txBody>
                    <a:bodyPr/>
                    <a:lstStyle/>
                    <a:p>
                      <a:pPr indent="0" lvl="0" marL="0" marR="0" rtl="0" algn="l">
                        <a:spcBef>
                          <a:spcPts val="0"/>
                        </a:spcBef>
                        <a:spcAft>
                          <a:spcPts val="0"/>
                        </a:spcAft>
                        <a:buNone/>
                      </a:pPr>
                      <a:r>
                        <a:rPr lang="en" sz="1600">
                          <a:solidFill>
                            <a:srgbClr val="000000"/>
                          </a:solidFill>
                          <a:latin typeface="Nunito Sans"/>
                          <a:ea typeface="Nunito Sans"/>
                          <a:cs typeface="Nunito Sans"/>
                          <a:sym typeface="Nunito Sans"/>
                        </a:rPr>
                        <a:t>4) </a:t>
                      </a:r>
                      <a:r>
                        <a:rPr b="1" lang="en" sz="1600">
                          <a:solidFill>
                            <a:schemeClr val="dk1"/>
                          </a:solidFill>
                          <a:latin typeface="Nunito Sans"/>
                          <a:ea typeface="Nunito Sans"/>
                          <a:cs typeface="Nunito Sans"/>
                          <a:sym typeface="Nunito Sans"/>
                        </a:rPr>
                        <a:t>Below is part of a regular polygon. Given</a:t>
                      </a:r>
                      <a:endParaRPr b="1"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b="1" lang="en" sz="1600">
                          <a:solidFill>
                            <a:schemeClr val="dk1"/>
                          </a:solidFill>
                          <a:latin typeface="Nunito Sans"/>
                          <a:ea typeface="Nunito Sans"/>
                          <a:cs typeface="Nunito Sans"/>
                          <a:sym typeface="Nunito Sans"/>
                        </a:rPr>
                        <a:t>     the exterior angle is 45</a:t>
                      </a:r>
                      <a:r>
                        <a:rPr b="1" baseline="30000" lang="en" sz="1600">
                          <a:solidFill>
                            <a:schemeClr val="dk1"/>
                          </a:solidFill>
                          <a:latin typeface="Nunito Sans"/>
                          <a:ea typeface="Nunito Sans"/>
                          <a:cs typeface="Nunito Sans"/>
                          <a:sym typeface="Nunito Sans"/>
                        </a:rPr>
                        <a:t>o</a:t>
                      </a:r>
                      <a:r>
                        <a:rPr b="1" lang="en" sz="1600">
                          <a:solidFill>
                            <a:schemeClr val="dk1"/>
                          </a:solidFill>
                          <a:latin typeface="Nunito Sans"/>
                          <a:ea typeface="Nunito Sans"/>
                          <a:cs typeface="Nunito Sans"/>
                          <a:sym typeface="Nunito Sans"/>
                        </a:rPr>
                        <a:t>, how many sides</a:t>
                      </a:r>
                      <a:endParaRPr b="1"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b="1" lang="en" sz="1600">
                          <a:solidFill>
                            <a:schemeClr val="dk1"/>
                          </a:solidFill>
                          <a:latin typeface="Nunito Sans"/>
                          <a:ea typeface="Nunito Sans"/>
                          <a:cs typeface="Nunito Sans"/>
                          <a:sym typeface="Nunito Sans"/>
                        </a:rPr>
                        <a:t>     does this polygon have? </a:t>
                      </a:r>
                      <a:r>
                        <a:rPr b="1" lang="en" sz="1600">
                          <a:solidFill>
                            <a:srgbClr val="00BC89"/>
                          </a:solidFill>
                          <a:latin typeface="Nunito Sans"/>
                          <a:ea typeface="Nunito Sans"/>
                          <a:cs typeface="Nunito Sans"/>
                          <a:sym typeface="Nunito Sans"/>
                        </a:rPr>
                        <a:t>8</a:t>
                      </a:r>
                      <a:endParaRPr b="1" sz="1600">
                        <a:solidFill>
                          <a:srgbClr val="00BC89"/>
                        </a:solidFill>
                        <a:latin typeface="Nunito Sans"/>
                        <a:ea typeface="Nunito Sans"/>
                        <a:cs typeface="Nunito Sans"/>
                        <a:sym typeface="Nunito Sans"/>
                      </a:endParaRPr>
                    </a:p>
                    <a:p>
                      <a:pPr indent="0" lvl="0" marL="0" marR="0" rtl="0" algn="l">
                        <a:spcBef>
                          <a:spcPts val="0"/>
                        </a:spcBef>
                        <a:spcAft>
                          <a:spcPts val="0"/>
                        </a:spcAft>
                        <a:buNone/>
                      </a:pPr>
                      <a:r>
                        <a:t/>
                      </a:r>
                      <a:endParaRPr b="1" sz="1600">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 sz="1600">
                          <a:solidFill>
                            <a:srgbClr val="000000"/>
                          </a:solidFill>
                          <a:latin typeface="Nunito Sans"/>
                          <a:ea typeface="Nunito Sans"/>
                          <a:cs typeface="Nunito Sans"/>
                          <a:sym typeface="Nunito Sans"/>
                        </a:rPr>
                        <a:t>5) </a:t>
                      </a:r>
                      <a:r>
                        <a:rPr b="1" lang="en" sz="1600">
                          <a:solidFill>
                            <a:srgbClr val="000000"/>
                          </a:solidFill>
                          <a:latin typeface="Nunito Sans"/>
                          <a:ea typeface="Nunito Sans"/>
                          <a:cs typeface="Nunito Sans"/>
                          <a:sym typeface="Nunito Sans"/>
                        </a:rPr>
                        <a:t>What is the volume of this cu</a:t>
                      </a:r>
                      <a:r>
                        <a:rPr b="1" lang="en" sz="1600">
                          <a:latin typeface="Nunito Sans"/>
                          <a:ea typeface="Nunito Sans"/>
                          <a:cs typeface="Nunito Sans"/>
                          <a:sym typeface="Nunito Sans"/>
                        </a:rPr>
                        <a:t>boid</a:t>
                      </a:r>
                      <a:r>
                        <a:rPr b="1" lang="en" sz="1600">
                          <a:solidFill>
                            <a:srgbClr val="000000"/>
                          </a:solidFill>
                          <a:latin typeface="Nunito Sans"/>
                          <a:ea typeface="Nunito Sans"/>
                          <a:cs typeface="Nunito Sans"/>
                          <a:sym typeface="Nunito Sans"/>
                        </a:rPr>
                        <a:t>?</a:t>
                      </a:r>
                      <a:endParaRPr b="1" sz="1600">
                        <a:latin typeface="Nunito Sans"/>
                        <a:ea typeface="Nunito Sans"/>
                        <a:cs typeface="Nunito Sans"/>
                        <a:sym typeface="Nunito Sans"/>
                      </a:endParaRPr>
                    </a:p>
                    <a:p>
                      <a:pPr indent="0" lvl="0" marL="0" marR="0" rtl="0" algn="l">
                        <a:spcBef>
                          <a:spcPts val="0"/>
                        </a:spcBef>
                        <a:spcAft>
                          <a:spcPts val="0"/>
                        </a:spcAft>
                        <a:buNone/>
                      </a:pPr>
                      <a:r>
                        <a:rPr b="1" lang="en" sz="1600">
                          <a:latin typeface="Nunito Sans"/>
                          <a:ea typeface="Nunito Sans"/>
                          <a:cs typeface="Nunito Sans"/>
                          <a:sym typeface="Nunito Sans"/>
                        </a:rPr>
                        <a:t>     </a:t>
                      </a:r>
                      <a:r>
                        <a:rPr b="1" lang="en" sz="1600">
                          <a:solidFill>
                            <a:srgbClr val="00BC89"/>
                          </a:solidFill>
                          <a:latin typeface="Nunito Sans"/>
                          <a:ea typeface="Nunito Sans"/>
                          <a:cs typeface="Nunito Sans"/>
                          <a:sym typeface="Nunito Sans"/>
                        </a:rPr>
                        <a:t>280cm</a:t>
                      </a:r>
                      <a:r>
                        <a:rPr b="1" baseline="30000" lang="en" sz="1600">
                          <a:solidFill>
                            <a:srgbClr val="00BC89"/>
                          </a:solidFill>
                          <a:latin typeface="Nunito Sans"/>
                          <a:ea typeface="Nunito Sans"/>
                          <a:cs typeface="Nunito Sans"/>
                          <a:sym typeface="Nunito Sans"/>
                        </a:rPr>
                        <a:t>3</a:t>
                      </a:r>
                      <a:endParaRPr b="1" sz="1600">
                        <a:solidFill>
                          <a:srgbClr val="000000"/>
                        </a:solidFill>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chemeClr val="lt1"/>
                      </a:solidFill>
                      <a:prstDash val="solid"/>
                      <a:round/>
                      <a:headEnd len="sm" w="sm" type="none"/>
                      <a:tailEnd len="sm" w="sm" type="none"/>
                    </a:lnB>
                    <a:solidFill>
                      <a:srgbClr val="FFFFFF"/>
                    </a:solidFill>
                  </a:tcPr>
                </a:tc>
                <a:tc hMerge="1"/>
              </a:tr>
            </a:tbl>
          </a:graphicData>
        </a:graphic>
      </p:graphicFrame>
      <p:grpSp>
        <p:nvGrpSpPr>
          <p:cNvPr id="223" name="Google Shape;223;p33"/>
          <p:cNvGrpSpPr/>
          <p:nvPr/>
        </p:nvGrpSpPr>
        <p:grpSpPr>
          <a:xfrm>
            <a:off x="639378" y="1372125"/>
            <a:ext cx="235655" cy="481300"/>
            <a:chOff x="4963775" y="5368550"/>
            <a:chExt cx="294900" cy="481300"/>
          </a:xfrm>
        </p:grpSpPr>
        <p:cxnSp>
          <p:nvCxnSpPr>
            <p:cNvPr id="224" name="Google Shape;224;p33"/>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225" name="Google Shape;225;p33"/>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latin typeface="Nunito Sans"/>
                  <a:ea typeface="Nunito Sans"/>
                  <a:cs typeface="Nunito Sans"/>
                  <a:sym typeface="Nunito Sans"/>
                </a:rPr>
                <a:t>7</a:t>
              </a:r>
              <a:endParaRPr b="1">
                <a:solidFill>
                  <a:srgbClr val="000000"/>
                </a:solidFill>
                <a:latin typeface="Nunito Sans"/>
                <a:ea typeface="Nunito Sans"/>
                <a:cs typeface="Nunito Sans"/>
                <a:sym typeface="Nunito Sans"/>
              </a:endParaRPr>
            </a:p>
          </p:txBody>
        </p:sp>
        <p:sp>
          <p:nvSpPr>
            <p:cNvPr id="226" name="Google Shape;226;p33"/>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latin typeface="Nunito Sans"/>
                  <a:ea typeface="Nunito Sans"/>
                  <a:cs typeface="Nunito Sans"/>
                  <a:sym typeface="Nunito Sans"/>
                </a:rPr>
                <a:t>6</a:t>
              </a:r>
              <a:endParaRPr b="1">
                <a:latin typeface="Nunito Sans"/>
                <a:ea typeface="Nunito Sans"/>
                <a:cs typeface="Nunito Sans"/>
                <a:sym typeface="Nunito Sans"/>
              </a:endParaRPr>
            </a:p>
          </p:txBody>
        </p:sp>
      </p:grpSp>
      <p:sp>
        <p:nvSpPr>
          <p:cNvPr id="227" name="Google Shape;227;p33"/>
          <p:cNvSpPr txBox="1"/>
          <p:nvPr/>
        </p:nvSpPr>
        <p:spPr>
          <a:xfrm>
            <a:off x="875025" y="1372125"/>
            <a:ext cx="3054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600">
                <a:latin typeface="Nunito Sans"/>
                <a:ea typeface="Nunito Sans"/>
                <a:cs typeface="Nunito Sans"/>
                <a:sym typeface="Nunito Sans"/>
              </a:rPr>
              <a:t>-</a:t>
            </a:r>
            <a:endParaRPr b="1" sz="1600">
              <a:latin typeface="Nunito Sans"/>
              <a:ea typeface="Nunito Sans"/>
              <a:cs typeface="Nunito Sans"/>
              <a:sym typeface="Nunito Sans"/>
            </a:endParaRPr>
          </a:p>
        </p:txBody>
      </p:sp>
      <p:grpSp>
        <p:nvGrpSpPr>
          <p:cNvPr id="228" name="Google Shape;228;p33"/>
          <p:cNvGrpSpPr/>
          <p:nvPr/>
        </p:nvGrpSpPr>
        <p:grpSpPr>
          <a:xfrm>
            <a:off x="1183494" y="1372125"/>
            <a:ext cx="235655" cy="481300"/>
            <a:chOff x="4963775" y="5368550"/>
            <a:chExt cx="294900" cy="481300"/>
          </a:xfrm>
        </p:grpSpPr>
        <p:cxnSp>
          <p:nvCxnSpPr>
            <p:cNvPr id="229" name="Google Shape;229;p33"/>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230" name="Google Shape;230;p33"/>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latin typeface="Nunito Sans"/>
                  <a:ea typeface="Nunito Sans"/>
                  <a:cs typeface="Nunito Sans"/>
                  <a:sym typeface="Nunito Sans"/>
                </a:rPr>
                <a:t>7</a:t>
              </a:r>
              <a:endParaRPr b="1">
                <a:solidFill>
                  <a:srgbClr val="000000"/>
                </a:solidFill>
                <a:latin typeface="Nunito Sans"/>
                <a:ea typeface="Nunito Sans"/>
                <a:cs typeface="Nunito Sans"/>
                <a:sym typeface="Nunito Sans"/>
              </a:endParaRPr>
            </a:p>
          </p:txBody>
        </p:sp>
        <p:sp>
          <p:nvSpPr>
            <p:cNvPr id="231" name="Google Shape;231;p33"/>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latin typeface="Nunito Sans"/>
                  <a:ea typeface="Nunito Sans"/>
                  <a:cs typeface="Nunito Sans"/>
                  <a:sym typeface="Nunito Sans"/>
                </a:rPr>
                <a:t>3</a:t>
              </a:r>
              <a:endParaRPr b="1">
                <a:latin typeface="Nunito Sans"/>
                <a:ea typeface="Nunito Sans"/>
                <a:cs typeface="Nunito Sans"/>
                <a:sym typeface="Nunito Sans"/>
              </a:endParaRPr>
            </a:p>
          </p:txBody>
        </p:sp>
      </p:grpSp>
      <p:grpSp>
        <p:nvGrpSpPr>
          <p:cNvPr id="232" name="Google Shape;232;p33"/>
          <p:cNvGrpSpPr/>
          <p:nvPr/>
        </p:nvGrpSpPr>
        <p:grpSpPr>
          <a:xfrm>
            <a:off x="639378" y="1981725"/>
            <a:ext cx="235655" cy="481300"/>
            <a:chOff x="4963775" y="5368550"/>
            <a:chExt cx="294900" cy="481300"/>
          </a:xfrm>
        </p:grpSpPr>
        <p:cxnSp>
          <p:nvCxnSpPr>
            <p:cNvPr id="233" name="Google Shape;233;p33"/>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234" name="Google Shape;234;p33"/>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latin typeface="Nunito Sans"/>
                  <a:ea typeface="Nunito Sans"/>
                  <a:cs typeface="Nunito Sans"/>
                  <a:sym typeface="Nunito Sans"/>
                </a:rPr>
                <a:t>2</a:t>
              </a:r>
              <a:endParaRPr b="1">
                <a:solidFill>
                  <a:srgbClr val="000000"/>
                </a:solidFill>
                <a:latin typeface="Nunito Sans"/>
                <a:ea typeface="Nunito Sans"/>
                <a:cs typeface="Nunito Sans"/>
                <a:sym typeface="Nunito Sans"/>
              </a:endParaRPr>
            </a:p>
          </p:txBody>
        </p:sp>
        <p:sp>
          <p:nvSpPr>
            <p:cNvPr id="235" name="Google Shape;235;p33"/>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latin typeface="Nunito Sans"/>
                  <a:ea typeface="Nunito Sans"/>
                  <a:cs typeface="Nunito Sans"/>
                  <a:sym typeface="Nunito Sans"/>
                </a:rPr>
                <a:t>1</a:t>
              </a:r>
              <a:endParaRPr b="1">
                <a:latin typeface="Nunito Sans"/>
                <a:ea typeface="Nunito Sans"/>
                <a:cs typeface="Nunito Sans"/>
                <a:sym typeface="Nunito Sans"/>
              </a:endParaRPr>
            </a:p>
          </p:txBody>
        </p:sp>
      </p:grpSp>
      <p:sp>
        <p:nvSpPr>
          <p:cNvPr id="236" name="Google Shape;236;p33"/>
          <p:cNvSpPr txBox="1"/>
          <p:nvPr/>
        </p:nvSpPr>
        <p:spPr>
          <a:xfrm>
            <a:off x="875025" y="1981725"/>
            <a:ext cx="3054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600">
                <a:latin typeface="Nunito Sans"/>
                <a:ea typeface="Nunito Sans"/>
                <a:cs typeface="Nunito Sans"/>
                <a:sym typeface="Nunito Sans"/>
              </a:rPr>
              <a:t>+</a:t>
            </a:r>
            <a:endParaRPr b="1" sz="1600">
              <a:latin typeface="Nunito Sans"/>
              <a:ea typeface="Nunito Sans"/>
              <a:cs typeface="Nunito Sans"/>
              <a:sym typeface="Nunito Sans"/>
            </a:endParaRPr>
          </a:p>
        </p:txBody>
      </p:sp>
      <p:grpSp>
        <p:nvGrpSpPr>
          <p:cNvPr id="237" name="Google Shape;237;p33"/>
          <p:cNvGrpSpPr/>
          <p:nvPr/>
        </p:nvGrpSpPr>
        <p:grpSpPr>
          <a:xfrm>
            <a:off x="1183494" y="1981725"/>
            <a:ext cx="235655" cy="481300"/>
            <a:chOff x="4963775" y="5368550"/>
            <a:chExt cx="294900" cy="481300"/>
          </a:xfrm>
        </p:grpSpPr>
        <p:cxnSp>
          <p:nvCxnSpPr>
            <p:cNvPr id="238" name="Google Shape;238;p33"/>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239" name="Google Shape;239;p33"/>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latin typeface="Nunito Sans"/>
                  <a:ea typeface="Nunito Sans"/>
                  <a:cs typeface="Nunito Sans"/>
                  <a:sym typeface="Nunito Sans"/>
                </a:rPr>
                <a:t>4</a:t>
              </a:r>
              <a:endParaRPr b="1">
                <a:solidFill>
                  <a:srgbClr val="000000"/>
                </a:solidFill>
                <a:latin typeface="Nunito Sans"/>
                <a:ea typeface="Nunito Sans"/>
                <a:cs typeface="Nunito Sans"/>
                <a:sym typeface="Nunito Sans"/>
              </a:endParaRPr>
            </a:p>
          </p:txBody>
        </p:sp>
        <p:sp>
          <p:nvSpPr>
            <p:cNvPr id="240" name="Google Shape;240;p33"/>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latin typeface="Nunito Sans"/>
                  <a:ea typeface="Nunito Sans"/>
                  <a:cs typeface="Nunito Sans"/>
                  <a:sym typeface="Nunito Sans"/>
                </a:rPr>
                <a:t>3</a:t>
              </a:r>
              <a:endParaRPr b="1">
                <a:latin typeface="Nunito Sans"/>
                <a:ea typeface="Nunito Sans"/>
                <a:cs typeface="Nunito Sans"/>
                <a:sym typeface="Nunito Sans"/>
              </a:endParaRPr>
            </a:p>
          </p:txBody>
        </p:sp>
      </p:grpSp>
      <p:sp>
        <p:nvSpPr>
          <p:cNvPr id="241" name="Google Shape;241;p33"/>
          <p:cNvSpPr txBox="1"/>
          <p:nvPr/>
        </p:nvSpPr>
        <p:spPr>
          <a:xfrm>
            <a:off x="80050" y="361775"/>
            <a:ext cx="22536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rgbClr val="FFFFFF"/>
                </a:solidFill>
                <a:latin typeface="Nunito Sans"/>
                <a:ea typeface="Nunito Sans"/>
                <a:cs typeface="Nunito Sans"/>
                <a:sym typeface="Nunito Sans"/>
              </a:rPr>
              <a:t>Week 11: Day 2</a:t>
            </a:r>
            <a:endParaRPr b="1">
              <a:solidFill>
                <a:srgbClr val="FFFFFF"/>
              </a:solidFill>
              <a:latin typeface="Nunito Sans"/>
              <a:ea typeface="Nunito Sans"/>
              <a:cs typeface="Nunito Sans"/>
              <a:sym typeface="Nunito Sans"/>
            </a:endParaRPr>
          </a:p>
          <a:p>
            <a:pPr indent="0" lvl="0" marL="0" rtl="0" algn="l">
              <a:spcBef>
                <a:spcPts val="0"/>
              </a:spcBef>
              <a:spcAft>
                <a:spcPts val="0"/>
              </a:spcAft>
              <a:buNone/>
            </a:pPr>
            <a:r>
              <a:t/>
            </a:r>
            <a:endParaRPr b="1">
              <a:solidFill>
                <a:srgbClr val="FFFFFF"/>
              </a:solidFill>
              <a:latin typeface="Nunito Sans"/>
              <a:ea typeface="Nunito Sans"/>
              <a:cs typeface="Nunito Sans"/>
              <a:sym typeface="Nunito Sans"/>
            </a:endParaRPr>
          </a:p>
        </p:txBody>
      </p:sp>
      <p:pic>
        <p:nvPicPr>
          <p:cNvPr id="242" name="Google Shape;242;p33"/>
          <p:cNvPicPr preferRelativeResize="0"/>
          <p:nvPr/>
        </p:nvPicPr>
        <p:blipFill>
          <a:blip r:embed="rId3">
            <a:alphaModFix/>
          </a:blip>
          <a:stretch>
            <a:fillRect/>
          </a:stretch>
        </p:blipFill>
        <p:spPr>
          <a:xfrm>
            <a:off x="5556927" y="3275650"/>
            <a:ext cx="2414996" cy="1325880"/>
          </a:xfrm>
          <a:prstGeom prst="rect">
            <a:avLst/>
          </a:prstGeom>
          <a:noFill/>
          <a:ln>
            <a:noFill/>
          </a:ln>
        </p:spPr>
      </p:pic>
      <p:pic>
        <p:nvPicPr>
          <p:cNvPr id="243" name="Google Shape;243;p33"/>
          <p:cNvPicPr preferRelativeResize="0"/>
          <p:nvPr/>
        </p:nvPicPr>
        <p:blipFill>
          <a:blip r:embed="rId4">
            <a:alphaModFix/>
          </a:blip>
          <a:stretch>
            <a:fillRect/>
          </a:stretch>
        </p:blipFill>
        <p:spPr>
          <a:xfrm>
            <a:off x="914300" y="3389950"/>
            <a:ext cx="2863901" cy="1097280"/>
          </a:xfrm>
          <a:prstGeom prst="rect">
            <a:avLst/>
          </a:prstGeom>
          <a:noFill/>
          <a:ln>
            <a:noFill/>
          </a:ln>
        </p:spPr>
      </p:pic>
      <p:grpSp>
        <p:nvGrpSpPr>
          <p:cNvPr id="244" name="Google Shape;244;p33"/>
          <p:cNvGrpSpPr/>
          <p:nvPr/>
        </p:nvGrpSpPr>
        <p:grpSpPr>
          <a:xfrm>
            <a:off x="1640694" y="1981725"/>
            <a:ext cx="235655" cy="481300"/>
            <a:chOff x="4963775" y="5368550"/>
            <a:chExt cx="294900" cy="481300"/>
          </a:xfrm>
        </p:grpSpPr>
        <p:cxnSp>
          <p:nvCxnSpPr>
            <p:cNvPr id="245" name="Google Shape;245;p33"/>
            <p:cNvCxnSpPr/>
            <p:nvPr/>
          </p:nvCxnSpPr>
          <p:spPr>
            <a:xfrm>
              <a:off x="4963775" y="5609200"/>
              <a:ext cx="294900" cy="0"/>
            </a:xfrm>
            <a:prstGeom prst="straightConnector1">
              <a:avLst/>
            </a:prstGeom>
            <a:noFill/>
            <a:ln cap="flat" cmpd="sng" w="19050">
              <a:solidFill>
                <a:srgbClr val="00BC89"/>
              </a:solidFill>
              <a:prstDash val="solid"/>
              <a:round/>
              <a:headEnd len="med" w="med" type="none"/>
              <a:tailEnd len="med" w="med" type="none"/>
            </a:ln>
          </p:spPr>
        </p:cxnSp>
        <p:sp>
          <p:nvSpPr>
            <p:cNvPr id="246" name="Google Shape;246;p33"/>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solidFill>
                    <a:srgbClr val="00BC89"/>
                  </a:solidFill>
                  <a:latin typeface="Nunito Sans"/>
                  <a:ea typeface="Nunito Sans"/>
                  <a:cs typeface="Nunito Sans"/>
                  <a:sym typeface="Nunito Sans"/>
                </a:rPr>
                <a:t>4</a:t>
              </a:r>
              <a:endParaRPr b="1">
                <a:solidFill>
                  <a:srgbClr val="00BC89"/>
                </a:solidFill>
                <a:latin typeface="Nunito Sans"/>
                <a:ea typeface="Nunito Sans"/>
                <a:cs typeface="Nunito Sans"/>
                <a:sym typeface="Nunito Sans"/>
              </a:endParaRPr>
            </a:p>
          </p:txBody>
        </p:sp>
        <p:sp>
          <p:nvSpPr>
            <p:cNvPr id="247" name="Google Shape;247;p33"/>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solidFill>
                    <a:srgbClr val="00BC89"/>
                  </a:solidFill>
                  <a:latin typeface="Nunito Sans"/>
                  <a:ea typeface="Nunito Sans"/>
                  <a:cs typeface="Nunito Sans"/>
                  <a:sym typeface="Nunito Sans"/>
                </a:rPr>
                <a:t>5</a:t>
              </a:r>
              <a:endParaRPr b="1">
                <a:solidFill>
                  <a:srgbClr val="00BC89"/>
                </a:solidFill>
                <a:latin typeface="Nunito Sans"/>
                <a:ea typeface="Nunito Sans"/>
                <a:cs typeface="Nunito Sans"/>
                <a:sym typeface="Nunito Sans"/>
              </a:endParaRPr>
            </a:p>
          </p:txBody>
        </p:sp>
      </p:grpSp>
      <p:grpSp>
        <p:nvGrpSpPr>
          <p:cNvPr id="248" name="Google Shape;248;p33"/>
          <p:cNvGrpSpPr/>
          <p:nvPr/>
        </p:nvGrpSpPr>
        <p:grpSpPr>
          <a:xfrm>
            <a:off x="1640694" y="1372125"/>
            <a:ext cx="235655" cy="481300"/>
            <a:chOff x="4963775" y="5368550"/>
            <a:chExt cx="294900" cy="481300"/>
          </a:xfrm>
        </p:grpSpPr>
        <p:cxnSp>
          <p:nvCxnSpPr>
            <p:cNvPr id="249" name="Google Shape;249;p33"/>
            <p:cNvCxnSpPr/>
            <p:nvPr/>
          </p:nvCxnSpPr>
          <p:spPr>
            <a:xfrm>
              <a:off x="4963775" y="5609200"/>
              <a:ext cx="294900" cy="0"/>
            </a:xfrm>
            <a:prstGeom prst="straightConnector1">
              <a:avLst/>
            </a:prstGeom>
            <a:noFill/>
            <a:ln cap="flat" cmpd="sng" w="19050">
              <a:solidFill>
                <a:srgbClr val="00BC89"/>
              </a:solidFill>
              <a:prstDash val="solid"/>
              <a:round/>
              <a:headEnd len="med" w="med" type="none"/>
              <a:tailEnd len="med" w="med" type="none"/>
            </a:ln>
          </p:spPr>
        </p:cxnSp>
        <p:sp>
          <p:nvSpPr>
            <p:cNvPr id="250" name="Google Shape;250;p33"/>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solidFill>
                    <a:srgbClr val="00BC89"/>
                  </a:solidFill>
                  <a:latin typeface="Nunito Sans"/>
                  <a:ea typeface="Nunito Sans"/>
                  <a:cs typeface="Nunito Sans"/>
                  <a:sym typeface="Nunito Sans"/>
                </a:rPr>
                <a:t>7</a:t>
              </a:r>
              <a:endParaRPr b="1">
                <a:solidFill>
                  <a:srgbClr val="00BC89"/>
                </a:solidFill>
                <a:latin typeface="Nunito Sans"/>
                <a:ea typeface="Nunito Sans"/>
                <a:cs typeface="Nunito Sans"/>
                <a:sym typeface="Nunito Sans"/>
              </a:endParaRPr>
            </a:p>
          </p:txBody>
        </p:sp>
        <p:sp>
          <p:nvSpPr>
            <p:cNvPr id="251" name="Google Shape;251;p33"/>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solidFill>
                    <a:srgbClr val="00BC89"/>
                  </a:solidFill>
                  <a:latin typeface="Nunito Sans"/>
                  <a:ea typeface="Nunito Sans"/>
                  <a:cs typeface="Nunito Sans"/>
                  <a:sym typeface="Nunito Sans"/>
                </a:rPr>
                <a:t>3</a:t>
              </a:r>
              <a:endParaRPr b="1">
                <a:solidFill>
                  <a:srgbClr val="00BC89"/>
                </a:solidFill>
                <a:latin typeface="Nunito Sans"/>
                <a:ea typeface="Nunito Sans"/>
                <a:cs typeface="Nunito Sans"/>
                <a:sym typeface="Nunito Sans"/>
              </a:endParaRPr>
            </a:p>
          </p:txBody>
        </p:sp>
      </p:gr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5" name="Shape 255"/>
        <p:cNvGrpSpPr/>
        <p:nvPr/>
      </p:nvGrpSpPr>
      <p:grpSpPr>
        <a:xfrm>
          <a:off x="0" y="0"/>
          <a:ext cx="0" cy="0"/>
          <a:chOff x="0" y="0"/>
          <a:chExt cx="0" cy="0"/>
        </a:xfrm>
      </p:grpSpPr>
      <p:graphicFrame>
        <p:nvGraphicFramePr>
          <p:cNvPr id="256" name="Google Shape;256;p34"/>
          <p:cNvGraphicFramePr/>
          <p:nvPr/>
        </p:nvGraphicFramePr>
        <p:xfrm>
          <a:off x="108044" y="862525"/>
          <a:ext cx="3000000" cy="3000000"/>
        </p:xfrm>
        <a:graphic>
          <a:graphicData uri="http://schemas.openxmlformats.org/drawingml/2006/table">
            <a:tbl>
              <a:tblPr bandRow="1" firstRow="1">
                <a:noFill/>
                <a:tableStyleId>{E8E93777-E13E-4A5F-96E0-854E69B8E030}</a:tableStyleId>
              </a:tblPr>
              <a:tblGrid>
                <a:gridCol w="1546950"/>
                <a:gridCol w="750800"/>
                <a:gridCol w="2166200"/>
                <a:gridCol w="1350275"/>
                <a:gridCol w="3067850"/>
              </a:tblGrid>
              <a:tr h="1709225">
                <a:tc gridSpan="2">
                  <a:txBody>
                    <a:bodyPr/>
                    <a:lstStyle/>
                    <a:p>
                      <a:pPr indent="-330200" lvl="0" marL="457200" rtl="0" algn="l">
                        <a:spcBef>
                          <a:spcPts val="0"/>
                        </a:spcBef>
                        <a:spcAft>
                          <a:spcPts val="0"/>
                        </a:spcAft>
                        <a:buClr>
                          <a:schemeClr val="dk1"/>
                        </a:buClr>
                        <a:buSzPts val="1600"/>
                        <a:buFont typeface="Nunito Sans"/>
                        <a:buAutoNum type="arabicParenR"/>
                      </a:pPr>
                      <a:r>
                        <a:rPr lang="en" sz="1600">
                          <a:solidFill>
                            <a:schemeClr val="dk1"/>
                          </a:solidFill>
                          <a:latin typeface="Nunito Sans"/>
                          <a:ea typeface="Nunito Sans"/>
                          <a:cs typeface="Nunito Sans"/>
                          <a:sym typeface="Nunito Sans"/>
                        </a:rPr>
                        <a:t>Calculate</a:t>
                      </a:r>
                      <a:endParaRPr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330200" lvl="0" marL="457200" rtl="0" algn="l">
                        <a:lnSpc>
                          <a:spcPct val="250000"/>
                        </a:lnSpc>
                        <a:spcBef>
                          <a:spcPts val="0"/>
                        </a:spcBef>
                        <a:spcAft>
                          <a:spcPts val="0"/>
                        </a:spcAft>
                        <a:buClr>
                          <a:schemeClr val="dk1"/>
                        </a:buClr>
                        <a:buSzPts val="1600"/>
                        <a:buFont typeface="Nunito Sans"/>
                        <a:buAutoNum type="alphaLcParenR"/>
                      </a:pPr>
                      <a:r>
                        <a:t/>
                      </a:r>
                      <a:endParaRPr b="0" sz="1600">
                        <a:solidFill>
                          <a:schemeClr val="dk1"/>
                        </a:solidFill>
                        <a:latin typeface="Nunito Sans"/>
                        <a:ea typeface="Nunito Sans"/>
                        <a:cs typeface="Nunito Sans"/>
                        <a:sym typeface="Nunito Sans"/>
                      </a:endParaRPr>
                    </a:p>
                    <a:p>
                      <a:pPr indent="-330200" lvl="0" marL="457200" rtl="0" algn="l">
                        <a:lnSpc>
                          <a:spcPct val="250000"/>
                        </a:lnSpc>
                        <a:spcBef>
                          <a:spcPts val="0"/>
                        </a:spcBef>
                        <a:spcAft>
                          <a:spcPts val="0"/>
                        </a:spcAft>
                        <a:buClr>
                          <a:schemeClr val="dk1"/>
                        </a:buClr>
                        <a:buSzPts val="1600"/>
                        <a:buFont typeface="Nunito Sans"/>
                        <a:buAutoNum type="alphaLcParenR"/>
                      </a:pPr>
                      <a:r>
                        <a:t/>
                      </a:r>
                      <a:endParaRPr b="0" sz="1600">
                        <a:solidFill>
                          <a:schemeClr val="dk1"/>
                        </a:solidFill>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 sz="1600">
                          <a:solidFill>
                            <a:srgbClr val="000000"/>
                          </a:solidFill>
                          <a:latin typeface="Nunito Sans"/>
                          <a:ea typeface="Nunito Sans"/>
                          <a:cs typeface="Nunito Sans"/>
                          <a:sym typeface="Nunito Sans"/>
                        </a:rPr>
                        <a:t>2) </a:t>
                      </a:r>
                      <a:r>
                        <a:rPr lang="en" sz="1600">
                          <a:solidFill>
                            <a:srgbClr val="000000"/>
                          </a:solidFill>
                          <a:latin typeface="Nunito Sans"/>
                          <a:ea typeface="Nunito Sans"/>
                          <a:cs typeface="Nunito Sans"/>
                          <a:sym typeface="Nunito Sans"/>
                        </a:rPr>
                        <a:t>What was the original amount</a:t>
                      </a:r>
                      <a:endParaRPr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lang="en" sz="1600">
                          <a:solidFill>
                            <a:srgbClr val="000000"/>
                          </a:solidFill>
                          <a:latin typeface="Nunito Sans"/>
                          <a:ea typeface="Nunito Sans"/>
                          <a:cs typeface="Nunito Sans"/>
                          <a:sym typeface="Nunito Sans"/>
                        </a:rPr>
                        <a:t>     if...</a:t>
                      </a:r>
                      <a:endParaRPr sz="1600">
                        <a:solidFill>
                          <a:srgbClr val="000000"/>
                        </a:solidFill>
                        <a:latin typeface="Nunito Sans"/>
                        <a:ea typeface="Nunito Sans"/>
                        <a:cs typeface="Nunito Sans"/>
                        <a:sym typeface="Nunito Sans"/>
                      </a:endParaRPr>
                    </a:p>
                    <a:p>
                      <a:pPr indent="-330200" lvl="0" marL="457200" marR="0" rtl="0" algn="l">
                        <a:lnSpc>
                          <a:spcPct val="100000"/>
                        </a:lnSpc>
                        <a:spcBef>
                          <a:spcPts val="0"/>
                        </a:spcBef>
                        <a:spcAft>
                          <a:spcPts val="0"/>
                        </a:spcAft>
                        <a:buClr>
                          <a:srgbClr val="000000"/>
                        </a:buClr>
                        <a:buSzPts val="1600"/>
                        <a:buFont typeface="Nunito Sans"/>
                        <a:buAutoNum type="alphaLcParenR"/>
                      </a:pPr>
                      <a:r>
                        <a:rPr lang="en" sz="1600">
                          <a:solidFill>
                            <a:srgbClr val="000000"/>
                          </a:solidFill>
                          <a:latin typeface="Nunito Sans"/>
                          <a:ea typeface="Nunito Sans"/>
                          <a:cs typeface="Nunito Sans"/>
                          <a:sym typeface="Nunito Sans"/>
                        </a:rPr>
                        <a:t>5% is 7?       </a:t>
                      </a:r>
                      <a:endParaRPr sz="1600">
                        <a:solidFill>
                          <a:srgbClr val="00BC89"/>
                        </a:solidFill>
                        <a:latin typeface="Nunito Sans"/>
                        <a:ea typeface="Nunito Sans"/>
                        <a:cs typeface="Nunito Sans"/>
                        <a:sym typeface="Nunito Sans"/>
                      </a:endParaRPr>
                    </a:p>
                    <a:p>
                      <a:pPr indent="-330200" lvl="0" marL="457200" marR="0" rtl="0" algn="l">
                        <a:lnSpc>
                          <a:spcPct val="100000"/>
                        </a:lnSpc>
                        <a:spcBef>
                          <a:spcPts val="0"/>
                        </a:spcBef>
                        <a:spcAft>
                          <a:spcPts val="0"/>
                        </a:spcAft>
                        <a:buClr>
                          <a:srgbClr val="000000"/>
                        </a:buClr>
                        <a:buSzPts val="1600"/>
                        <a:buFont typeface="Nunito Sans"/>
                        <a:buAutoNum type="alphaLcParenR"/>
                      </a:pPr>
                      <a:r>
                        <a:rPr lang="en" sz="1600">
                          <a:solidFill>
                            <a:srgbClr val="000000"/>
                          </a:solidFill>
                          <a:latin typeface="Nunito Sans"/>
                          <a:ea typeface="Nunito Sans"/>
                          <a:cs typeface="Nunito Sans"/>
                          <a:sym typeface="Nunito Sans"/>
                        </a:rPr>
                        <a:t>20% is 19?   </a:t>
                      </a:r>
                      <a:endParaRPr sz="1600">
                        <a:solidFill>
                          <a:srgbClr val="000000"/>
                        </a:solidFill>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 sz="1600">
                          <a:solidFill>
                            <a:srgbClr val="000000"/>
                          </a:solidFill>
                          <a:latin typeface="Nunito Sans"/>
                          <a:ea typeface="Nunito Sans"/>
                          <a:cs typeface="Nunito Sans"/>
                          <a:sym typeface="Nunito Sans"/>
                        </a:rPr>
                        <a:t>3) </a:t>
                      </a:r>
                      <a:r>
                        <a:rPr lang="en" sz="1600">
                          <a:solidFill>
                            <a:srgbClr val="000000"/>
                          </a:solidFill>
                          <a:latin typeface="Nunito Sans"/>
                          <a:ea typeface="Nunito Sans"/>
                          <a:cs typeface="Nunito Sans"/>
                          <a:sym typeface="Nunito Sans"/>
                        </a:rPr>
                        <a:t>Make </a:t>
                      </a:r>
                      <a:r>
                        <a:rPr i="1" lang="en" sz="1600">
                          <a:solidFill>
                            <a:srgbClr val="000000"/>
                          </a:solidFill>
                          <a:latin typeface="Times New Roman"/>
                          <a:ea typeface="Times New Roman"/>
                          <a:cs typeface="Times New Roman"/>
                          <a:sym typeface="Times New Roman"/>
                        </a:rPr>
                        <a:t>b</a:t>
                      </a:r>
                      <a:r>
                        <a:rPr i="1" lang="en" sz="1600">
                          <a:solidFill>
                            <a:srgbClr val="000000"/>
                          </a:solidFill>
                          <a:latin typeface="Times New Roman"/>
                          <a:ea typeface="Times New Roman"/>
                          <a:cs typeface="Times New Roman"/>
                          <a:sym typeface="Times New Roman"/>
                        </a:rPr>
                        <a:t> </a:t>
                      </a:r>
                      <a:r>
                        <a:rPr lang="en" sz="1600">
                          <a:solidFill>
                            <a:srgbClr val="000000"/>
                          </a:solidFill>
                          <a:latin typeface="Nunito Sans"/>
                          <a:ea typeface="Nunito Sans"/>
                          <a:cs typeface="Nunito Sans"/>
                          <a:sym typeface="Nunito Sans"/>
                        </a:rPr>
                        <a:t>the subject.</a:t>
                      </a:r>
                      <a:endParaRPr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rgbClr val="000000"/>
                        </a:solidFill>
                        <a:latin typeface="Nunito Sans"/>
                        <a:ea typeface="Nunito Sans"/>
                        <a:cs typeface="Nunito Sans"/>
                        <a:sym typeface="Nunito Sans"/>
                      </a:endParaRPr>
                    </a:p>
                    <a:p>
                      <a:pPr indent="0" lvl="0" marL="0" rtl="0" algn="ctr">
                        <a:spcBef>
                          <a:spcPts val="0"/>
                        </a:spcBef>
                        <a:spcAft>
                          <a:spcPts val="0"/>
                        </a:spcAft>
                        <a:buNone/>
                      </a:pPr>
                      <a:r>
                        <a:t/>
                      </a:r>
                      <a:endParaRPr i="1" sz="1500">
                        <a:solidFill>
                          <a:srgbClr val="00BC89"/>
                        </a:solidFill>
                        <a:latin typeface="Times New Roman"/>
                        <a:ea typeface="Times New Roman"/>
                        <a:cs typeface="Times New Roman"/>
                        <a:sym typeface="Times New Roman"/>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273975">
                <a:tc gridSpan="3">
                  <a:txBody>
                    <a:bodyPr/>
                    <a:lstStyle/>
                    <a:p>
                      <a:pPr indent="0" lvl="0" marL="0" marR="0" rtl="0" algn="l">
                        <a:spcBef>
                          <a:spcPts val="0"/>
                        </a:spcBef>
                        <a:spcAft>
                          <a:spcPts val="0"/>
                        </a:spcAft>
                        <a:buNone/>
                      </a:pPr>
                      <a:r>
                        <a:rPr lang="en" sz="1600">
                          <a:solidFill>
                            <a:srgbClr val="000000"/>
                          </a:solidFill>
                          <a:latin typeface="Nunito Sans"/>
                          <a:ea typeface="Nunito Sans"/>
                          <a:cs typeface="Nunito Sans"/>
                          <a:sym typeface="Nunito Sans"/>
                        </a:rPr>
                        <a:t>4) </a:t>
                      </a:r>
                      <a:r>
                        <a:rPr b="1" lang="en" sz="1600">
                          <a:solidFill>
                            <a:schemeClr val="dk1"/>
                          </a:solidFill>
                          <a:latin typeface="Nunito Sans"/>
                          <a:ea typeface="Nunito Sans"/>
                          <a:cs typeface="Nunito Sans"/>
                          <a:sym typeface="Nunito Sans"/>
                        </a:rPr>
                        <a:t>Work out the size of angle </a:t>
                      </a:r>
                      <a:r>
                        <a:rPr b="1" i="1" lang="en" sz="1600">
                          <a:solidFill>
                            <a:schemeClr val="dk1"/>
                          </a:solidFill>
                          <a:latin typeface="Times New Roman"/>
                          <a:ea typeface="Times New Roman"/>
                          <a:cs typeface="Times New Roman"/>
                          <a:sym typeface="Times New Roman"/>
                        </a:rPr>
                        <a:t>f</a:t>
                      </a:r>
                      <a:r>
                        <a:rPr b="1" lang="en" sz="1600">
                          <a:solidFill>
                            <a:schemeClr val="dk1"/>
                          </a:solidFill>
                          <a:latin typeface="Nunito Sans"/>
                          <a:ea typeface="Nunito Sans"/>
                          <a:cs typeface="Nunito Sans"/>
                          <a:sym typeface="Nunito Sans"/>
                        </a:rPr>
                        <a:t>. </a:t>
                      </a:r>
                      <a:endParaRPr b="1" sz="15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b="1" sz="1600">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 sz="1600">
                          <a:solidFill>
                            <a:srgbClr val="000000"/>
                          </a:solidFill>
                          <a:latin typeface="Nunito Sans"/>
                          <a:ea typeface="Nunito Sans"/>
                          <a:cs typeface="Nunito Sans"/>
                          <a:sym typeface="Nunito Sans"/>
                        </a:rPr>
                        <a:t>5) </a:t>
                      </a:r>
                      <a:r>
                        <a:rPr b="1" lang="en" sz="1600">
                          <a:solidFill>
                            <a:schemeClr val="dk1"/>
                          </a:solidFill>
                          <a:latin typeface="Nunito Sans"/>
                          <a:ea typeface="Nunito Sans"/>
                          <a:cs typeface="Nunito Sans"/>
                          <a:sym typeface="Nunito Sans"/>
                        </a:rPr>
                        <a:t>Work out the volume of this triangular</a:t>
                      </a:r>
                      <a:endParaRPr b="1"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b="1" lang="en" sz="1600">
                          <a:solidFill>
                            <a:schemeClr val="dk1"/>
                          </a:solidFill>
                          <a:latin typeface="Nunito Sans"/>
                          <a:ea typeface="Nunito Sans"/>
                          <a:cs typeface="Nunito Sans"/>
                          <a:sym typeface="Nunito Sans"/>
                        </a:rPr>
                        <a:t>     prism. </a:t>
                      </a:r>
                      <a:endParaRPr b="1" sz="1500">
                        <a:solidFill>
                          <a:srgbClr val="000000"/>
                        </a:solidFill>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chemeClr val="lt1"/>
                      </a:solidFill>
                      <a:prstDash val="solid"/>
                      <a:round/>
                      <a:headEnd len="sm" w="sm" type="none"/>
                      <a:tailEnd len="sm" w="sm" type="none"/>
                    </a:lnB>
                    <a:solidFill>
                      <a:srgbClr val="FFFFFF"/>
                    </a:solidFill>
                  </a:tcPr>
                </a:tc>
                <a:tc hMerge="1"/>
              </a:tr>
            </a:tbl>
          </a:graphicData>
        </a:graphic>
      </p:graphicFrame>
      <p:grpSp>
        <p:nvGrpSpPr>
          <p:cNvPr id="257" name="Google Shape;257;p34"/>
          <p:cNvGrpSpPr/>
          <p:nvPr/>
        </p:nvGrpSpPr>
        <p:grpSpPr>
          <a:xfrm>
            <a:off x="639378" y="1372125"/>
            <a:ext cx="235655" cy="481300"/>
            <a:chOff x="4963775" y="5368550"/>
            <a:chExt cx="294900" cy="481300"/>
          </a:xfrm>
        </p:grpSpPr>
        <p:cxnSp>
          <p:nvCxnSpPr>
            <p:cNvPr id="258" name="Google Shape;258;p34"/>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259" name="Google Shape;259;p34"/>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latin typeface="Nunito Sans"/>
                  <a:ea typeface="Nunito Sans"/>
                  <a:cs typeface="Nunito Sans"/>
                  <a:sym typeface="Nunito Sans"/>
                </a:rPr>
                <a:t>3</a:t>
              </a:r>
              <a:endParaRPr b="1">
                <a:solidFill>
                  <a:srgbClr val="000000"/>
                </a:solidFill>
                <a:latin typeface="Nunito Sans"/>
                <a:ea typeface="Nunito Sans"/>
                <a:cs typeface="Nunito Sans"/>
                <a:sym typeface="Nunito Sans"/>
              </a:endParaRPr>
            </a:p>
          </p:txBody>
        </p:sp>
        <p:sp>
          <p:nvSpPr>
            <p:cNvPr id="260" name="Google Shape;260;p34"/>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latin typeface="Nunito Sans"/>
                  <a:ea typeface="Nunito Sans"/>
                  <a:cs typeface="Nunito Sans"/>
                  <a:sym typeface="Nunito Sans"/>
                </a:rPr>
                <a:t>1</a:t>
              </a:r>
              <a:endParaRPr b="1">
                <a:latin typeface="Nunito Sans"/>
                <a:ea typeface="Nunito Sans"/>
                <a:cs typeface="Nunito Sans"/>
                <a:sym typeface="Nunito Sans"/>
              </a:endParaRPr>
            </a:p>
          </p:txBody>
        </p:sp>
      </p:grpSp>
      <p:sp>
        <p:nvSpPr>
          <p:cNvPr id="261" name="Google Shape;261;p34"/>
          <p:cNvSpPr txBox="1"/>
          <p:nvPr/>
        </p:nvSpPr>
        <p:spPr>
          <a:xfrm>
            <a:off x="875025" y="1372125"/>
            <a:ext cx="3054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600">
                <a:latin typeface="Nunito Sans"/>
                <a:ea typeface="Nunito Sans"/>
                <a:cs typeface="Nunito Sans"/>
                <a:sym typeface="Nunito Sans"/>
              </a:rPr>
              <a:t>+</a:t>
            </a:r>
            <a:endParaRPr b="1" sz="1600">
              <a:latin typeface="Nunito Sans"/>
              <a:ea typeface="Nunito Sans"/>
              <a:cs typeface="Nunito Sans"/>
              <a:sym typeface="Nunito Sans"/>
            </a:endParaRPr>
          </a:p>
        </p:txBody>
      </p:sp>
      <p:grpSp>
        <p:nvGrpSpPr>
          <p:cNvPr id="262" name="Google Shape;262;p34"/>
          <p:cNvGrpSpPr/>
          <p:nvPr/>
        </p:nvGrpSpPr>
        <p:grpSpPr>
          <a:xfrm>
            <a:off x="1183494" y="1372125"/>
            <a:ext cx="235655" cy="481300"/>
            <a:chOff x="4963775" y="5368550"/>
            <a:chExt cx="294900" cy="481300"/>
          </a:xfrm>
        </p:grpSpPr>
        <p:cxnSp>
          <p:nvCxnSpPr>
            <p:cNvPr id="263" name="Google Shape;263;p34"/>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264" name="Google Shape;264;p34"/>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latin typeface="Nunito Sans"/>
                  <a:ea typeface="Nunito Sans"/>
                  <a:cs typeface="Nunito Sans"/>
                  <a:sym typeface="Nunito Sans"/>
                </a:rPr>
                <a:t>4</a:t>
              </a:r>
              <a:endParaRPr b="1">
                <a:solidFill>
                  <a:srgbClr val="000000"/>
                </a:solidFill>
                <a:latin typeface="Nunito Sans"/>
                <a:ea typeface="Nunito Sans"/>
                <a:cs typeface="Nunito Sans"/>
                <a:sym typeface="Nunito Sans"/>
              </a:endParaRPr>
            </a:p>
          </p:txBody>
        </p:sp>
        <p:sp>
          <p:nvSpPr>
            <p:cNvPr id="265" name="Google Shape;265;p34"/>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latin typeface="Nunito Sans"/>
                  <a:ea typeface="Nunito Sans"/>
                  <a:cs typeface="Nunito Sans"/>
                  <a:sym typeface="Nunito Sans"/>
                </a:rPr>
                <a:t>1</a:t>
              </a:r>
              <a:endParaRPr b="1">
                <a:latin typeface="Nunito Sans"/>
                <a:ea typeface="Nunito Sans"/>
                <a:cs typeface="Nunito Sans"/>
                <a:sym typeface="Nunito Sans"/>
              </a:endParaRPr>
            </a:p>
          </p:txBody>
        </p:sp>
      </p:grpSp>
      <p:grpSp>
        <p:nvGrpSpPr>
          <p:cNvPr id="266" name="Google Shape;266;p34"/>
          <p:cNvGrpSpPr/>
          <p:nvPr/>
        </p:nvGrpSpPr>
        <p:grpSpPr>
          <a:xfrm>
            <a:off x="639378" y="1981725"/>
            <a:ext cx="235655" cy="481300"/>
            <a:chOff x="4963775" y="5368550"/>
            <a:chExt cx="294900" cy="481300"/>
          </a:xfrm>
        </p:grpSpPr>
        <p:cxnSp>
          <p:nvCxnSpPr>
            <p:cNvPr id="267" name="Google Shape;267;p34"/>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268" name="Google Shape;268;p34"/>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latin typeface="Nunito Sans"/>
                  <a:ea typeface="Nunito Sans"/>
                  <a:cs typeface="Nunito Sans"/>
                  <a:sym typeface="Nunito Sans"/>
                </a:rPr>
                <a:t>8</a:t>
              </a:r>
              <a:endParaRPr b="1">
                <a:solidFill>
                  <a:srgbClr val="000000"/>
                </a:solidFill>
                <a:latin typeface="Nunito Sans"/>
                <a:ea typeface="Nunito Sans"/>
                <a:cs typeface="Nunito Sans"/>
                <a:sym typeface="Nunito Sans"/>
              </a:endParaRPr>
            </a:p>
          </p:txBody>
        </p:sp>
        <p:sp>
          <p:nvSpPr>
            <p:cNvPr id="269" name="Google Shape;269;p34"/>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latin typeface="Nunito Sans"/>
                  <a:ea typeface="Nunito Sans"/>
                  <a:cs typeface="Nunito Sans"/>
                  <a:sym typeface="Nunito Sans"/>
                </a:rPr>
                <a:t>3</a:t>
              </a:r>
              <a:endParaRPr b="1">
                <a:latin typeface="Nunito Sans"/>
                <a:ea typeface="Nunito Sans"/>
                <a:cs typeface="Nunito Sans"/>
                <a:sym typeface="Nunito Sans"/>
              </a:endParaRPr>
            </a:p>
          </p:txBody>
        </p:sp>
      </p:grpSp>
      <p:sp>
        <p:nvSpPr>
          <p:cNvPr id="270" name="Google Shape;270;p34"/>
          <p:cNvSpPr txBox="1"/>
          <p:nvPr/>
        </p:nvSpPr>
        <p:spPr>
          <a:xfrm>
            <a:off x="875025" y="1981725"/>
            <a:ext cx="3054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600">
                <a:latin typeface="Nunito Sans"/>
                <a:ea typeface="Nunito Sans"/>
                <a:cs typeface="Nunito Sans"/>
                <a:sym typeface="Nunito Sans"/>
              </a:rPr>
              <a:t>-</a:t>
            </a:r>
            <a:endParaRPr b="1" sz="1600">
              <a:latin typeface="Nunito Sans"/>
              <a:ea typeface="Nunito Sans"/>
              <a:cs typeface="Nunito Sans"/>
              <a:sym typeface="Nunito Sans"/>
            </a:endParaRPr>
          </a:p>
        </p:txBody>
      </p:sp>
      <p:grpSp>
        <p:nvGrpSpPr>
          <p:cNvPr id="271" name="Google Shape;271;p34"/>
          <p:cNvGrpSpPr/>
          <p:nvPr/>
        </p:nvGrpSpPr>
        <p:grpSpPr>
          <a:xfrm>
            <a:off x="1183494" y="1981725"/>
            <a:ext cx="235655" cy="481300"/>
            <a:chOff x="4963775" y="5368550"/>
            <a:chExt cx="294900" cy="481300"/>
          </a:xfrm>
        </p:grpSpPr>
        <p:cxnSp>
          <p:nvCxnSpPr>
            <p:cNvPr id="272" name="Google Shape;272;p34"/>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273" name="Google Shape;273;p34"/>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latin typeface="Nunito Sans"/>
                  <a:ea typeface="Nunito Sans"/>
                  <a:cs typeface="Nunito Sans"/>
                  <a:sym typeface="Nunito Sans"/>
                </a:rPr>
                <a:t>4</a:t>
              </a:r>
              <a:endParaRPr b="1">
                <a:solidFill>
                  <a:srgbClr val="000000"/>
                </a:solidFill>
                <a:latin typeface="Nunito Sans"/>
                <a:ea typeface="Nunito Sans"/>
                <a:cs typeface="Nunito Sans"/>
                <a:sym typeface="Nunito Sans"/>
              </a:endParaRPr>
            </a:p>
          </p:txBody>
        </p:sp>
        <p:sp>
          <p:nvSpPr>
            <p:cNvPr id="274" name="Google Shape;274;p34"/>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latin typeface="Nunito Sans"/>
                  <a:ea typeface="Nunito Sans"/>
                  <a:cs typeface="Nunito Sans"/>
                  <a:sym typeface="Nunito Sans"/>
                </a:rPr>
                <a:t>1</a:t>
              </a:r>
              <a:endParaRPr b="1">
                <a:latin typeface="Nunito Sans"/>
                <a:ea typeface="Nunito Sans"/>
                <a:cs typeface="Nunito Sans"/>
                <a:sym typeface="Nunito Sans"/>
              </a:endParaRPr>
            </a:p>
          </p:txBody>
        </p:sp>
      </p:grpSp>
      <p:sp>
        <p:nvSpPr>
          <p:cNvPr id="275" name="Google Shape;275;p34"/>
          <p:cNvSpPr txBox="1"/>
          <p:nvPr/>
        </p:nvSpPr>
        <p:spPr>
          <a:xfrm>
            <a:off x="80050" y="361775"/>
            <a:ext cx="22536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rgbClr val="FFFFFF"/>
                </a:solidFill>
                <a:latin typeface="Nunito Sans"/>
                <a:ea typeface="Nunito Sans"/>
                <a:cs typeface="Nunito Sans"/>
                <a:sym typeface="Nunito Sans"/>
              </a:rPr>
              <a:t>Week 11: Day 3</a:t>
            </a:r>
            <a:endParaRPr b="1">
              <a:solidFill>
                <a:srgbClr val="FFFFFF"/>
              </a:solidFill>
              <a:latin typeface="Nunito Sans"/>
              <a:ea typeface="Nunito Sans"/>
              <a:cs typeface="Nunito Sans"/>
              <a:sym typeface="Nunito Sans"/>
            </a:endParaRPr>
          </a:p>
          <a:p>
            <a:pPr indent="0" lvl="0" marL="0" rtl="0" algn="l">
              <a:spcBef>
                <a:spcPts val="0"/>
              </a:spcBef>
              <a:spcAft>
                <a:spcPts val="0"/>
              </a:spcAft>
              <a:buNone/>
            </a:pPr>
            <a:r>
              <a:t/>
            </a:r>
            <a:endParaRPr b="1">
              <a:solidFill>
                <a:srgbClr val="FFFFFF"/>
              </a:solidFill>
              <a:latin typeface="Nunito Sans"/>
              <a:ea typeface="Nunito Sans"/>
              <a:cs typeface="Nunito Sans"/>
              <a:sym typeface="Nunito Sans"/>
            </a:endParaRPr>
          </a:p>
        </p:txBody>
      </p:sp>
      <p:grpSp>
        <p:nvGrpSpPr>
          <p:cNvPr id="276" name="Google Shape;276;p34"/>
          <p:cNvGrpSpPr/>
          <p:nvPr/>
        </p:nvGrpSpPr>
        <p:grpSpPr>
          <a:xfrm>
            <a:off x="6709678" y="1372125"/>
            <a:ext cx="1487893" cy="481300"/>
            <a:chOff x="6460225" y="1372125"/>
            <a:chExt cx="1487893" cy="481300"/>
          </a:xfrm>
        </p:grpSpPr>
        <p:grpSp>
          <p:nvGrpSpPr>
            <p:cNvPr id="277" name="Google Shape;277;p34"/>
            <p:cNvGrpSpPr/>
            <p:nvPr/>
          </p:nvGrpSpPr>
          <p:grpSpPr>
            <a:xfrm>
              <a:off x="6974506" y="1372125"/>
              <a:ext cx="973612" cy="481300"/>
              <a:chOff x="4963775" y="5368550"/>
              <a:chExt cx="294900" cy="481300"/>
            </a:xfrm>
          </p:grpSpPr>
          <p:cxnSp>
            <p:nvCxnSpPr>
              <p:cNvPr id="278" name="Google Shape;278;p34"/>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279" name="Google Shape;279;p34"/>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latin typeface="Nunito Sans"/>
                    <a:ea typeface="Nunito Sans"/>
                    <a:cs typeface="Nunito Sans"/>
                    <a:sym typeface="Nunito Sans"/>
                  </a:rPr>
                  <a:t>2</a:t>
                </a:r>
                <a:endParaRPr b="1">
                  <a:solidFill>
                    <a:srgbClr val="000000"/>
                  </a:solidFill>
                  <a:latin typeface="Nunito Sans"/>
                  <a:ea typeface="Nunito Sans"/>
                  <a:cs typeface="Nunito Sans"/>
                  <a:sym typeface="Nunito Sans"/>
                </a:endParaRPr>
              </a:p>
            </p:txBody>
          </p:sp>
          <p:sp>
            <p:nvSpPr>
              <p:cNvPr id="280" name="Google Shape;280;p34"/>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i="1" lang="en">
                    <a:latin typeface="Times New Roman"/>
                    <a:ea typeface="Times New Roman"/>
                    <a:cs typeface="Times New Roman"/>
                    <a:sym typeface="Times New Roman"/>
                  </a:rPr>
                  <a:t>a</a:t>
                </a:r>
                <a:r>
                  <a:rPr b="1" lang="en">
                    <a:latin typeface="Nunito Sans"/>
                    <a:ea typeface="Nunito Sans"/>
                    <a:cs typeface="Nunito Sans"/>
                    <a:sym typeface="Nunito Sans"/>
                  </a:rPr>
                  <a:t> + </a:t>
                </a:r>
                <a:r>
                  <a:rPr b="1" i="1" lang="en">
                    <a:latin typeface="Times New Roman"/>
                    <a:ea typeface="Times New Roman"/>
                    <a:cs typeface="Times New Roman"/>
                    <a:sym typeface="Times New Roman"/>
                  </a:rPr>
                  <a:t>b</a:t>
                </a:r>
                <a:r>
                  <a:rPr b="1" lang="en">
                    <a:latin typeface="Nunito Sans"/>
                    <a:ea typeface="Nunito Sans"/>
                    <a:cs typeface="Nunito Sans"/>
                    <a:sym typeface="Nunito Sans"/>
                  </a:rPr>
                  <a:t> + </a:t>
                </a:r>
                <a:r>
                  <a:rPr b="1" i="1" lang="en">
                    <a:latin typeface="Times New Roman"/>
                    <a:ea typeface="Times New Roman"/>
                    <a:cs typeface="Times New Roman"/>
                    <a:sym typeface="Times New Roman"/>
                  </a:rPr>
                  <a:t>c</a:t>
                </a:r>
                <a:endParaRPr b="1" i="1">
                  <a:latin typeface="Times New Roman"/>
                  <a:ea typeface="Times New Roman"/>
                  <a:cs typeface="Times New Roman"/>
                  <a:sym typeface="Times New Roman"/>
                </a:endParaRPr>
              </a:p>
            </p:txBody>
          </p:sp>
        </p:grpSp>
        <p:sp>
          <p:nvSpPr>
            <p:cNvPr id="281" name="Google Shape;281;p34"/>
            <p:cNvSpPr txBox="1"/>
            <p:nvPr/>
          </p:nvSpPr>
          <p:spPr>
            <a:xfrm>
              <a:off x="6460225" y="1397225"/>
              <a:ext cx="562500" cy="4311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Clr>
                  <a:schemeClr val="dk1"/>
                </a:buClr>
                <a:buFont typeface="Arial"/>
                <a:buNone/>
              </a:pPr>
              <a:r>
                <a:rPr b="1" i="1" lang="en" sz="1600">
                  <a:solidFill>
                    <a:schemeClr val="dk1"/>
                  </a:solidFill>
                  <a:latin typeface="Times New Roman"/>
                  <a:ea typeface="Times New Roman"/>
                  <a:cs typeface="Times New Roman"/>
                  <a:sym typeface="Times New Roman"/>
                </a:rPr>
                <a:t>s</a:t>
              </a:r>
              <a:r>
                <a:rPr b="1" lang="en" sz="1600">
                  <a:solidFill>
                    <a:schemeClr val="dk1"/>
                  </a:solidFill>
                  <a:latin typeface="Nunito Sans"/>
                  <a:ea typeface="Nunito Sans"/>
                  <a:cs typeface="Nunito Sans"/>
                  <a:sym typeface="Nunito Sans"/>
                </a:rPr>
                <a:t> =</a:t>
              </a:r>
              <a:endParaRPr b="1" sz="1600">
                <a:latin typeface="Nunito Sans"/>
                <a:ea typeface="Nunito Sans"/>
                <a:cs typeface="Nunito Sans"/>
                <a:sym typeface="Nunito Sans"/>
              </a:endParaRPr>
            </a:p>
          </p:txBody>
        </p:sp>
      </p:grpSp>
      <p:pic>
        <p:nvPicPr>
          <p:cNvPr id="282" name="Google Shape;282;p34"/>
          <p:cNvPicPr preferRelativeResize="0"/>
          <p:nvPr/>
        </p:nvPicPr>
        <p:blipFill>
          <a:blip r:embed="rId3">
            <a:alphaModFix/>
          </a:blip>
          <a:stretch>
            <a:fillRect/>
          </a:stretch>
        </p:blipFill>
        <p:spPr>
          <a:xfrm>
            <a:off x="1094313" y="3061995"/>
            <a:ext cx="2503875" cy="1614500"/>
          </a:xfrm>
          <a:prstGeom prst="rect">
            <a:avLst/>
          </a:prstGeom>
          <a:noFill/>
          <a:ln>
            <a:noFill/>
          </a:ln>
        </p:spPr>
      </p:pic>
      <p:pic>
        <p:nvPicPr>
          <p:cNvPr id="283" name="Google Shape;283;p34"/>
          <p:cNvPicPr preferRelativeResize="0"/>
          <p:nvPr/>
        </p:nvPicPr>
        <p:blipFill>
          <a:blip r:embed="rId4">
            <a:alphaModFix/>
          </a:blip>
          <a:stretch>
            <a:fillRect/>
          </a:stretch>
        </p:blipFill>
        <p:spPr>
          <a:xfrm>
            <a:off x="5219514" y="3249433"/>
            <a:ext cx="3089822" cy="123962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7" name="Shape 287"/>
        <p:cNvGrpSpPr/>
        <p:nvPr/>
      </p:nvGrpSpPr>
      <p:grpSpPr>
        <a:xfrm>
          <a:off x="0" y="0"/>
          <a:ext cx="0" cy="0"/>
          <a:chOff x="0" y="0"/>
          <a:chExt cx="0" cy="0"/>
        </a:xfrm>
      </p:grpSpPr>
      <p:graphicFrame>
        <p:nvGraphicFramePr>
          <p:cNvPr id="288" name="Google Shape;288;p35"/>
          <p:cNvGraphicFramePr/>
          <p:nvPr/>
        </p:nvGraphicFramePr>
        <p:xfrm>
          <a:off x="108044" y="862525"/>
          <a:ext cx="3000000" cy="3000000"/>
        </p:xfrm>
        <a:graphic>
          <a:graphicData uri="http://schemas.openxmlformats.org/drawingml/2006/table">
            <a:tbl>
              <a:tblPr bandRow="1" firstRow="1">
                <a:noFill/>
                <a:tableStyleId>{E8E93777-E13E-4A5F-96E0-854E69B8E030}</a:tableStyleId>
              </a:tblPr>
              <a:tblGrid>
                <a:gridCol w="1546950"/>
                <a:gridCol w="750800"/>
                <a:gridCol w="2166200"/>
                <a:gridCol w="1350275"/>
                <a:gridCol w="3067850"/>
              </a:tblGrid>
              <a:tr h="1709225">
                <a:tc gridSpan="2">
                  <a:txBody>
                    <a:bodyPr/>
                    <a:lstStyle/>
                    <a:p>
                      <a:pPr indent="-330200" lvl="0" marL="457200" rtl="0" algn="l">
                        <a:spcBef>
                          <a:spcPts val="0"/>
                        </a:spcBef>
                        <a:spcAft>
                          <a:spcPts val="0"/>
                        </a:spcAft>
                        <a:buClr>
                          <a:schemeClr val="dk1"/>
                        </a:buClr>
                        <a:buSzPts val="1600"/>
                        <a:buFont typeface="Nunito Sans"/>
                        <a:buAutoNum type="arabicParenR"/>
                      </a:pPr>
                      <a:r>
                        <a:rPr lang="en" sz="1600">
                          <a:solidFill>
                            <a:schemeClr val="dk1"/>
                          </a:solidFill>
                          <a:latin typeface="Nunito Sans"/>
                          <a:ea typeface="Nunito Sans"/>
                          <a:cs typeface="Nunito Sans"/>
                          <a:sym typeface="Nunito Sans"/>
                        </a:rPr>
                        <a:t>Calculate</a:t>
                      </a:r>
                      <a:endParaRPr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330200" lvl="0" marL="457200" rtl="0" algn="l">
                        <a:lnSpc>
                          <a:spcPct val="250000"/>
                        </a:lnSpc>
                        <a:spcBef>
                          <a:spcPts val="0"/>
                        </a:spcBef>
                        <a:spcAft>
                          <a:spcPts val="0"/>
                        </a:spcAft>
                        <a:buClr>
                          <a:schemeClr val="dk1"/>
                        </a:buClr>
                        <a:buSzPts val="1600"/>
                        <a:buFont typeface="Nunito Sans"/>
                        <a:buAutoNum type="alphaLcParenR"/>
                      </a:pPr>
                      <a:r>
                        <a:t/>
                      </a:r>
                      <a:endParaRPr b="0" sz="1600">
                        <a:solidFill>
                          <a:schemeClr val="dk1"/>
                        </a:solidFill>
                        <a:latin typeface="Nunito Sans"/>
                        <a:ea typeface="Nunito Sans"/>
                        <a:cs typeface="Nunito Sans"/>
                        <a:sym typeface="Nunito Sans"/>
                      </a:endParaRPr>
                    </a:p>
                    <a:p>
                      <a:pPr indent="-330200" lvl="0" marL="457200" rtl="0" algn="l">
                        <a:lnSpc>
                          <a:spcPct val="250000"/>
                        </a:lnSpc>
                        <a:spcBef>
                          <a:spcPts val="0"/>
                        </a:spcBef>
                        <a:spcAft>
                          <a:spcPts val="0"/>
                        </a:spcAft>
                        <a:buClr>
                          <a:schemeClr val="dk1"/>
                        </a:buClr>
                        <a:buSzPts val="1600"/>
                        <a:buFont typeface="Nunito Sans"/>
                        <a:buAutoNum type="alphaLcParenR"/>
                      </a:pPr>
                      <a:r>
                        <a:t/>
                      </a:r>
                      <a:endParaRPr b="0" sz="1600">
                        <a:solidFill>
                          <a:schemeClr val="dk1"/>
                        </a:solidFill>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 sz="1600">
                          <a:solidFill>
                            <a:srgbClr val="000000"/>
                          </a:solidFill>
                          <a:latin typeface="Nunito Sans"/>
                          <a:ea typeface="Nunito Sans"/>
                          <a:cs typeface="Nunito Sans"/>
                          <a:sym typeface="Nunito Sans"/>
                        </a:rPr>
                        <a:t>2) </a:t>
                      </a:r>
                      <a:r>
                        <a:rPr lang="en" sz="1600">
                          <a:solidFill>
                            <a:srgbClr val="000000"/>
                          </a:solidFill>
                          <a:latin typeface="Nunito Sans"/>
                          <a:ea typeface="Nunito Sans"/>
                          <a:cs typeface="Nunito Sans"/>
                          <a:sym typeface="Nunito Sans"/>
                        </a:rPr>
                        <a:t>What was the original amount</a:t>
                      </a:r>
                      <a:endParaRPr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lang="en" sz="1600">
                          <a:solidFill>
                            <a:srgbClr val="000000"/>
                          </a:solidFill>
                          <a:latin typeface="Nunito Sans"/>
                          <a:ea typeface="Nunito Sans"/>
                          <a:cs typeface="Nunito Sans"/>
                          <a:sym typeface="Nunito Sans"/>
                        </a:rPr>
                        <a:t>     if...</a:t>
                      </a:r>
                      <a:endParaRPr sz="1600">
                        <a:solidFill>
                          <a:srgbClr val="000000"/>
                        </a:solidFill>
                        <a:latin typeface="Nunito Sans"/>
                        <a:ea typeface="Nunito Sans"/>
                        <a:cs typeface="Nunito Sans"/>
                        <a:sym typeface="Nunito Sans"/>
                      </a:endParaRPr>
                    </a:p>
                    <a:p>
                      <a:pPr indent="-330200" lvl="0" marL="457200" marR="0" rtl="0" algn="l">
                        <a:lnSpc>
                          <a:spcPct val="100000"/>
                        </a:lnSpc>
                        <a:spcBef>
                          <a:spcPts val="0"/>
                        </a:spcBef>
                        <a:spcAft>
                          <a:spcPts val="0"/>
                        </a:spcAft>
                        <a:buClr>
                          <a:srgbClr val="000000"/>
                        </a:buClr>
                        <a:buSzPts val="1600"/>
                        <a:buFont typeface="Nunito Sans"/>
                        <a:buAutoNum type="alphaLcParenR"/>
                      </a:pPr>
                      <a:r>
                        <a:rPr lang="en" sz="1600">
                          <a:solidFill>
                            <a:srgbClr val="000000"/>
                          </a:solidFill>
                          <a:latin typeface="Nunito Sans"/>
                          <a:ea typeface="Nunito Sans"/>
                          <a:cs typeface="Nunito Sans"/>
                          <a:sym typeface="Nunito Sans"/>
                        </a:rPr>
                        <a:t>5% is 7?       </a:t>
                      </a:r>
                      <a:r>
                        <a:rPr lang="en" sz="1600">
                          <a:solidFill>
                            <a:srgbClr val="00BC89"/>
                          </a:solidFill>
                          <a:latin typeface="Nunito Sans"/>
                          <a:ea typeface="Nunito Sans"/>
                          <a:cs typeface="Nunito Sans"/>
                          <a:sym typeface="Nunito Sans"/>
                        </a:rPr>
                        <a:t>140</a:t>
                      </a:r>
                      <a:endParaRPr sz="1600">
                        <a:solidFill>
                          <a:srgbClr val="00BC89"/>
                        </a:solidFill>
                        <a:latin typeface="Nunito Sans"/>
                        <a:ea typeface="Nunito Sans"/>
                        <a:cs typeface="Nunito Sans"/>
                        <a:sym typeface="Nunito Sans"/>
                      </a:endParaRPr>
                    </a:p>
                    <a:p>
                      <a:pPr indent="-330200" lvl="0" marL="457200" marR="0" rtl="0" algn="l">
                        <a:lnSpc>
                          <a:spcPct val="100000"/>
                        </a:lnSpc>
                        <a:spcBef>
                          <a:spcPts val="0"/>
                        </a:spcBef>
                        <a:spcAft>
                          <a:spcPts val="0"/>
                        </a:spcAft>
                        <a:buClr>
                          <a:srgbClr val="000000"/>
                        </a:buClr>
                        <a:buSzPts val="1600"/>
                        <a:buFont typeface="Nunito Sans"/>
                        <a:buAutoNum type="alphaLcParenR"/>
                      </a:pPr>
                      <a:r>
                        <a:rPr lang="en" sz="1600">
                          <a:solidFill>
                            <a:srgbClr val="000000"/>
                          </a:solidFill>
                          <a:latin typeface="Nunito Sans"/>
                          <a:ea typeface="Nunito Sans"/>
                          <a:cs typeface="Nunito Sans"/>
                          <a:sym typeface="Nunito Sans"/>
                        </a:rPr>
                        <a:t>20% is 19?   </a:t>
                      </a:r>
                      <a:r>
                        <a:rPr lang="en" sz="1600">
                          <a:solidFill>
                            <a:srgbClr val="00BC89"/>
                          </a:solidFill>
                          <a:latin typeface="Nunito Sans"/>
                          <a:ea typeface="Nunito Sans"/>
                          <a:cs typeface="Nunito Sans"/>
                          <a:sym typeface="Nunito Sans"/>
                        </a:rPr>
                        <a:t>95</a:t>
                      </a:r>
                      <a:endParaRPr sz="1600">
                        <a:solidFill>
                          <a:srgbClr val="000000"/>
                        </a:solidFill>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 sz="1600">
                          <a:solidFill>
                            <a:srgbClr val="000000"/>
                          </a:solidFill>
                          <a:latin typeface="Nunito Sans"/>
                          <a:ea typeface="Nunito Sans"/>
                          <a:cs typeface="Nunito Sans"/>
                          <a:sym typeface="Nunito Sans"/>
                        </a:rPr>
                        <a:t>3) </a:t>
                      </a:r>
                      <a:r>
                        <a:rPr lang="en" sz="1600">
                          <a:solidFill>
                            <a:srgbClr val="000000"/>
                          </a:solidFill>
                          <a:latin typeface="Nunito Sans"/>
                          <a:ea typeface="Nunito Sans"/>
                          <a:cs typeface="Nunito Sans"/>
                          <a:sym typeface="Nunito Sans"/>
                        </a:rPr>
                        <a:t>Make </a:t>
                      </a:r>
                      <a:r>
                        <a:rPr i="1" lang="en" sz="1600">
                          <a:solidFill>
                            <a:srgbClr val="000000"/>
                          </a:solidFill>
                          <a:latin typeface="Times New Roman"/>
                          <a:ea typeface="Times New Roman"/>
                          <a:cs typeface="Times New Roman"/>
                          <a:sym typeface="Times New Roman"/>
                        </a:rPr>
                        <a:t>b </a:t>
                      </a:r>
                      <a:r>
                        <a:rPr lang="en" sz="1600">
                          <a:solidFill>
                            <a:srgbClr val="000000"/>
                          </a:solidFill>
                          <a:latin typeface="Nunito Sans"/>
                          <a:ea typeface="Nunito Sans"/>
                          <a:cs typeface="Nunito Sans"/>
                          <a:sym typeface="Nunito Sans"/>
                        </a:rPr>
                        <a:t>the subject.</a:t>
                      </a:r>
                      <a:endParaRPr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rgbClr val="000000"/>
                        </a:solidFill>
                        <a:latin typeface="Nunito Sans"/>
                        <a:ea typeface="Nunito Sans"/>
                        <a:cs typeface="Nunito Sans"/>
                        <a:sym typeface="Nunito Sans"/>
                      </a:endParaRPr>
                    </a:p>
                    <a:p>
                      <a:pPr indent="0" lvl="0" marL="0" rtl="0" algn="ctr">
                        <a:spcBef>
                          <a:spcPts val="0"/>
                        </a:spcBef>
                        <a:spcAft>
                          <a:spcPts val="0"/>
                        </a:spcAft>
                        <a:buNone/>
                      </a:pPr>
                      <a:r>
                        <a:rPr i="1" lang="en" sz="1600">
                          <a:solidFill>
                            <a:srgbClr val="00BC89"/>
                          </a:solidFill>
                          <a:latin typeface="Times New Roman"/>
                          <a:ea typeface="Times New Roman"/>
                          <a:cs typeface="Times New Roman"/>
                          <a:sym typeface="Times New Roman"/>
                        </a:rPr>
                        <a:t>b</a:t>
                      </a:r>
                      <a:r>
                        <a:rPr lang="en" sz="1600">
                          <a:solidFill>
                            <a:srgbClr val="00BC89"/>
                          </a:solidFill>
                          <a:latin typeface="Nunito Sans"/>
                          <a:ea typeface="Nunito Sans"/>
                          <a:cs typeface="Nunito Sans"/>
                          <a:sym typeface="Nunito Sans"/>
                        </a:rPr>
                        <a:t> = 2</a:t>
                      </a:r>
                      <a:r>
                        <a:rPr i="1" lang="en" sz="1600">
                          <a:solidFill>
                            <a:srgbClr val="00BC89"/>
                          </a:solidFill>
                          <a:latin typeface="Times New Roman"/>
                          <a:ea typeface="Times New Roman"/>
                          <a:cs typeface="Times New Roman"/>
                          <a:sym typeface="Times New Roman"/>
                        </a:rPr>
                        <a:t>s</a:t>
                      </a:r>
                      <a:r>
                        <a:rPr lang="en" sz="1600">
                          <a:solidFill>
                            <a:srgbClr val="00BC89"/>
                          </a:solidFill>
                          <a:latin typeface="Nunito Sans"/>
                          <a:ea typeface="Nunito Sans"/>
                          <a:cs typeface="Nunito Sans"/>
                          <a:sym typeface="Nunito Sans"/>
                        </a:rPr>
                        <a:t> - </a:t>
                      </a:r>
                      <a:r>
                        <a:rPr i="1" lang="en" sz="1600">
                          <a:solidFill>
                            <a:srgbClr val="00BC89"/>
                          </a:solidFill>
                          <a:latin typeface="Times New Roman"/>
                          <a:ea typeface="Times New Roman"/>
                          <a:cs typeface="Times New Roman"/>
                          <a:sym typeface="Times New Roman"/>
                        </a:rPr>
                        <a:t>a</a:t>
                      </a:r>
                      <a:r>
                        <a:rPr lang="en" sz="1600">
                          <a:solidFill>
                            <a:srgbClr val="00BC89"/>
                          </a:solidFill>
                          <a:latin typeface="Nunito Sans"/>
                          <a:ea typeface="Nunito Sans"/>
                          <a:cs typeface="Nunito Sans"/>
                          <a:sym typeface="Nunito Sans"/>
                        </a:rPr>
                        <a:t> - </a:t>
                      </a:r>
                      <a:r>
                        <a:rPr i="1" lang="en" sz="1600">
                          <a:solidFill>
                            <a:srgbClr val="00BC89"/>
                          </a:solidFill>
                          <a:latin typeface="Times New Roman"/>
                          <a:ea typeface="Times New Roman"/>
                          <a:cs typeface="Times New Roman"/>
                          <a:sym typeface="Times New Roman"/>
                        </a:rPr>
                        <a:t>c</a:t>
                      </a:r>
                      <a:endParaRPr i="1" sz="1500">
                        <a:solidFill>
                          <a:srgbClr val="00BC89"/>
                        </a:solidFill>
                        <a:latin typeface="Times New Roman"/>
                        <a:ea typeface="Times New Roman"/>
                        <a:cs typeface="Times New Roman"/>
                        <a:sym typeface="Times New Roman"/>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273975">
                <a:tc gridSpan="3">
                  <a:txBody>
                    <a:bodyPr/>
                    <a:lstStyle/>
                    <a:p>
                      <a:pPr indent="0" lvl="0" marL="0" marR="0" rtl="0" algn="l">
                        <a:spcBef>
                          <a:spcPts val="0"/>
                        </a:spcBef>
                        <a:spcAft>
                          <a:spcPts val="0"/>
                        </a:spcAft>
                        <a:buNone/>
                      </a:pPr>
                      <a:r>
                        <a:rPr lang="en" sz="1600">
                          <a:solidFill>
                            <a:srgbClr val="000000"/>
                          </a:solidFill>
                          <a:latin typeface="Nunito Sans"/>
                          <a:ea typeface="Nunito Sans"/>
                          <a:cs typeface="Nunito Sans"/>
                          <a:sym typeface="Nunito Sans"/>
                        </a:rPr>
                        <a:t>4) </a:t>
                      </a:r>
                      <a:r>
                        <a:rPr b="1" lang="en" sz="1600">
                          <a:solidFill>
                            <a:schemeClr val="dk1"/>
                          </a:solidFill>
                          <a:latin typeface="Nunito Sans"/>
                          <a:ea typeface="Nunito Sans"/>
                          <a:cs typeface="Nunito Sans"/>
                          <a:sym typeface="Nunito Sans"/>
                        </a:rPr>
                        <a:t>Work out the size of angle </a:t>
                      </a:r>
                      <a:r>
                        <a:rPr b="1" i="1" lang="en" sz="1600">
                          <a:solidFill>
                            <a:schemeClr val="dk1"/>
                          </a:solidFill>
                          <a:latin typeface="Times New Roman"/>
                          <a:ea typeface="Times New Roman"/>
                          <a:cs typeface="Times New Roman"/>
                          <a:sym typeface="Times New Roman"/>
                        </a:rPr>
                        <a:t>f</a:t>
                      </a:r>
                      <a:r>
                        <a:rPr b="1" lang="en" sz="1600">
                          <a:solidFill>
                            <a:schemeClr val="dk1"/>
                          </a:solidFill>
                          <a:latin typeface="Nunito Sans"/>
                          <a:ea typeface="Nunito Sans"/>
                          <a:cs typeface="Nunito Sans"/>
                          <a:sym typeface="Nunito Sans"/>
                        </a:rPr>
                        <a:t>. </a:t>
                      </a:r>
                      <a:r>
                        <a:rPr b="1" lang="en" sz="1600">
                          <a:solidFill>
                            <a:srgbClr val="00BC89"/>
                          </a:solidFill>
                          <a:latin typeface="Nunito Sans"/>
                          <a:ea typeface="Nunito Sans"/>
                          <a:cs typeface="Nunito Sans"/>
                          <a:sym typeface="Nunito Sans"/>
                        </a:rPr>
                        <a:t>115°</a:t>
                      </a:r>
                      <a:endParaRPr b="1" sz="15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b="1" sz="1600">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 sz="1600">
                          <a:solidFill>
                            <a:srgbClr val="000000"/>
                          </a:solidFill>
                          <a:latin typeface="Nunito Sans"/>
                          <a:ea typeface="Nunito Sans"/>
                          <a:cs typeface="Nunito Sans"/>
                          <a:sym typeface="Nunito Sans"/>
                        </a:rPr>
                        <a:t>5) </a:t>
                      </a:r>
                      <a:r>
                        <a:rPr b="1" lang="en" sz="1600">
                          <a:solidFill>
                            <a:schemeClr val="dk1"/>
                          </a:solidFill>
                          <a:latin typeface="Nunito Sans"/>
                          <a:ea typeface="Nunito Sans"/>
                          <a:cs typeface="Nunito Sans"/>
                          <a:sym typeface="Nunito Sans"/>
                        </a:rPr>
                        <a:t>Work out the volume of this triangular</a:t>
                      </a:r>
                      <a:endParaRPr b="1"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b="1" lang="en" sz="1600">
                          <a:solidFill>
                            <a:schemeClr val="dk1"/>
                          </a:solidFill>
                          <a:latin typeface="Nunito Sans"/>
                          <a:ea typeface="Nunito Sans"/>
                          <a:cs typeface="Nunito Sans"/>
                          <a:sym typeface="Nunito Sans"/>
                        </a:rPr>
                        <a:t>     prism. </a:t>
                      </a:r>
                      <a:r>
                        <a:rPr b="1" lang="en" sz="1600">
                          <a:solidFill>
                            <a:srgbClr val="00BC89"/>
                          </a:solidFill>
                          <a:latin typeface="Nunito Sans"/>
                          <a:ea typeface="Nunito Sans"/>
                          <a:cs typeface="Nunito Sans"/>
                          <a:sym typeface="Nunito Sans"/>
                        </a:rPr>
                        <a:t>108cm</a:t>
                      </a:r>
                      <a:r>
                        <a:rPr b="1" baseline="30000" lang="en" sz="1600">
                          <a:solidFill>
                            <a:srgbClr val="00BC89"/>
                          </a:solidFill>
                          <a:latin typeface="Nunito Sans"/>
                          <a:ea typeface="Nunito Sans"/>
                          <a:cs typeface="Nunito Sans"/>
                          <a:sym typeface="Nunito Sans"/>
                        </a:rPr>
                        <a:t>3</a:t>
                      </a:r>
                      <a:endParaRPr b="1" sz="1500">
                        <a:solidFill>
                          <a:srgbClr val="000000"/>
                        </a:solidFill>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chemeClr val="lt1"/>
                      </a:solidFill>
                      <a:prstDash val="solid"/>
                      <a:round/>
                      <a:headEnd len="sm" w="sm" type="none"/>
                      <a:tailEnd len="sm" w="sm" type="none"/>
                    </a:lnB>
                    <a:solidFill>
                      <a:srgbClr val="FFFFFF"/>
                    </a:solidFill>
                  </a:tcPr>
                </a:tc>
                <a:tc hMerge="1"/>
              </a:tr>
            </a:tbl>
          </a:graphicData>
        </a:graphic>
      </p:graphicFrame>
      <p:grpSp>
        <p:nvGrpSpPr>
          <p:cNvPr id="289" name="Google Shape;289;p35"/>
          <p:cNvGrpSpPr/>
          <p:nvPr/>
        </p:nvGrpSpPr>
        <p:grpSpPr>
          <a:xfrm>
            <a:off x="639378" y="1372125"/>
            <a:ext cx="235655" cy="481300"/>
            <a:chOff x="4963775" y="5368550"/>
            <a:chExt cx="294900" cy="481300"/>
          </a:xfrm>
        </p:grpSpPr>
        <p:cxnSp>
          <p:nvCxnSpPr>
            <p:cNvPr id="290" name="Google Shape;290;p35"/>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291" name="Google Shape;291;p35"/>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latin typeface="Nunito Sans"/>
                  <a:ea typeface="Nunito Sans"/>
                  <a:cs typeface="Nunito Sans"/>
                  <a:sym typeface="Nunito Sans"/>
                </a:rPr>
                <a:t>3</a:t>
              </a:r>
              <a:endParaRPr b="1">
                <a:solidFill>
                  <a:srgbClr val="000000"/>
                </a:solidFill>
                <a:latin typeface="Nunito Sans"/>
                <a:ea typeface="Nunito Sans"/>
                <a:cs typeface="Nunito Sans"/>
                <a:sym typeface="Nunito Sans"/>
              </a:endParaRPr>
            </a:p>
          </p:txBody>
        </p:sp>
        <p:sp>
          <p:nvSpPr>
            <p:cNvPr id="292" name="Google Shape;292;p35"/>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latin typeface="Nunito Sans"/>
                  <a:ea typeface="Nunito Sans"/>
                  <a:cs typeface="Nunito Sans"/>
                  <a:sym typeface="Nunito Sans"/>
                </a:rPr>
                <a:t>1</a:t>
              </a:r>
              <a:endParaRPr b="1">
                <a:latin typeface="Nunito Sans"/>
                <a:ea typeface="Nunito Sans"/>
                <a:cs typeface="Nunito Sans"/>
                <a:sym typeface="Nunito Sans"/>
              </a:endParaRPr>
            </a:p>
          </p:txBody>
        </p:sp>
      </p:grpSp>
      <p:sp>
        <p:nvSpPr>
          <p:cNvPr id="293" name="Google Shape;293;p35"/>
          <p:cNvSpPr txBox="1"/>
          <p:nvPr/>
        </p:nvSpPr>
        <p:spPr>
          <a:xfrm>
            <a:off x="875025" y="1372125"/>
            <a:ext cx="3054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600">
                <a:latin typeface="Nunito Sans"/>
                <a:ea typeface="Nunito Sans"/>
                <a:cs typeface="Nunito Sans"/>
                <a:sym typeface="Nunito Sans"/>
              </a:rPr>
              <a:t>+</a:t>
            </a:r>
            <a:endParaRPr b="1" sz="1600">
              <a:latin typeface="Nunito Sans"/>
              <a:ea typeface="Nunito Sans"/>
              <a:cs typeface="Nunito Sans"/>
              <a:sym typeface="Nunito Sans"/>
            </a:endParaRPr>
          </a:p>
        </p:txBody>
      </p:sp>
      <p:grpSp>
        <p:nvGrpSpPr>
          <p:cNvPr id="294" name="Google Shape;294;p35"/>
          <p:cNvGrpSpPr/>
          <p:nvPr/>
        </p:nvGrpSpPr>
        <p:grpSpPr>
          <a:xfrm>
            <a:off x="1183494" y="1372125"/>
            <a:ext cx="235655" cy="481300"/>
            <a:chOff x="4963775" y="5368550"/>
            <a:chExt cx="294900" cy="481300"/>
          </a:xfrm>
        </p:grpSpPr>
        <p:cxnSp>
          <p:nvCxnSpPr>
            <p:cNvPr id="295" name="Google Shape;295;p35"/>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296" name="Google Shape;296;p35"/>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latin typeface="Nunito Sans"/>
                  <a:ea typeface="Nunito Sans"/>
                  <a:cs typeface="Nunito Sans"/>
                  <a:sym typeface="Nunito Sans"/>
                </a:rPr>
                <a:t>4</a:t>
              </a:r>
              <a:endParaRPr b="1">
                <a:solidFill>
                  <a:srgbClr val="000000"/>
                </a:solidFill>
                <a:latin typeface="Nunito Sans"/>
                <a:ea typeface="Nunito Sans"/>
                <a:cs typeface="Nunito Sans"/>
                <a:sym typeface="Nunito Sans"/>
              </a:endParaRPr>
            </a:p>
          </p:txBody>
        </p:sp>
        <p:sp>
          <p:nvSpPr>
            <p:cNvPr id="297" name="Google Shape;297;p35"/>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latin typeface="Nunito Sans"/>
                  <a:ea typeface="Nunito Sans"/>
                  <a:cs typeface="Nunito Sans"/>
                  <a:sym typeface="Nunito Sans"/>
                </a:rPr>
                <a:t>1</a:t>
              </a:r>
              <a:endParaRPr b="1">
                <a:latin typeface="Nunito Sans"/>
                <a:ea typeface="Nunito Sans"/>
                <a:cs typeface="Nunito Sans"/>
                <a:sym typeface="Nunito Sans"/>
              </a:endParaRPr>
            </a:p>
          </p:txBody>
        </p:sp>
      </p:grpSp>
      <p:grpSp>
        <p:nvGrpSpPr>
          <p:cNvPr id="298" name="Google Shape;298;p35"/>
          <p:cNvGrpSpPr/>
          <p:nvPr/>
        </p:nvGrpSpPr>
        <p:grpSpPr>
          <a:xfrm>
            <a:off x="639378" y="1981725"/>
            <a:ext cx="235655" cy="481300"/>
            <a:chOff x="4963775" y="5368550"/>
            <a:chExt cx="294900" cy="481300"/>
          </a:xfrm>
        </p:grpSpPr>
        <p:cxnSp>
          <p:nvCxnSpPr>
            <p:cNvPr id="299" name="Google Shape;299;p35"/>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300" name="Google Shape;300;p35"/>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latin typeface="Nunito Sans"/>
                  <a:ea typeface="Nunito Sans"/>
                  <a:cs typeface="Nunito Sans"/>
                  <a:sym typeface="Nunito Sans"/>
                </a:rPr>
                <a:t>8</a:t>
              </a:r>
              <a:endParaRPr b="1">
                <a:solidFill>
                  <a:srgbClr val="000000"/>
                </a:solidFill>
                <a:latin typeface="Nunito Sans"/>
                <a:ea typeface="Nunito Sans"/>
                <a:cs typeface="Nunito Sans"/>
                <a:sym typeface="Nunito Sans"/>
              </a:endParaRPr>
            </a:p>
          </p:txBody>
        </p:sp>
        <p:sp>
          <p:nvSpPr>
            <p:cNvPr id="301" name="Google Shape;301;p35"/>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latin typeface="Nunito Sans"/>
                  <a:ea typeface="Nunito Sans"/>
                  <a:cs typeface="Nunito Sans"/>
                  <a:sym typeface="Nunito Sans"/>
                </a:rPr>
                <a:t>3</a:t>
              </a:r>
              <a:endParaRPr b="1">
                <a:latin typeface="Nunito Sans"/>
                <a:ea typeface="Nunito Sans"/>
                <a:cs typeface="Nunito Sans"/>
                <a:sym typeface="Nunito Sans"/>
              </a:endParaRPr>
            </a:p>
          </p:txBody>
        </p:sp>
      </p:grpSp>
      <p:sp>
        <p:nvSpPr>
          <p:cNvPr id="302" name="Google Shape;302;p35"/>
          <p:cNvSpPr txBox="1"/>
          <p:nvPr/>
        </p:nvSpPr>
        <p:spPr>
          <a:xfrm>
            <a:off x="875025" y="1981725"/>
            <a:ext cx="3054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600">
                <a:latin typeface="Nunito Sans"/>
                <a:ea typeface="Nunito Sans"/>
                <a:cs typeface="Nunito Sans"/>
                <a:sym typeface="Nunito Sans"/>
              </a:rPr>
              <a:t>-</a:t>
            </a:r>
            <a:endParaRPr b="1" sz="1600">
              <a:latin typeface="Nunito Sans"/>
              <a:ea typeface="Nunito Sans"/>
              <a:cs typeface="Nunito Sans"/>
              <a:sym typeface="Nunito Sans"/>
            </a:endParaRPr>
          </a:p>
        </p:txBody>
      </p:sp>
      <p:grpSp>
        <p:nvGrpSpPr>
          <p:cNvPr id="303" name="Google Shape;303;p35"/>
          <p:cNvGrpSpPr/>
          <p:nvPr/>
        </p:nvGrpSpPr>
        <p:grpSpPr>
          <a:xfrm>
            <a:off x="1183494" y="1981725"/>
            <a:ext cx="235655" cy="481300"/>
            <a:chOff x="4963775" y="5368550"/>
            <a:chExt cx="294900" cy="481300"/>
          </a:xfrm>
        </p:grpSpPr>
        <p:cxnSp>
          <p:nvCxnSpPr>
            <p:cNvPr id="304" name="Google Shape;304;p35"/>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305" name="Google Shape;305;p35"/>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latin typeface="Nunito Sans"/>
                  <a:ea typeface="Nunito Sans"/>
                  <a:cs typeface="Nunito Sans"/>
                  <a:sym typeface="Nunito Sans"/>
                </a:rPr>
                <a:t>4</a:t>
              </a:r>
              <a:endParaRPr b="1">
                <a:solidFill>
                  <a:srgbClr val="000000"/>
                </a:solidFill>
                <a:latin typeface="Nunito Sans"/>
                <a:ea typeface="Nunito Sans"/>
                <a:cs typeface="Nunito Sans"/>
                <a:sym typeface="Nunito Sans"/>
              </a:endParaRPr>
            </a:p>
          </p:txBody>
        </p:sp>
        <p:sp>
          <p:nvSpPr>
            <p:cNvPr id="306" name="Google Shape;306;p35"/>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latin typeface="Nunito Sans"/>
                  <a:ea typeface="Nunito Sans"/>
                  <a:cs typeface="Nunito Sans"/>
                  <a:sym typeface="Nunito Sans"/>
                </a:rPr>
                <a:t>1</a:t>
              </a:r>
              <a:endParaRPr b="1">
                <a:latin typeface="Nunito Sans"/>
                <a:ea typeface="Nunito Sans"/>
                <a:cs typeface="Nunito Sans"/>
                <a:sym typeface="Nunito Sans"/>
              </a:endParaRPr>
            </a:p>
          </p:txBody>
        </p:sp>
      </p:grpSp>
      <p:sp>
        <p:nvSpPr>
          <p:cNvPr id="307" name="Google Shape;307;p35"/>
          <p:cNvSpPr txBox="1"/>
          <p:nvPr/>
        </p:nvSpPr>
        <p:spPr>
          <a:xfrm>
            <a:off x="80050" y="361775"/>
            <a:ext cx="22536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rgbClr val="FFFFFF"/>
                </a:solidFill>
                <a:latin typeface="Nunito Sans"/>
                <a:ea typeface="Nunito Sans"/>
                <a:cs typeface="Nunito Sans"/>
                <a:sym typeface="Nunito Sans"/>
              </a:rPr>
              <a:t>Week 11: Day 3</a:t>
            </a:r>
            <a:endParaRPr b="1">
              <a:solidFill>
                <a:srgbClr val="FFFFFF"/>
              </a:solidFill>
              <a:latin typeface="Nunito Sans"/>
              <a:ea typeface="Nunito Sans"/>
              <a:cs typeface="Nunito Sans"/>
              <a:sym typeface="Nunito Sans"/>
            </a:endParaRPr>
          </a:p>
          <a:p>
            <a:pPr indent="0" lvl="0" marL="0" rtl="0" algn="l">
              <a:spcBef>
                <a:spcPts val="0"/>
              </a:spcBef>
              <a:spcAft>
                <a:spcPts val="0"/>
              </a:spcAft>
              <a:buNone/>
            </a:pPr>
            <a:r>
              <a:t/>
            </a:r>
            <a:endParaRPr b="1">
              <a:solidFill>
                <a:srgbClr val="FFFFFF"/>
              </a:solidFill>
              <a:latin typeface="Nunito Sans"/>
              <a:ea typeface="Nunito Sans"/>
              <a:cs typeface="Nunito Sans"/>
              <a:sym typeface="Nunito Sans"/>
            </a:endParaRPr>
          </a:p>
        </p:txBody>
      </p:sp>
      <p:grpSp>
        <p:nvGrpSpPr>
          <p:cNvPr id="308" name="Google Shape;308;p35"/>
          <p:cNvGrpSpPr/>
          <p:nvPr/>
        </p:nvGrpSpPr>
        <p:grpSpPr>
          <a:xfrm>
            <a:off x="6709678" y="1372125"/>
            <a:ext cx="1487893" cy="481300"/>
            <a:chOff x="6460225" y="1372125"/>
            <a:chExt cx="1487893" cy="481300"/>
          </a:xfrm>
        </p:grpSpPr>
        <p:grpSp>
          <p:nvGrpSpPr>
            <p:cNvPr id="309" name="Google Shape;309;p35"/>
            <p:cNvGrpSpPr/>
            <p:nvPr/>
          </p:nvGrpSpPr>
          <p:grpSpPr>
            <a:xfrm>
              <a:off x="6974506" y="1372125"/>
              <a:ext cx="973612" cy="481300"/>
              <a:chOff x="4963775" y="5368550"/>
              <a:chExt cx="294900" cy="481300"/>
            </a:xfrm>
          </p:grpSpPr>
          <p:cxnSp>
            <p:nvCxnSpPr>
              <p:cNvPr id="310" name="Google Shape;310;p35"/>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311" name="Google Shape;311;p35"/>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latin typeface="Nunito Sans"/>
                    <a:ea typeface="Nunito Sans"/>
                    <a:cs typeface="Nunito Sans"/>
                    <a:sym typeface="Nunito Sans"/>
                  </a:rPr>
                  <a:t>2</a:t>
                </a:r>
                <a:endParaRPr b="1">
                  <a:solidFill>
                    <a:srgbClr val="000000"/>
                  </a:solidFill>
                  <a:latin typeface="Nunito Sans"/>
                  <a:ea typeface="Nunito Sans"/>
                  <a:cs typeface="Nunito Sans"/>
                  <a:sym typeface="Nunito Sans"/>
                </a:endParaRPr>
              </a:p>
            </p:txBody>
          </p:sp>
          <p:sp>
            <p:nvSpPr>
              <p:cNvPr id="312" name="Google Shape;312;p35"/>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i="1" lang="en">
                    <a:latin typeface="Times New Roman"/>
                    <a:ea typeface="Times New Roman"/>
                    <a:cs typeface="Times New Roman"/>
                    <a:sym typeface="Times New Roman"/>
                  </a:rPr>
                  <a:t>a</a:t>
                </a:r>
                <a:r>
                  <a:rPr b="1" lang="en">
                    <a:latin typeface="Nunito Sans"/>
                    <a:ea typeface="Nunito Sans"/>
                    <a:cs typeface="Nunito Sans"/>
                    <a:sym typeface="Nunito Sans"/>
                  </a:rPr>
                  <a:t> + </a:t>
                </a:r>
                <a:r>
                  <a:rPr b="1" i="1" lang="en">
                    <a:latin typeface="Times New Roman"/>
                    <a:ea typeface="Times New Roman"/>
                    <a:cs typeface="Times New Roman"/>
                    <a:sym typeface="Times New Roman"/>
                  </a:rPr>
                  <a:t>b</a:t>
                </a:r>
                <a:r>
                  <a:rPr b="1" lang="en">
                    <a:latin typeface="Nunito Sans"/>
                    <a:ea typeface="Nunito Sans"/>
                    <a:cs typeface="Nunito Sans"/>
                    <a:sym typeface="Nunito Sans"/>
                  </a:rPr>
                  <a:t> + </a:t>
                </a:r>
                <a:r>
                  <a:rPr b="1" i="1" lang="en">
                    <a:latin typeface="Times New Roman"/>
                    <a:ea typeface="Times New Roman"/>
                    <a:cs typeface="Times New Roman"/>
                    <a:sym typeface="Times New Roman"/>
                  </a:rPr>
                  <a:t>c</a:t>
                </a:r>
                <a:endParaRPr b="1" i="1">
                  <a:latin typeface="Times New Roman"/>
                  <a:ea typeface="Times New Roman"/>
                  <a:cs typeface="Times New Roman"/>
                  <a:sym typeface="Times New Roman"/>
                </a:endParaRPr>
              </a:p>
            </p:txBody>
          </p:sp>
        </p:grpSp>
        <p:sp>
          <p:nvSpPr>
            <p:cNvPr id="313" name="Google Shape;313;p35"/>
            <p:cNvSpPr txBox="1"/>
            <p:nvPr/>
          </p:nvSpPr>
          <p:spPr>
            <a:xfrm>
              <a:off x="6460225" y="1397225"/>
              <a:ext cx="562500" cy="4311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i="1" lang="en" sz="1600">
                  <a:solidFill>
                    <a:schemeClr val="dk1"/>
                  </a:solidFill>
                  <a:latin typeface="Times New Roman"/>
                  <a:ea typeface="Times New Roman"/>
                  <a:cs typeface="Times New Roman"/>
                  <a:sym typeface="Times New Roman"/>
                </a:rPr>
                <a:t>s</a:t>
              </a:r>
              <a:r>
                <a:rPr b="1" lang="en" sz="1600">
                  <a:solidFill>
                    <a:schemeClr val="dk1"/>
                  </a:solidFill>
                  <a:latin typeface="Nunito Sans"/>
                  <a:ea typeface="Nunito Sans"/>
                  <a:cs typeface="Nunito Sans"/>
                  <a:sym typeface="Nunito Sans"/>
                </a:rPr>
                <a:t> =</a:t>
              </a:r>
              <a:endParaRPr b="1" sz="1600">
                <a:latin typeface="Nunito Sans"/>
                <a:ea typeface="Nunito Sans"/>
                <a:cs typeface="Nunito Sans"/>
                <a:sym typeface="Nunito Sans"/>
              </a:endParaRPr>
            </a:p>
          </p:txBody>
        </p:sp>
      </p:grpSp>
      <p:pic>
        <p:nvPicPr>
          <p:cNvPr id="314" name="Google Shape;314;p35"/>
          <p:cNvPicPr preferRelativeResize="0"/>
          <p:nvPr/>
        </p:nvPicPr>
        <p:blipFill>
          <a:blip r:embed="rId3">
            <a:alphaModFix/>
          </a:blip>
          <a:stretch>
            <a:fillRect/>
          </a:stretch>
        </p:blipFill>
        <p:spPr>
          <a:xfrm>
            <a:off x="1094313" y="3061995"/>
            <a:ext cx="2503875" cy="1614500"/>
          </a:xfrm>
          <a:prstGeom prst="rect">
            <a:avLst/>
          </a:prstGeom>
          <a:noFill/>
          <a:ln>
            <a:noFill/>
          </a:ln>
        </p:spPr>
      </p:pic>
      <p:pic>
        <p:nvPicPr>
          <p:cNvPr id="315" name="Google Shape;315;p35"/>
          <p:cNvPicPr preferRelativeResize="0"/>
          <p:nvPr/>
        </p:nvPicPr>
        <p:blipFill>
          <a:blip r:embed="rId4">
            <a:alphaModFix/>
          </a:blip>
          <a:stretch>
            <a:fillRect/>
          </a:stretch>
        </p:blipFill>
        <p:spPr>
          <a:xfrm>
            <a:off x="5219514" y="3249433"/>
            <a:ext cx="3089822" cy="1239625"/>
          </a:xfrm>
          <a:prstGeom prst="rect">
            <a:avLst/>
          </a:prstGeom>
          <a:noFill/>
          <a:ln>
            <a:noFill/>
          </a:ln>
        </p:spPr>
      </p:pic>
      <p:grpSp>
        <p:nvGrpSpPr>
          <p:cNvPr id="316" name="Google Shape;316;p35"/>
          <p:cNvGrpSpPr/>
          <p:nvPr/>
        </p:nvGrpSpPr>
        <p:grpSpPr>
          <a:xfrm>
            <a:off x="1640694" y="1372125"/>
            <a:ext cx="235655" cy="481300"/>
            <a:chOff x="4963775" y="5368550"/>
            <a:chExt cx="294900" cy="481300"/>
          </a:xfrm>
        </p:grpSpPr>
        <p:cxnSp>
          <p:nvCxnSpPr>
            <p:cNvPr id="317" name="Google Shape;317;p35"/>
            <p:cNvCxnSpPr/>
            <p:nvPr/>
          </p:nvCxnSpPr>
          <p:spPr>
            <a:xfrm>
              <a:off x="4963775" y="5609200"/>
              <a:ext cx="294900" cy="0"/>
            </a:xfrm>
            <a:prstGeom prst="straightConnector1">
              <a:avLst/>
            </a:prstGeom>
            <a:noFill/>
            <a:ln cap="flat" cmpd="sng" w="19050">
              <a:solidFill>
                <a:srgbClr val="00BC89"/>
              </a:solidFill>
              <a:prstDash val="solid"/>
              <a:round/>
              <a:headEnd len="med" w="med" type="none"/>
              <a:tailEnd len="med" w="med" type="none"/>
            </a:ln>
          </p:spPr>
        </p:cxnSp>
        <p:sp>
          <p:nvSpPr>
            <p:cNvPr id="318" name="Google Shape;318;p35"/>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solidFill>
                    <a:srgbClr val="00BC89"/>
                  </a:solidFill>
                  <a:latin typeface="Nunito Sans"/>
                  <a:ea typeface="Nunito Sans"/>
                  <a:cs typeface="Nunito Sans"/>
                  <a:sym typeface="Nunito Sans"/>
                </a:rPr>
                <a:t>12</a:t>
              </a:r>
              <a:endParaRPr b="1">
                <a:solidFill>
                  <a:srgbClr val="00BC89"/>
                </a:solidFill>
                <a:latin typeface="Nunito Sans"/>
                <a:ea typeface="Nunito Sans"/>
                <a:cs typeface="Nunito Sans"/>
                <a:sym typeface="Nunito Sans"/>
              </a:endParaRPr>
            </a:p>
          </p:txBody>
        </p:sp>
        <p:sp>
          <p:nvSpPr>
            <p:cNvPr id="319" name="Google Shape;319;p35"/>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solidFill>
                    <a:srgbClr val="00BC89"/>
                  </a:solidFill>
                  <a:latin typeface="Nunito Sans"/>
                  <a:ea typeface="Nunito Sans"/>
                  <a:cs typeface="Nunito Sans"/>
                  <a:sym typeface="Nunito Sans"/>
                </a:rPr>
                <a:t>7</a:t>
              </a:r>
              <a:endParaRPr b="1">
                <a:solidFill>
                  <a:srgbClr val="00BC89"/>
                </a:solidFill>
                <a:latin typeface="Nunito Sans"/>
                <a:ea typeface="Nunito Sans"/>
                <a:cs typeface="Nunito Sans"/>
                <a:sym typeface="Nunito Sans"/>
              </a:endParaRPr>
            </a:p>
          </p:txBody>
        </p:sp>
      </p:grpSp>
      <p:grpSp>
        <p:nvGrpSpPr>
          <p:cNvPr id="320" name="Google Shape;320;p35"/>
          <p:cNvGrpSpPr/>
          <p:nvPr/>
        </p:nvGrpSpPr>
        <p:grpSpPr>
          <a:xfrm>
            <a:off x="1640694" y="1981725"/>
            <a:ext cx="235655" cy="481300"/>
            <a:chOff x="4963775" y="5368550"/>
            <a:chExt cx="294900" cy="481300"/>
          </a:xfrm>
        </p:grpSpPr>
        <p:cxnSp>
          <p:nvCxnSpPr>
            <p:cNvPr id="321" name="Google Shape;321;p35"/>
            <p:cNvCxnSpPr/>
            <p:nvPr/>
          </p:nvCxnSpPr>
          <p:spPr>
            <a:xfrm>
              <a:off x="4963775" y="5609200"/>
              <a:ext cx="294900" cy="0"/>
            </a:xfrm>
            <a:prstGeom prst="straightConnector1">
              <a:avLst/>
            </a:prstGeom>
            <a:noFill/>
            <a:ln cap="flat" cmpd="sng" w="19050">
              <a:solidFill>
                <a:srgbClr val="00BC89"/>
              </a:solidFill>
              <a:prstDash val="solid"/>
              <a:round/>
              <a:headEnd len="med" w="med" type="none"/>
              <a:tailEnd len="med" w="med" type="none"/>
            </a:ln>
          </p:spPr>
        </p:cxnSp>
        <p:sp>
          <p:nvSpPr>
            <p:cNvPr id="322" name="Google Shape;322;p35"/>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solidFill>
                    <a:srgbClr val="00BC89"/>
                  </a:solidFill>
                  <a:latin typeface="Nunito Sans"/>
                  <a:ea typeface="Nunito Sans"/>
                  <a:cs typeface="Nunito Sans"/>
                  <a:sym typeface="Nunito Sans"/>
                </a:rPr>
                <a:t>8</a:t>
              </a:r>
              <a:endParaRPr b="1">
                <a:solidFill>
                  <a:srgbClr val="00BC89"/>
                </a:solidFill>
                <a:latin typeface="Nunito Sans"/>
                <a:ea typeface="Nunito Sans"/>
                <a:cs typeface="Nunito Sans"/>
                <a:sym typeface="Nunito Sans"/>
              </a:endParaRPr>
            </a:p>
          </p:txBody>
        </p:sp>
        <p:sp>
          <p:nvSpPr>
            <p:cNvPr id="323" name="Google Shape;323;p35"/>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solidFill>
                    <a:srgbClr val="00BC89"/>
                  </a:solidFill>
                  <a:latin typeface="Nunito Sans"/>
                  <a:ea typeface="Nunito Sans"/>
                  <a:cs typeface="Nunito Sans"/>
                  <a:sym typeface="Nunito Sans"/>
                </a:rPr>
                <a:t>1</a:t>
              </a:r>
              <a:endParaRPr b="1">
                <a:solidFill>
                  <a:srgbClr val="00BC89"/>
                </a:solidFill>
                <a:latin typeface="Nunito Sans"/>
                <a:ea typeface="Nunito Sans"/>
                <a:cs typeface="Nunito Sans"/>
                <a:sym typeface="Nunito Sans"/>
              </a:endParaRPr>
            </a:p>
          </p:txBody>
        </p:sp>
      </p:gr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