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8" r:id="rId3"/>
    <p:sldId id="259"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261"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263"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pitchFamily="2" charset="0"/>
      <p:regular r:id="rId53"/>
      <p:bold r:id="rId54"/>
      <p:italic r:id="rId55"/>
      <p:boldItalic r:id="rId56"/>
    </p:embeddedFont>
    <p:embeddedFont>
      <p:font typeface="Nunito Sans" pitchFamily="2" charset="0"/>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7"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1519A0-C269-40A7-9C7D-5CBD793A643B}" v="19" dt="2023-03-22T10:56:46.157"/>
  </p1510:revLst>
</p1510:revInfo>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46" d="100"/>
          <a:sy n="146" d="100"/>
        </p:scale>
        <p:origin x="92"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74"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4.fntdata"/><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73"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6E1519A0-C269-40A7-9C7D-5CBD793A643B}"/>
    <pc:docChg chg="custSel modSld">
      <pc:chgData name="Janette Warburton" userId="3e27661f259abf4c" providerId="LiveId" clId="{6E1519A0-C269-40A7-9C7D-5CBD793A643B}" dt="2023-03-22T10:56:46.156" v="48"/>
      <pc:docMkLst>
        <pc:docMk/>
      </pc:docMkLst>
      <pc:sldChg chg="addSp delSp modSp mod">
        <pc:chgData name="Janette Warburton" userId="3e27661f259abf4c" providerId="LiveId" clId="{6E1519A0-C269-40A7-9C7D-5CBD793A643B}" dt="2023-03-22T10:56:46.156" v="48"/>
        <pc:sldMkLst>
          <pc:docMk/>
          <pc:sldMk cId="3961725109" sldId="289"/>
        </pc:sldMkLst>
        <pc:spChg chg="add mod">
          <ac:chgData name="Janette Warburton" userId="3e27661f259abf4c" providerId="LiveId" clId="{6E1519A0-C269-40A7-9C7D-5CBD793A643B}" dt="2023-03-22T10:56:46.156" v="48"/>
          <ac:spMkLst>
            <pc:docMk/>
            <pc:sldMk cId="3961725109" sldId="289"/>
            <ac:spMk id="4" creationId="{CBC4D35A-08A6-7CA5-B29B-3938A7468AC9}"/>
          </ac:spMkLst>
        </pc:spChg>
        <pc:spChg chg="del">
          <ac:chgData name="Janette Warburton" userId="3e27661f259abf4c" providerId="LiveId" clId="{6E1519A0-C269-40A7-9C7D-5CBD793A643B}" dt="2023-03-22T10:56:45.705" v="47" actId="478"/>
          <ac:spMkLst>
            <pc:docMk/>
            <pc:sldMk cId="3961725109" sldId="289"/>
            <ac:spMk id="131" creationId="{00000000-0000-0000-0000-000000000000}"/>
          </ac:spMkLst>
        </pc:spChg>
      </pc:sldChg>
      <pc:sldChg chg="addSp delSp modSp mod">
        <pc:chgData name="Janette Warburton" userId="3e27661f259abf4c" providerId="LiveId" clId="{6E1519A0-C269-40A7-9C7D-5CBD793A643B}" dt="2023-03-22T10:56:43.814" v="46"/>
        <pc:sldMkLst>
          <pc:docMk/>
          <pc:sldMk cId="3013010090" sldId="290"/>
        </pc:sldMkLst>
        <pc:spChg chg="add mod">
          <ac:chgData name="Janette Warburton" userId="3e27661f259abf4c" providerId="LiveId" clId="{6E1519A0-C269-40A7-9C7D-5CBD793A643B}" dt="2023-03-22T10:56:43.814" v="46"/>
          <ac:spMkLst>
            <pc:docMk/>
            <pc:sldMk cId="3013010090" sldId="290"/>
            <ac:spMk id="3" creationId="{CB600EBD-FAA3-8FB0-D058-E31F42B8744B}"/>
          </ac:spMkLst>
        </pc:spChg>
        <pc:spChg chg="del">
          <ac:chgData name="Janette Warburton" userId="3e27661f259abf4c" providerId="LiveId" clId="{6E1519A0-C269-40A7-9C7D-5CBD793A643B}" dt="2023-03-22T10:56:43.307" v="45" actId="478"/>
          <ac:spMkLst>
            <pc:docMk/>
            <pc:sldMk cId="3013010090" sldId="290"/>
            <ac:spMk id="131" creationId="{00000000-0000-0000-0000-000000000000}"/>
          </ac:spMkLst>
        </pc:spChg>
      </pc:sldChg>
      <pc:sldChg chg="addSp delSp modSp mod">
        <pc:chgData name="Janette Warburton" userId="3e27661f259abf4c" providerId="LiveId" clId="{6E1519A0-C269-40A7-9C7D-5CBD793A643B}" dt="2023-03-22T10:56:41.188" v="44"/>
        <pc:sldMkLst>
          <pc:docMk/>
          <pc:sldMk cId="109156722" sldId="291"/>
        </pc:sldMkLst>
        <pc:spChg chg="add mod">
          <ac:chgData name="Janette Warburton" userId="3e27661f259abf4c" providerId="LiveId" clId="{6E1519A0-C269-40A7-9C7D-5CBD793A643B}" dt="2023-03-22T10:56:41.188" v="44"/>
          <ac:spMkLst>
            <pc:docMk/>
            <pc:sldMk cId="109156722" sldId="291"/>
            <ac:spMk id="2" creationId="{A3EDA2A5-1E48-2AFD-0B34-1E6377DA195B}"/>
          </ac:spMkLst>
        </pc:spChg>
        <pc:spChg chg="del">
          <ac:chgData name="Janette Warburton" userId="3e27661f259abf4c" providerId="LiveId" clId="{6E1519A0-C269-40A7-9C7D-5CBD793A643B}" dt="2023-03-22T10:56:40.625" v="43" actId="478"/>
          <ac:spMkLst>
            <pc:docMk/>
            <pc:sldMk cId="109156722" sldId="291"/>
            <ac:spMk id="131" creationId="{00000000-0000-0000-0000-000000000000}"/>
          </ac:spMkLst>
        </pc:spChg>
      </pc:sldChg>
      <pc:sldChg chg="addSp delSp modSp mod">
        <pc:chgData name="Janette Warburton" userId="3e27661f259abf4c" providerId="LiveId" clId="{6E1519A0-C269-40A7-9C7D-5CBD793A643B}" dt="2023-03-22T10:56:38.578" v="42"/>
        <pc:sldMkLst>
          <pc:docMk/>
          <pc:sldMk cId="2553908019" sldId="292"/>
        </pc:sldMkLst>
        <pc:spChg chg="add mod">
          <ac:chgData name="Janette Warburton" userId="3e27661f259abf4c" providerId="LiveId" clId="{6E1519A0-C269-40A7-9C7D-5CBD793A643B}" dt="2023-03-22T10:56:38.578" v="42"/>
          <ac:spMkLst>
            <pc:docMk/>
            <pc:sldMk cId="2553908019" sldId="292"/>
            <ac:spMk id="2" creationId="{0F55C00A-BA72-96F6-EE71-4A07F9365875}"/>
          </ac:spMkLst>
        </pc:spChg>
        <pc:spChg chg="del">
          <ac:chgData name="Janette Warburton" userId="3e27661f259abf4c" providerId="LiveId" clId="{6E1519A0-C269-40A7-9C7D-5CBD793A643B}" dt="2023-03-22T10:56:38.030" v="41" actId="478"/>
          <ac:spMkLst>
            <pc:docMk/>
            <pc:sldMk cId="2553908019" sldId="292"/>
            <ac:spMk id="131" creationId="{00000000-0000-0000-0000-000000000000}"/>
          </ac:spMkLst>
        </pc:spChg>
      </pc:sldChg>
      <pc:sldChg chg="addSp delSp modSp mod">
        <pc:chgData name="Janette Warburton" userId="3e27661f259abf4c" providerId="LiveId" clId="{6E1519A0-C269-40A7-9C7D-5CBD793A643B}" dt="2023-03-22T10:56:36.465" v="40"/>
        <pc:sldMkLst>
          <pc:docMk/>
          <pc:sldMk cId="2672720760" sldId="293"/>
        </pc:sldMkLst>
        <pc:spChg chg="add mod">
          <ac:chgData name="Janette Warburton" userId="3e27661f259abf4c" providerId="LiveId" clId="{6E1519A0-C269-40A7-9C7D-5CBD793A643B}" dt="2023-03-22T10:56:36.465" v="40"/>
          <ac:spMkLst>
            <pc:docMk/>
            <pc:sldMk cId="2672720760" sldId="293"/>
            <ac:spMk id="2" creationId="{B6CAD265-C724-9B86-F758-75ED95EBD154}"/>
          </ac:spMkLst>
        </pc:spChg>
        <pc:spChg chg="del">
          <ac:chgData name="Janette Warburton" userId="3e27661f259abf4c" providerId="LiveId" clId="{6E1519A0-C269-40A7-9C7D-5CBD793A643B}" dt="2023-03-22T10:56:35.909" v="39" actId="478"/>
          <ac:spMkLst>
            <pc:docMk/>
            <pc:sldMk cId="2672720760" sldId="293"/>
            <ac:spMk id="131" creationId="{00000000-0000-0000-0000-000000000000}"/>
          </ac:spMkLst>
        </pc:spChg>
      </pc:sldChg>
      <pc:sldChg chg="addSp delSp modSp mod">
        <pc:chgData name="Janette Warburton" userId="3e27661f259abf4c" providerId="LiveId" clId="{6E1519A0-C269-40A7-9C7D-5CBD793A643B}" dt="2023-03-22T10:56:33.619" v="38"/>
        <pc:sldMkLst>
          <pc:docMk/>
          <pc:sldMk cId="2118378392" sldId="294"/>
        </pc:sldMkLst>
        <pc:spChg chg="add mod">
          <ac:chgData name="Janette Warburton" userId="3e27661f259abf4c" providerId="LiveId" clId="{6E1519A0-C269-40A7-9C7D-5CBD793A643B}" dt="2023-03-22T10:56:33.619" v="38"/>
          <ac:spMkLst>
            <pc:docMk/>
            <pc:sldMk cId="2118378392" sldId="294"/>
            <ac:spMk id="2" creationId="{CA2F3229-17E8-98AF-D8A8-290B24E183AE}"/>
          </ac:spMkLst>
        </pc:spChg>
        <pc:spChg chg="del">
          <ac:chgData name="Janette Warburton" userId="3e27661f259abf4c" providerId="LiveId" clId="{6E1519A0-C269-40A7-9C7D-5CBD793A643B}" dt="2023-03-22T10:56:33.101" v="37" actId="478"/>
          <ac:spMkLst>
            <pc:docMk/>
            <pc:sldMk cId="2118378392" sldId="294"/>
            <ac:spMk id="131" creationId="{00000000-0000-0000-0000-000000000000}"/>
          </ac:spMkLst>
        </pc:spChg>
      </pc:sldChg>
      <pc:sldChg chg="addSp delSp modSp mod">
        <pc:chgData name="Janette Warburton" userId="3e27661f259abf4c" providerId="LiveId" clId="{6E1519A0-C269-40A7-9C7D-5CBD793A643B}" dt="2023-03-22T10:56:31.177" v="36"/>
        <pc:sldMkLst>
          <pc:docMk/>
          <pc:sldMk cId="2752146322" sldId="295"/>
        </pc:sldMkLst>
        <pc:spChg chg="add mod">
          <ac:chgData name="Janette Warburton" userId="3e27661f259abf4c" providerId="LiveId" clId="{6E1519A0-C269-40A7-9C7D-5CBD793A643B}" dt="2023-03-22T10:56:31.177" v="36"/>
          <ac:spMkLst>
            <pc:docMk/>
            <pc:sldMk cId="2752146322" sldId="295"/>
            <ac:spMk id="2" creationId="{BDCFD030-E586-541D-0969-BDE77A83EC03}"/>
          </ac:spMkLst>
        </pc:spChg>
        <pc:spChg chg="del">
          <ac:chgData name="Janette Warburton" userId="3e27661f259abf4c" providerId="LiveId" clId="{6E1519A0-C269-40A7-9C7D-5CBD793A643B}" dt="2023-03-22T10:56:30.651" v="35" actId="478"/>
          <ac:spMkLst>
            <pc:docMk/>
            <pc:sldMk cId="2752146322" sldId="295"/>
            <ac:spMk id="131" creationId="{00000000-0000-0000-0000-000000000000}"/>
          </ac:spMkLst>
        </pc:spChg>
      </pc:sldChg>
      <pc:sldChg chg="addSp delSp modSp mod">
        <pc:chgData name="Janette Warburton" userId="3e27661f259abf4c" providerId="LiveId" clId="{6E1519A0-C269-40A7-9C7D-5CBD793A643B}" dt="2023-03-22T10:56:28.893" v="34"/>
        <pc:sldMkLst>
          <pc:docMk/>
          <pc:sldMk cId="941488746" sldId="296"/>
        </pc:sldMkLst>
        <pc:spChg chg="add mod">
          <ac:chgData name="Janette Warburton" userId="3e27661f259abf4c" providerId="LiveId" clId="{6E1519A0-C269-40A7-9C7D-5CBD793A643B}" dt="2023-03-22T10:56:28.893" v="34"/>
          <ac:spMkLst>
            <pc:docMk/>
            <pc:sldMk cId="941488746" sldId="296"/>
            <ac:spMk id="2" creationId="{BED57C86-D007-788F-8D1A-FE11F2F04B81}"/>
          </ac:spMkLst>
        </pc:spChg>
        <pc:spChg chg="del">
          <ac:chgData name="Janette Warburton" userId="3e27661f259abf4c" providerId="LiveId" clId="{6E1519A0-C269-40A7-9C7D-5CBD793A643B}" dt="2023-03-22T10:56:28.400" v="33" actId="478"/>
          <ac:spMkLst>
            <pc:docMk/>
            <pc:sldMk cId="941488746" sldId="296"/>
            <ac:spMk id="131" creationId="{00000000-0000-0000-0000-000000000000}"/>
          </ac:spMkLst>
        </pc:spChg>
      </pc:sldChg>
      <pc:sldChg chg="addSp delSp modSp mod">
        <pc:chgData name="Janette Warburton" userId="3e27661f259abf4c" providerId="LiveId" clId="{6E1519A0-C269-40A7-9C7D-5CBD793A643B}" dt="2023-03-22T10:56:26.175" v="32"/>
        <pc:sldMkLst>
          <pc:docMk/>
          <pc:sldMk cId="1789701069" sldId="297"/>
        </pc:sldMkLst>
        <pc:spChg chg="add mod">
          <ac:chgData name="Janette Warburton" userId="3e27661f259abf4c" providerId="LiveId" clId="{6E1519A0-C269-40A7-9C7D-5CBD793A643B}" dt="2023-03-22T10:56:26.175" v="32"/>
          <ac:spMkLst>
            <pc:docMk/>
            <pc:sldMk cId="1789701069" sldId="297"/>
            <ac:spMk id="2" creationId="{89CD376D-0ADB-5BEA-67D6-24D4F87CBC79}"/>
          </ac:spMkLst>
        </pc:spChg>
        <pc:spChg chg="del">
          <ac:chgData name="Janette Warburton" userId="3e27661f259abf4c" providerId="LiveId" clId="{6E1519A0-C269-40A7-9C7D-5CBD793A643B}" dt="2023-03-22T10:56:25.677" v="31" actId="478"/>
          <ac:spMkLst>
            <pc:docMk/>
            <pc:sldMk cId="1789701069" sldId="297"/>
            <ac:spMk id="131" creationId="{00000000-0000-0000-0000-000000000000}"/>
          </ac:spMkLst>
        </pc:spChg>
      </pc:sldChg>
      <pc:sldChg chg="addSp delSp modSp mod">
        <pc:chgData name="Janette Warburton" userId="3e27661f259abf4c" providerId="LiveId" clId="{6E1519A0-C269-40A7-9C7D-5CBD793A643B}" dt="2023-03-22T10:56:23.319" v="30"/>
        <pc:sldMkLst>
          <pc:docMk/>
          <pc:sldMk cId="3455443841" sldId="298"/>
        </pc:sldMkLst>
        <pc:spChg chg="add mod">
          <ac:chgData name="Janette Warburton" userId="3e27661f259abf4c" providerId="LiveId" clId="{6E1519A0-C269-40A7-9C7D-5CBD793A643B}" dt="2023-03-22T10:56:23.319" v="30"/>
          <ac:spMkLst>
            <pc:docMk/>
            <pc:sldMk cId="3455443841" sldId="298"/>
            <ac:spMk id="2" creationId="{4D8C0B7D-29A1-5C16-1036-BE53128E920C}"/>
          </ac:spMkLst>
        </pc:spChg>
        <pc:spChg chg="del">
          <ac:chgData name="Janette Warburton" userId="3e27661f259abf4c" providerId="LiveId" clId="{6E1519A0-C269-40A7-9C7D-5CBD793A643B}" dt="2023-03-22T10:56:22.835" v="29" actId="478"/>
          <ac:spMkLst>
            <pc:docMk/>
            <pc:sldMk cId="3455443841" sldId="298"/>
            <ac:spMk id="131" creationId="{00000000-0000-0000-0000-000000000000}"/>
          </ac:spMkLst>
        </pc:spChg>
      </pc:sldChg>
      <pc:sldChg chg="addSp delSp modSp mod">
        <pc:chgData name="Janette Warburton" userId="3e27661f259abf4c" providerId="LiveId" clId="{6E1519A0-C269-40A7-9C7D-5CBD793A643B}" dt="2023-03-22T10:56:21.114" v="28"/>
        <pc:sldMkLst>
          <pc:docMk/>
          <pc:sldMk cId="4080398603" sldId="299"/>
        </pc:sldMkLst>
        <pc:spChg chg="add mod">
          <ac:chgData name="Janette Warburton" userId="3e27661f259abf4c" providerId="LiveId" clId="{6E1519A0-C269-40A7-9C7D-5CBD793A643B}" dt="2023-03-22T10:56:21.114" v="28"/>
          <ac:spMkLst>
            <pc:docMk/>
            <pc:sldMk cId="4080398603" sldId="299"/>
            <ac:spMk id="4" creationId="{1D9AC1DB-8007-ED00-45C2-8DBE19DAEDF3}"/>
          </ac:spMkLst>
        </pc:spChg>
        <pc:spChg chg="del">
          <ac:chgData name="Janette Warburton" userId="3e27661f259abf4c" providerId="LiveId" clId="{6E1519A0-C269-40A7-9C7D-5CBD793A643B}" dt="2023-03-22T10:56:20.587" v="27" actId="478"/>
          <ac:spMkLst>
            <pc:docMk/>
            <pc:sldMk cId="4080398603" sldId="299"/>
            <ac:spMk id="131" creationId="{00000000-0000-0000-0000-000000000000}"/>
          </ac:spMkLst>
        </pc:spChg>
      </pc:sldChg>
      <pc:sldChg chg="addSp delSp modSp mod">
        <pc:chgData name="Janette Warburton" userId="3e27661f259abf4c" providerId="LiveId" clId="{6E1519A0-C269-40A7-9C7D-5CBD793A643B}" dt="2023-03-22T10:56:17.871" v="26"/>
        <pc:sldMkLst>
          <pc:docMk/>
          <pc:sldMk cId="3648360888" sldId="300"/>
        </pc:sldMkLst>
        <pc:spChg chg="add mod">
          <ac:chgData name="Janette Warburton" userId="3e27661f259abf4c" providerId="LiveId" clId="{6E1519A0-C269-40A7-9C7D-5CBD793A643B}" dt="2023-03-22T10:56:17.871" v="26"/>
          <ac:spMkLst>
            <pc:docMk/>
            <pc:sldMk cId="3648360888" sldId="300"/>
            <ac:spMk id="2" creationId="{3F7C47D0-503F-021F-D9D2-56B63771EEF6}"/>
          </ac:spMkLst>
        </pc:spChg>
        <pc:spChg chg="del">
          <ac:chgData name="Janette Warburton" userId="3e27661f259abf4c" providerId="LiveId" clId="{6E1519A0-C269-40A7-9C7D-5CBD793A643B}" dt="2023-03-22T10:56:17.299" v="25" actId="478"/>
          <ac:spMkLst>
            <pc:docMk/>
            <pc:sldMk cId="3648360888" sldId="300"/>
            <ac:spMk id="131" creationId="{00000000-0000-0000-0000-000000000000}"/>
          </ac:spMkLst>
        </pc:spChg>
      </pc:sldChg>
      <pc:sldChg chg="addSp delSp modSp mod">
        <pc:chgData name="Janette Warburton" userId="3e27661f259abf4c" providerId="LiveId" clId="{6E1519A0-C269-40A7-9C7D-5CBD793A643B}" dt="2023-03-22T10:56:08.609" v="24"/>
        <pc:sldMkLst>
          <pc:docMk/>
          <pc:sldMk cId="4065946921" sldId="301"/>
        </pc:sldMkLst>
        <pc:spChg chg="add mod">
          <ac:chgData name="Janette Warburton" userId="3e27661f259abf4c" providerId="LiveId" clId="{6E1519A0-C269-40A7-9C7D-5CBD793A643B}" dt="2023-03-22T10:56:08.609" v="24"/>
          <ac:spMkLst>
            <pc:docMk/>
            <pc:sldMk cId="4065946921" sldId="301"/>
            <ac:spMk id="2" creationId="{5B0DDEC6-7EDE-3330-FADE-29AE809DA9D3}"/>
          </ac:spMkLst>
        </pc:spChg>
        <pc:spChg chg="del">
          <ac:chgData name="Janette Warburton" userId="3e27661f259abf4c" providerId="LiveId" clId="{6E1519A0-C269-40A7-9C7D-5CBD793A643B}" dt="2023-03-22T10:56:08.059" v="23" actId="478"/>
          <ac:spMkLst>
            <pc:docMk/>
            <pc:sldMk cId="4065946921" sldId="301"/>
            <ac:spMk id="131" creationId="{00000000-0000-0000-0000-000000000000}"/>
          </ac:spMkLst>
        </pc:spChg>
      </pc:sldChg>
      <pc:sldChg chg="addSp delSp modSp mod">
        <pc:chgData name="Janette Warburton" userId="3e27661f259abf4c" providerId="LiveId" clId="{6E1519A0-C269-40A7-9C7D-5CBD793A643B}" dt="2023-03-22T10:56:06.389" v="22"/>
        <pc:sldMkLst>
          <pc:docMk/>
          <pc:sldMk cId="2382914060" sldId="302"/>
        </pc:sldMkLst>
        <pc:spChg chg="add mod">
          <ac:chgData name="Janette Warburton" userId="3e27661f259abf4c" providerId="LiveId" clId="{6E1519A0-C269-40A7-9C7D-5CBD793A643B}" dt="2023-03-22T10:56:06.389" v="22"/>
          <ac:spMkLst>
            <pc:docMk/>
            <pc:sldMk cId="2382914060" sldId="302"/>
            <ac:spMk id="2" creationId="{18E1959C-29E8-6F49-E89B-32D9D310BB37}"/>
          </ac:spMkLst>
        </pc:spChg>
        <pc:spChg chg="del">
          <ac:chgData name="Janette Warburton" userId="3e27661f259abf4c" providerId="LiveId" clId="{6E1519A0-C269-40A7-9C7D-5CBD793A643B}" dt="2023-03-22T10:56:05.721" v="21" actId="478"/>
          <ac:spMkLst>
            <pc:docMk/>
            <pc:sldMk cId="2382914060" sldId="302"/>
            <ac:spMk id="131" creationId="{00000000-0000-0000-0000-000000000000}"/>
          </ac:spMkLst>
        </pc:spChg>
      </pc:sldChg>
      <pc:sldChg chg="addSp delSp modSp mod">
        <pc:chgData name="Janette Warburton" userId="3e27661f259abf4c" providerId="LiveId" clId="{6E1519A0-C269-40A7-9C7D-5CBD793A643B}" dt="2023-03-22T10:56:03.514" v="20"/>
        <pc:sldMkLst>
          <pc:docMk/>
          <pc:sldMk cId="2461648139" sldId="303"/>
        </pc:sldMkLst>
        <pc:spChg chg="add mod">
          <ac:chgData name="Janette Warburton" userId="3e27661f259abf4c" providerId="LiveId" clId="{6E1519A0-C269-40A7-9C7D-5CBD793A643B}" dt="2023-03-22T10:56:03.514" v="20"/>
          <ac:spMkLst>
            <pc:docMk/>
            <pc:sldMk cId="2461648139" sldId="303"/>
            <ac:spMk id="2" creationId="{A240EDEF-01CD-4E33-6C91-C1B59B1F9331}"/>
          </ac:spMkLst>
        </pc:spChg>
        <pc:spChg chg="del">
          <ac:chgData name="Janette Warburton" userId="3e27661f259abf4c" providerId="LiveId" clId="{6E1519A0-C269-40A7-9C7D-5CBD793A643B}" dt="2023-03-22T10:56:02.971" v="19" actId="478"/>
          <ac:spMkLst>
            <pc:docMk/>
            <pc:sldMk cId="2461648139" sldId="303"/>
            <ac:spMk id="131" creationId="{00000000-0000-0000-0000-000000000000}"/>
          </ac:spMkLst>
        </pc:spChg>
      </pc:sldChg>
      <pc:sldChg chg="addSp delSp modSp mod">
        <pc:chgData name="Janette Warburton" userId="3e27661f259abf4c" providerId="LiveId" clId="{6E1519A0-C269-40A7-9C7D-5CBD793A643B}" dt="2023-03-22T10:56:00.441" v="18"/>
        <pc:sldMkLst>
          <pc:docMk/>
          <pc:sldMk cId="645275640" sldId="304"/>
        </pc:sldMkLst>
        <pc:spChg chg="add mod">
          <ac:chgData name="Janette Warburton" userId="3e27661f259abf4c" providerId="LiveId" clId="{6E1519A0-C269-40A7-9C7D-5CBD793A643B}" dt="2023-03-22T10:56:00.441" v="18"/>
          <ac:spMkLst>
            <pc:docMk/>
            <pc:sldMk cId="645275640" sldId="304"/>
            <ac:spMk id="2" creationId="{C134833F-BE3A-DD96-2024-361D632CA26B}"/>
          </ac:spMkLst>
        </pc:spChg>
        <pc:spChg chg="del">
          <ac:chgData name="Janette Warburton" userId="3e27661f259abf4c" providerId="LiveId" clId="{6E1519A0-C269-40A7-9C7D-5CBD793A643B}" dt="2023-03-22T10:55:59.806" v="17" actId="478"/>
          <ac:spMkLst>
            <pc:docMk/>
            <pc:sldMk cId="645275640" sldId="304"/>
            <ac:spMk id="131" creationId="{00000000-0000-0000-0000-000000000000}"/>
          </ac:spMkLst>
        </pc:spChg>
      </pc:sldChg>
      <pc:sldChg chg="addSp delSp modSp mod">
        <pc:chgData name="Janette Warburton" userId="3e27661f259abf4c" providerId="LiveId" clId="{6E1519A0-C269-40A7-9C7D-5CBD793A643B}" dt="2023-03-22T10:55:58.100" v="16"/>
        <pc:sldMkLst>
          <pc:docMk/>
          <pc:sldMk cId="3800331217" sldId="305"/>
        </pc:sldMkLst>
        <pc:spChg chg="add mod">
          <ac:chgData name="Janette Warburton" userId="3e27661f259abf4c" providerId="LiveId" clId="{6E1519A0-C269-40A7-9C7D-5CBD793A643B}" dt="2023-03-22T10:55:58.100" v="16"/>
          <ac:spMkLst>
            <pc:docMk/>
            <pc:sldMk cId="3800331217" sldId="305"/>
            <ac:spMk id="2" creationId="{DC5B6197-6D25-ECEE-8F3B-28F805B70FEC}"/>
          </ac:spMkLst>
        </pc:spChg>
        <pc:spChg chg="del">
          <ac:chgData name="Janette Warburton" userId="3e27661f259abf4c" providerId="LiveId" clId="{6E1519A0-C269-40A7-9C7D-5CBD793A643B}" dt="2023-03-22T10:55:57.532" v="15" actId="478"/>
          <ac:spMkLst>
            <pc:docMk/>
            <pc:sldMk cId="3800331217" sldId="305"/>
            <ac:spMk id="131" creationId="{00000000-0000-0000-0000-000000000000}"/>
          </ac:spMkLst>
        </pc:spChg>
      </pc:sldChg>
      <pc:sldChg chg="addSp delSp modSp mod">
        <pc:chgData name="Janette Warburton" userId="3e27661f259abf4c" providerId="LiveId" clId="{6E1519A0-C269-40A7-9C7D-5CBD793A643B}" dt="2023-03-22T10:55:55.012" v="14"/>
        <pc:sldMkLst>
          <pc:docMk/>
          <pc:sldMk cId="777914276" sldId="306"/>
        </pc:sldMkLst>
        <pc:spChg chg="add mod">
          <ac:chgData name="Janette Warburton" userId="3e27661f259abf4c" providerId="LiveId" clId="{6E1519A0-C269-40A7-9C7D-5CBD793A643B}" dt="2023-03-22T10:55:55.012" v="14"/>
          <ac:spMkLst>
            <pc:docMk/>
            <pc:sldMk cId="777914276" sldId="306"/>
            <ac:spMk id="2" creationId="{849922DE-D659-6748-8566-93733A7EB538}"/>
          </ac:spMkLst>
        </pc:spChg>
        <pc:spChg chg="del">
          <ac:chgData name="Janette Warburton" userId="3e27661f259abf4c" providerId="LiveId" clId="{6E1519A0-C269-40A7-9C7D-5CBD793A643B}" dt="2023-03-22T10:55:54.385" v="13" actId="478"/>
          <ac:spMkLst>
            <pc:docMk/>
            <pc:sldMk cId="777914276" sldId="306"/>
            <ac:spMk id="131" creationId="{00000000-0000-0000-0000-000000000000}"/>
          </ac:spMkLst>
        </pc:spChg>
      </pc:sldChg>
      <pc:sldChg chg="addSp delSp modSp mod">
        <pc:chgData name="Janette Warburton" userId="3e27661f259abf4c" providerId="LiveId" clId="{6E1519A0-C269-40A7-9C7D-5CBD793A643B}" dt="2023-03-22T10:55:52.420" v="12"/>
        <pc:sldMkLst>
          <pc:docMk/>
          <pc:sldMk cId="3581105088" sldId="307"/>
        </pc:sldMkLst>
        <pc:spChg chg="add mod">
          <ac:chgData name="Janette Warburton" userId="3e27661f259abf4c" providerId="LiveId" clId="{6E1519A0-C269-40A7-9C7D-5CBD793A643B}" dt="2023-03-22T10:55:52.420" v="12"/>
          <ac:spMkLst>
            <pc:docMk/>
            <pc:sldMk cId="3581105088" sldId="307"/>
            <ac:spMk id="2" creationId="{73F0F9E5-9309-70AD-6B73-A7AA95461974}"/>
          </ac:spMkLst>
        </pc:spChg>
        <pc:spChg chg="del">
          <ac:chgData name="Janette Warburton" userId="3e27661f259abf4c" providerId="LiveId" clId="{6E1519A0-C269-40A7-9C7D-5CBD793A643B}" dt="2023-03-22T10:55:52.239" v="11" actId="478"/>
          <ac:spMkLst>
            <pc:docMk/>
            <pc:sldMk cId="3581105088" sldId="307"/>
            <ac:spMk id="131" creationId="{00000000-0000-0000-0000-000000000000}"/>
          </ac:spMkLst>
        </pc:spChg>
      </pc:sldChg>
      <pc:sldChg chg="modSp mod">
        <pc:chgData name="Janette Warburton" userId="3e27661f259abf4c" providerId="LiveId" clId="{6E1519A0-C269-40A7-9C7D-5CBD793A643B}" dt="2023-03-22T10:55:47.220" v="10" actId="20577"/>
        <pc:sldMkLst>
          <pc:docMk/>
          <pc:sldMk cId="723300080" sldId="308"/>
        </pc:sldMkLst>
        <pc:spChg chg="mod">
          <ac:chgData name="Janette Warburton" userId="3e27661f259abf4c" providerId="LiveId" clId="{6E1519A0-C269-40A7-9C7D-5CBD793A643B}" dt="2023-03-22T10:55:47.220" v="10" actId="20577"/>
          <ac:spMkLst>
            <pc:docMk/>
            <pc:sldMk cId="723300080" sldId="308"/>
            <ac:spMk id="13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09398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783668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60913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7453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30488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524516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058099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77084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12227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89121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078329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77615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791553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4621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54221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533828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857632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548344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3531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655856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739498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305001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944052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806190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793260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525195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45484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735046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51599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425686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352796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856759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86323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460656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996333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82131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33601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19885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41102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682409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7"/>
            <a:ext cx="4234425"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Simultaneous Equations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4043082"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Simultaneous Equations</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4069976"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Simultaneous Equations</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506109" y="2290457"/>
            <a:ext cx="4209326"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Simultaneous Equations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3620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2.tiff"/></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30.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58.png"/></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12.tiff"/></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61.png"/></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D0E166D2-4869-8386-A729-E70628B1E0EF}"/>
                  </a:ext>
                </a:extLst>
              </p:cNvPr>
              <p:cNvGraphicFramePr/>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=22</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=9</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D0E166D2-4869-8386-A729-E70628B1E0EF}"/>
                  </a:ext>
                </a:extLst>
              </p:cNvPr>
              <p:cNvGraphicFramePr/>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1434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8" r="-409" b="-85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9315B9F7-7953-1D76-5D9B-5C5379257CBA}"/>
                  </a:ext>
                </a:extLst>
              </p:cNvPr>
              <p:cNvGraphicFramePr>
                <a:graphicFrameLocks noGrp="1"/>
              </p:cNvGraphicFramePr>
              <p:nvPr>
                <p:extLst>
                  <p:ext uri="{D42A27DB-BD31-4B8C-83A1-F6EECF244321}">
                    <p14:modId xmlns:p14="http://schemas.microsoft.com/office/powerpoint/2010/main" val="15067462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=−7.5</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=1.5</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9315B9F7-7953-1D76-5D9B-5C5379257CBA}"/>
                  </a:ext>
                </a:extLst>
              </p:cNvPr>
              <p:cNvGraphicFramePr>
                <a:graphicFrameLocks noGrp="1"/>
              </p:cNvGraphicFramePr>
              <p:nvPr>
                <p:extLst>
                  <p:ext uri="{D42A27DB-BD31-4B8C-83A1-F6EECF244321}">
                    <p14:modId xmlns:p14="http://schemas.microsoft.com/office/powerpoint/2010/main" val="15067462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542838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BDD33E00-8773-240B-29C4-23B9EA76FA7C}"/>
                  </a:ext>
                </a:extLst>
              </p:cNvPr>
              <p:cNvGraphicFramePr/>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=−19</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14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BDD33E00-8773-240B-29C4-23B9EA76FA7C}"/>
                  </a:ext>
                </a:extLst>
              </p:cNvPr>
              <p:cNvGraphicFramePr/>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5" r="-409"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6A6B4E7C-EABE-989E-8058-A1660CE129A7}"/>
                  </a:ext>
                </a:extLst>
              </p:cNvPr>
              <p:cNvGraphicFramePr>
                <a:graphicFrameLocks noGrp="1"/>
              </p:cNvGraphicFramePr>
              <p:nvPr>
                <p:extLst>
                  <p:ext uri="{D42A27DB-BD31-4B8C-83A1-F6EECF244321}">
                    <p14:modId xmlns:p14="http://schemas.microsoft.com/office/powerpoint/2010/main" val="344032592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4</m:t>
                                  </m:r>
                                </m:num>
                                <m:den>
                                  <m:r>
                                    <a:rPr lang="en-GB" sz="1600" b="0" i="1" smtClean="0">
                                      <a:solidFill>
                                        <a:schemeClr val="tx1"/>
                                      </a:solidFill>
                                      <a:latin typeface="Cambria Math" panose="02040503050406030204" pitchFamily="18" charset="0"/>
                                    </a:rPr>
                                    <m:t>13</m:t>
                                  </m:r>
                                </m:den>
                              </m:f>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51</m:t>
                                  </m:r>
                                </m:num>
                                <m:den>
                                  <m:r>
                                    <a:rPr lang="en-GB" sz="1600" b="0" i="1" smtClean="0">
                                      <a:solidFill>
                                        <a:schemeClr val="tx1"/>
                                      </a:solidFill>
                                      <a:latin typeface="Cambria Math" panose="02040503050406030204" pitchFamily="18" charset="0"/>
                                    </a:rPr>
                                    <m:t>13</m:t>
                                  </m:r>
                                </m:den>
                              </m:f>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6A6B4E7C-EABE-989E-8058-A1660CE129A7}"/>
                  </a:ext>
                </a:extLst>
              </p:cNvPr>
              <p:cNvGraphicFramePr>
                <a:graphicFrameLocks noGrp="1"/>
              </p:cNvGraphicFramePr>
              <p:nvPr>
                <p:extLst>
                  <p:ext uri="{D42A27DB-BD31-4B8C-83A1-F6EECF244321}">
                    <p14:modId xmlns:p14="http://schemas.microsoft.com/office/powerpoint/2010/main" val="344032592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628566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=58.5</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1434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8" r="-409" b="-85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14478062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=9.77,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=−16.77</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=0.5,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=8</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=9</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=0.5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14478062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318600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E467F5E6-1067-FEA0-9E00-34C65708A6D9}"/>
                  </a:ext>
                </a:extLst>
              </p:cNvPr>
              <p:cNvGraphicFramePr/>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=12</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E467F5E6-1067-FEA0-9E00-34C65708A6D9}"/>
                  </a:ext>
                </a:extLst>
              </p:cNvPr>
              <p:cNvGraphicFramePr/>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5" r="-409"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C5F9ECB2-28F7-4F25-2C1C-E39A8FB9C8F1}"/>
                  </a:ext>
                </a:extLst>
              </p:cNvPr>
              <p:cNvGraphicFramePr>
                <a:graphicFrameLocks noGrp="1"/>
              </p:cNvGraphicFramePr>
              <p:nvPr>
                <p:extLst>
                  <p:ext uri="{D42A27DB-BD31-4B8C-83A1-F6EECF244321}">
                    <p14:modId xmlns:p14="http://schemas.microsoft.com/office/powerpoint/2010/main" val="28895862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=3.25</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=3.25,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=−3.05</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C5F9ECB2-28F7-4F25-2C1C-E39A8FB9C8F1}"/>
                  </a:ext>
                </a:extLst>
              </p:cNvPr>
              <p:cNvGraphicFramePr>
                <a:graphicFrameLocks noGrp="1"/>
              </p:cNvGraphicFramePr>
              <p:nvPr>
                <p:extLst>
                  <p:ext uri="{D42A27DB-BD31-4B8C-83A1-F6EECF244321}">
                    <p14:modId xmlns:p14="http://schemas.microsoft.com/office/powerpoint/2010/main" val="28895862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258810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D1482F2D-7A28-E1A6-BA68-D9E994EB9821}"/>
                  </a:ext>
                </a:extLst>
              </p:cNvPr>
              <p:cNvGraphicFramePr/>
              <p:nvPr/>
            </p:nvGraphicFramePr>
            <p:xfrm>
              <a:off x="108044" y="862525"/>
              <a:ext cx="4463955" cy="165609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=24</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r>
                            <a:rPr lang="en-GB" sz="2300" b="0" u="none" strike="noStrike" cap="none" dirty="0">
                              <a:solidFill>
                                <a:schemeClr val="dk1"/>
                              </a:solidFill>
                              <a:cs typeface="Times New Roman"/>
                              <a:sym typeface="Times New Roman"/>
                            </a:rPr>
                            <a:t>  </a:t>
                          </a:r>
                          <a14:m>
                            <m:oMath xmlns:m="http://schemas.openxmlformats.org/officeDocument/2006/math">
                              <m:r>
                                <a:rPr lang="en-GB" sz="2300" b="0" i="0"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D1482F2D-7A28-E1A6-BA68-D9E994EB9821}"/>
                  </a:ext>
                </a:extLst>
              </p:cNvPr>
              <p:cNvGraphicFramePr/>
              <p:nvPr/>
            </p:nvGraphicFramePr>
            <p:xfrm>
              <a:off x="108044" y="862525"/>
              <a:ext cx="4463955" cy="165609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65609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733" r="-409" b="-73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00BF205E-6FBA-7004-4E4F-EA035C55C0BC}"/>
                  </a:ext>
                </a:extLst>
              </p:cNvPr>
              <p:cNvGraphicFramePr>
                <a:graphicFrameLocks noGrp="1"/>
              </p:cNvGraphicFramePr>
              <p:nvPr>
                <p:extLst>
                  <p:ext uri="{D42A27DB-BD31-4B8C-83A1-F6EECF244321}">
                    <p14:modId xmlns:p14="http://schemas.microsoft.com/office/powerpoint/2010/main" val="45901092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=−28.5,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=−27</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00BF205E-6FBA-7004-4E4F-EA035C55C0BC}"/>
                  </a:ext>
                </a:extLst>
              </p:cNvPr>
              <p:cNvGraphicFramePr>
                <a:graphicFrameLocks noGrp="1"/>
              </p:cNvGraphicFramePr>
              <p:nvPr>
                <p:extLst>
                  <p:ext uri="{D42A27DB-BD31-4B8C-83A1-F6EECF244321}">
                    <p14:modId xmlns:p14="http://schemas.microsoft.com/office/powerpoint/2010/main" val="45901092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539437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B6664F57-FCD5-900D-D2DF-FDB6D86BA44F}"/>
                  </a:ext>
                </a:extLst>
              </p:cNvPr>
              <p:cNvGraphicFramePr/>
              <p:nvPr>
                <p:extLst>
                  <p:ext uri="{D42A27DB-BD31-4B8C-83A1-F6EECF244321}">
                    <p14:modId xmlns:p14="http://schemas.microsoft.com/office/powerpoint/2010/main" val="1244098352"/>
                  </p:ext>
                </p:extLst>
              </p:nvPr>
            </p:nvGraphicFramePr>
            <p:xfrm>
              <a:off x="108044" y="862525"/>
              <a:ext cx="4463955" cy="171298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=0</m:t>
                              </m:r>
                            </m:oMath>
                          </a14:m>
                          <a:r>
                            <a:rPr lang="en-GB" sz="2300" b="0" u="none" strike="noStrike" cap="none" dirty="0">
                              <a:solidFill>
                                <a:schemeClr val="dk1"/>
                              </a:solidFill>
                              <a:cs typeface="Times New Roman"/>
                              <a:sym typeface="Times New Roman"/>
                            </a:rPr>
                            <a:t> </a:t>
                          </a:r>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=21</m:t>
                              </m:r>
                            </m:oMath>
                          </a14:m>
                          <a:r>
                            <a:rPr lang="en-GB" sz="2300" b="0" u="none" strike="noStrike" cap="none" dirty="0">
                              <a:solidFill>
                                <a:schemeClr val="dk1"/>
                              </a:solidFill>
                              <a:cs typeface="Times New Roman"/>
                              <a:sym typeface="Times New Roman"/>
                            </a:rPr>
                            <a:t> </a:t>
                          </a:r>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B6664F57-FCD5-900D-D2DF-FDB6D86BA44F}"/>
                  </a:ext>
                </a:extLst>
              </p:cNvPr>
              <p:cNvGraphicFramePr/>
              <p:nvPr>
                <p:extLst>
                  <p:ext uri="{D42A27DB-BD31-4B8C-83A1-F6EECF244321}">
                    <p14:modId xmlns:p14="http://schemas.microsoft.com/office/powerpoint/2010/main" val="1244098352"/>
                  </p:ext>
                </p:extLst>
              </p:nvPr>
            </p:nvGraphicFramePr>
            <p:xfrm>
              <a:off x="108044" y="862525"/>
              <a:ext cx="4463955" cy="171298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7129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709" r="-409" b="-709"/>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C6EF3481-EAFF-678B-30FE-BDBC301556EA}"/>
                  </a:ext>
                </a:extLst>
              </p:cNvPr>
              <p:cNvGraphicFramePr>
                <a:graphicFrameLocks noGrp="1"/>
              </p:cNvGraphicFramePr>
              <p:nvPr>
                <p:extLst>
                  <p:ext uri="{D42A27DB-BD31-4B8C-83A1-F6EECF244321}">
                    <p14:modId xmlns:p14="http://schemas.microsoft.com/office/powerpoint/2010/main" val="3549613052"/>
                  </p:ext>
                </p:extLst>
              </p:nvPr>
            </p:nvGraphicFramePr>
            <p:xfrm>
              <a:off x="952500" y="247434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=9,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=−126</m:t>
                              </m:r>
                            </m:oMath>
                          </a14:m>
                          <a:endParaRPr lang="en-GB" sz="1600" b="0" dirty="0">
                            <a:solidFill>
                              <a:schemeClr val="tx1"/>
                            </a:solidFill>
                            <a:latin typeface="Nunito" pitchFamily="2" charset="0"/>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=18,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=18</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C6EF3481-EAFF-678B-30FE-BDBC301556EA}"/>
                  </a:ext>
                </a:extLst>
              </p:cNvPr>
              <p:cNvGraphicFramePr>
                <a:graphicFrameLocks noGrp="1"/>
              </p:cNvGraphicFramePr>
              <p:nvPr>
                <p:extLst>
                  <p:ext uri="{D42A27DB-BD31-4B8C-83A1-F6EECF244321}">
                    <p14:modId xmlns:p14="http://schemas.microsoft.com/office/powerpoint/2010/main" val="3549613052"/>
                  </p:ext>
                </p:extLst>
              </p:nvPr>
            </p:nvGraphicFramePr>
            <p:xfrm>
              <a:off x="952500" y="247434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1564223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p:graphicFrame>
        <p:nvGraphicFramePr>
          <p:cNvPr id="4" name="Google Shape;132;p5">
            <a:extLst>
              <a:ext uri="{FF2B5EF4-FFF2-40B4-BE49-F238E27FC236}">
                <a16:creationId xmlns:a16="http://schemas.microsoft.com/office/drawing/2014/main" id="{8B033DF0-9BD6-6BDD-2A46-41EAD507CBD9}"/>
              </a:ext>
            </a:extLst>
          </p:cNvPr>
          <p:cNvGraphicFramePr/>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For which pair of simultaneous equations is this the solution?</a:t>
                      </a:r>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FAB016C9-9E3A-BD45-F0D9-D263F02CE0F1}"/>
                  </a:ext>
                </a:extLst>
              </p:cNvPr>
              <p:cNvGraphicFramePr>
                <a:graphicFrameLocks noGrp="1"/>
              </p:cNvGraphicFramePr>
              <p:nvPr>
                <p:extLst>
                  <p:ext uri="{D42A27DB-BD31-4B8C-83A1-F6EECF244321}">
                    <p14:modId xmlns:p14="http://schemas.microsoft.com/office/powerpoint/2010/main" val="3553954557"/>
                  </p:ext>
                </p:extLst>
              </p:nvPr>
            </p:nvGraphicFramePr>
            <p:xfrm>
              <a:off x="358587" y="1613646"/>
              <a:ext cx="5773272" cy="2931460"/>
            </p:xfrm>
            <a:graphic>
              <a:graphicData uri="http://schemas.openxmlformats.org/drawingml/2006/table">
                <a:tbl>
                  <a:tblPr firstRow="1" bandRow="1">
                    <a:tableStyleId>{83D3C34C-05C9-46D4-825C-24B45D246992}</a:tableStyleId>
                  </a:tblPr>
                  <a:tblGrid>
                    <a:gridCol w="2886636">
                      <a:extLst>
                        <a:ext uri="{9D8B030D-6E8A-4147-A177-3AD203B41FA5}">
                          <a16:colId xmlns:a16="http://schemas.microsoft.com/office/drawing/2014/main" val="2042600298"/>
                        </a:ext>
                      </a:extLst>
                    </a:gridCol>
                    <a:gridCol w="2886636">
                      <a:extLst>
                        <a:ext uri="{9D8B030D-6E8A-4147-A177-3AD203B41FA5}">
                          <a16:colId xmlns:a16="http://schemas.microsoft.com/office/drawing/2014/main" val="966887997"/>
                        </a:ext>
                      </a:extLst>
                    </a:gridCol>
                  </a:tblGrid>
                  <a:tr h="1465730">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 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146573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  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FAB016C9-9E3A-BD45-F0D9-D263F02CE0F1}"/>
                  </a:ext>
                </a:extLst>
              </p:cNvPr>
              <p:cNvGraphicFramePr>
                <a:graphicFrameLocks noGrp="1"/>
              </p:cNvGraphicFramePr>
              <p:nvPr>
                <p:extLst>
                  <p:ext uri="{D42A27DB-BD31-4B8C-83A1-F6EECF244321}">
                    <p14:modId xmlns:p14="http://schemas.microsoft.com/office/powerpoint/2010/main" val="3553954557"/>
                  </p:ext>
                </p:extLst>
              </p:nvPr>
            </p:nvGraphicFramePr>
            <p:xfrm>
              <a:off x="358587" y="1613646"/>
              <a:ext cx="5773272" cy="2931460"/>
            </p:xfrm>
            <a:graphic>
              <a:graphicData uri="http://schemas.openxmlformats.org/drawingml/2006/table">
                <a:tbl>
                  <a:tblPr firstRow="1" bandRow="1">
                    <a:tableStyleId>{83D3C34C-05C9-46D4-825C-24B45D246992}</a:tableStyleId>
                  </a:tblPr>
                  <a:tblGrid>
                    <a:gridCol w="2886636">
                      <a:extLst>
                        <a:ext uri="{9D8B030D-6E8A-4147-A177-3AD203B41FA5}">
                          <a16:colId xmlns:a16="http://schemas.microsoft.com/office/drawing/2014/main" val="2042600298"/>
                        </a:ext>
                      </a:extLst>
                    </a:gridCol>
                    <a:gridCol w="2886636">
                      <a:extLst>
                        <a:ext uri="{9D8B030D-6E8A-4147-A177-3AD203B41FA5}">
                          <a16:colId xmlns:a16="http://schemas.microsoft.com/office/drawing/2014/main" val="966887997"/>
                        </a:ext>
                      </a:extLst>
                    </a:gridCol>
                  </a:tblGrid>
                  <a:tr h="146573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t="-415" r="-100422" b="-10083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000" t="-415" r="-422" b="-100830"/>
                          </a:stretch>
                        </a:blipFill>
                      </a:tcPr>
                    </a:tc>
                    <a:extLst>
                      <a:ext uri="{0D108BD9-81ED-4DB2-BD59-A6C34878D82A}">
                        <a16:rowId xmlns:a16="http://schemas.microsoft.com/office/drawing/2014/main" val="692741909"/>
                      </a:ext>
                    </a:extLst>
                  </a:tr>
                  <a:tr h="146573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t="-100415" r="-100422" b="-83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000" t="-100415" r="-422" b="-830"/>
                          </a:stretch>
                        </a:blipFill>
                      </a:tcPr>
                    </a:tc>
                    <a:extLst>
                      <a:ext uri="{0D108BD9-81ED-4DB2-BD59-A6C34878D82A}">
                        <a16:rowId xmlns:a16="http://schemas.microsoft.com/office/drawing/2014/main" val="1990626328"/>
                      </a:ext>
                    </a:extLst>
                  </a:tr>
                </a:tbl>
              </a:graphicData>
            </a:graphic>
          </p:graphicFrame>
        </mc:Fallback>
      </mc:AlternateContent>
      <p:pic>
        <p:nvPicPr>
          <p:cNvPr id="6" name="Picture 5">
            <a:extLst>
              <a:ext uri="{FF2B5EF4-FFF2-40B4-BE49-F238E27FC236}">
                <a16:creationId xmlns:a16="http://schemas.microsoft.com/office/drawing/2014/main" id="{91ABBFE9-855D-3129-708F-17A0A6D26A8D}"/>
              </a:ext>
            </a:extLst>
          </p:cNvPr>
          <p:cNvPicPr>
            <a:picLocks noChangeAspect="1"/>
          </p:cNvPicPr>
          <p:nvPr/>
        </p:nvPicPr>
        <p:blipFill>
          <a:blip r:embed="rId4"/>
          <a:stretch>
            <a:fillRect/>
          </a:stretch>
        </p:blipFill>
        <p:spPr>
          <a:xfrm>
            <a:off x="6320669" y="862525"/>
            <a:ext cx="2608180" cy="3675162"/>
          </a:xfrm>
          <a:prstGeom prst="rect">
            <a:avLst/>
          </a:prstGeom>
        </p:spPr>
      </p:pic>
    </p:spTree>
    <p:extLst>
      <p:ext uri="{BB962C8B-B14F-4D97-AF65-F5344CB8AC3E}">
        <p14:creationId xmlns:p14="http://schemas.microsoft.com/office/powerpoint/2010/main" val="1610774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3A569095-88ED-CC99-6EA6-E365846513C8}"/>
                  </a:ext>
                </a:extLst>
              </p:cNvPr>
              <p:cNvGraphicFramePr>
                <a:graphicFrameLocks noGrp="1"/>
              </p:cNvGraphicFramePr>
              <p:nvPr>
                <p:extLst>
                  <p:ext uri="{D42A27DB-BD31-4B8C-83A1-F6EECF244321}">
                    <p14:modId xmlns:p14="http://schemas.microsoft.com/office/powerpoint/2010/main" val="344304634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£28.25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£38.75</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£35.50</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£21</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3A569095-88ED-CC99-6EA6-E365846513C8}"/>
                  </a:ext>
                </a:extLst>
              </p:cNvPr>
              <p:cNvGraphicFramePr>
                <a:graphicFrameLocks noGrp="1"/>
              </p:cNvGraphicFramePr>
              <p:nvPr>
                <p:extLst>
                  <p:ext uri="{D42A27DB-BD31-4B8C-83A1-F6EECF244321}">
                    <p14:modId xmlns:p14="http://schemas.microsoft.com/office/powerpoint/2010/main" val="344304634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graphicFrame>
        <p:nvGraphicFramePr>
          <p:cNvPr id="4" name="Google Shape;132;p5">
            <a:extLst>
              <a:ext uri="{FF2B5EF4-FFF2-40B4-BE49-F238E27FC236}">
                <a16:creationId xmlns:a16="http://schemas.microsoft.com/office/drawing/2014/main" id="{AC0673BC-E8B1-59CC-E671-B54092EC2128}"/>
              </a:ext>
            </a:extLst>
          </p:cNvPr>
          <p:cNvGraphicFramePr/>
          <p:nvPr>
            <p:extLst>
              <p:ext uri="{D42A27DB-BD31-4B8C-83A1-F6EECF244321}">
                <p14:modId xmlns:p14="http://schemas.microsoft.com/office/powerpoint/2010/main" val="2367557813"/>
              </p:ext>
            </p:extLst>
          </p:nvPr>
        </p:nvGraphicFramePr>
        <p:xfrm>
          <a:off x="108044" y="767639"/>
          <a:ext cx="8489109" cy="1158250"/>
        </p:xfrm>
        <a:graphic>
          <a:graphicData uri="http://schemas.openxmlformats.org/drawingml/2006/table">
            <a:tbl>
              <a:tblPr firstRow="1" bandRow="1">
                <a:noFill/>
                <a:tableStyleId>{A6BA4920-4505-4A8C-96F8-C5BF0228D626}</a:tableStyleId>
              </a:tblPr>
              <a:tblGrid>
                <a:gridCol w="8489109">
                  <a:extLst>
                    <a:ext uri="{9D8B030D-6E8A-4147-A177-3AD203B41FA5}">
                      <a16:colId xmlns:a16="http://schemas.microsoft.com/office/drawing/2014/main" val="20000"/>
                    </a:ext>
                  </a:extLst>
                </a:gridCol>
              </a:tblGrid>
              <a:tr h="540652">
                <a:tc>
                  <a:txBody>
                    <a:bodyPr/>
                    <a:lstStyle/>
                    <a:p>
                      <a:pPr marL="127000" marR="0" lvl="0" indent="0" algn="l" rtl="0">
                        <a:lnSpc>
                          <a:spcPct val="15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Two families visit a waterpark. Mr Smith takes his three children and pays a total of £49.25. Mr and Mrs Jones take their 5 children and pay a total of £88. Find the total entrance fee for one adult and one child.</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8715296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38EB3C31-7584-F36B-0D33-7A9455065C2E}"/>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Solve, giving your answers as coordinates:</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38EB3C31-7584-F36B-0D33-7A9455065C2E}"/>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EBFA80E-42E2-34AF-F56C-F464B6D885EF}"/>
                  </a:ext>
                </a:extLst>
              </p:cNvPr>
              <p:cNvGraphicFramePr>
                <a:graphicFrameLocks noGrp="1"/>
              </p:cNvGraphicFramePr>
              <p:nvPr>
                <p:extLst>
                  <p:ext uri="{D42A27DB-BD31-4B8C-83A1-F6EECF244321}">
                    <p14:modId xmlns:p14="http://schemas.microsoft.com/office/powerpoint/2010/main" val="56544300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(−1,4),  (−2,3)</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chemeClr val="tx1"/>
                              </a:solidFill>
                              <a:latin typeface="Nunito" pitchFamily="2" charset="0"/>
                            </a:rPr>
                            <a:t>B) </a:t>
                          </a:r>
                          <a14:m>
                            <m:oMath xmlns:m="http://schemas.openxmlformats.org/officeDocument/2006/math">
                              <m:r>
                                <a:rPr lang="en-GB" sz="1800" b="0" i="1" smtClean="0">
                                  <a:solidFill>
                                    <a:schemeClr val="tx1"/>
                                  </a:solidFill>
                                  <a:latin typeface="Cambria Math" panose="02040503050406030204" pitchFamily="18" charset="0"/>
                                </a:rPr>
                                <m:t>(1,6),  (−2,3)</m:t>
                              </m:r>
                            </m:oMath>
                          </a14:m>
                          <a:endParaRPr lang="en-GB" sz="18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chemeClr val="tx1"/>
                              </a:solidFill>
                              <a:latin typeface="Nunito" pitchFamily="2" charset="0"/>
                            </a:rPr>
                            <a:t>C) </a:t>
                          </a:r>
                          <a14:m>
                            <m:oMath xmlns:m="http://schemas.openxmlformats.org/officeDocument/2006/math">
                              <m:r>
                                <a:rPr lang="en-GB" sz="1800" b="0" i="1" smtClean="0">
                                  <a:solidFill>
                                    <a:schemeClr val="tx1"/>
                                  </a:solidFill>
                                  <a:latin typeface="Cambria Math" panose="02040503050406030204" pitchFamily="18" charset="0"/>
                                </a:rPr>
                                <m:t>(1,6),  (2,7)</m:t>
                              </m:r>
                            </m:oMath>
                          </a14:m>
                          <a:endParaRPr lang="en-GB" sz="18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chemeClr val="tx1"/>
                              </a:solidFill>
                              <a:latin typeface="Nunito" pitchFamily="2" charset="0"/>
                            </a:rPr>
                            <a:t>D) </a:t>
                          </a:r>
                          <a14:m>
                            <m:oMath xmlns:m="http://schemas.openxmlformats.org/officeDocument/2006/math">
                              <m:r>
                                <a:rPr lang="en-GB" sz="1800" b="0" i="1" smtClean="0">
                                  <a:solidFill>
                                    <a:schemeClr val="tx1"/>
                                  </a:solidFill>
                                  <a:latin typeface="Cambria Math" panose="02040503050406030204" pitchFamily="18" charset="0"/>
                                </a:rPr>
                                <m:t>(−1,4),  (2,7)</m:t>
                              </m:r>
                            </m:oMath>
                          </a14:m>
                          <a:endParaRPr lang="en-GB" sz="18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EBFA80E-42E2-34AF-F56C-F464B6D885EF}"/>
                  </a:ext>
                </a:extLst>
              </p:cNvPr>
              <p:cNvGraphicFramePr>
                <a:graphicFrameLocks noGrp="1"/>
              </p:cNvGraphicFramePr>
              <p:nvPr>
                <p:extLst>
                  <p:ext uri="{D42A27DB-BD31-4B8C-83A1-F6EECF244321}">
                    <p14:modId xmlns:p14="http://schemas.microsoft.com/office/powerpoint/2010/main" val="56544300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356671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C0FD4975-48E5-2B53-CC88-1B87B28B06F6}"/>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Solve, giving your answers as coordinates:</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−15</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C0FD4975-48E5-2B53-CC88-1B87B28B06F6}"/>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C8105B1C-45A7-754C-8F57-26061FE34C02}"/>
                  </a:ext>
                </a:extLst>
              </p:cNvPr>
              <p:cNvGraphicFramePr>
                <a:graphicFrameLocks noGrp="1"/>
              </p:cNvGraphicFramePr>
              <p:nvPr>
                <p:extLst>
                  <p:ext uri="{D42A27DB-BD31-4B8C-83A1-F6EECF244321}">
                    <p14:modId xmlns:p14="http://schemas.microsoft.com/office/powerpoint/2010/main" val="34670157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(3,9),  (−4,−19)</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chemeClr val="tx1"/>
                              </a:solidFill>
                              <a:latin typeface="Nunito" pitchFamily="2" charset="0"/>
                            </a:rPr>
                            <a:t>B) </a:t>
                          </a:r>
                          <a14:m>
                            <m:oMath xmlns:m="http://schemas.openxmlformats.org/officeDocument/2006/math">
                              <m:r>
                                <a:rPr lang="en-GB" sz="1800" b="0" i="1" smtClean="0">
                                  <a:solidFill>
                                    <a:schemeClr val="tx1"/>
                                  </a:solidFill>
                                  <a:latin typeface="Cambria Math" panose="02040503050406030204" pitchFamily="18" charset="0"/>
                                </a:rPr>
                                <m:t>(−3,−15),  (4,13)</m:t>
                              </m:r>
                            </m:oMath>
                          </a14:m>
                          <a:endParaRPr lang="en-GB" sz="18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chemeClr val="tx1"/>
                              </a:solidFill>
                              <a:latin typeface="Nunito" pitchFamily="2" charset="0"/>
                            </a:rPr>
                            <a:t>C) </a:t>
                          </a:r>
                          <a14:m>
                            <m:oMath xmlns:m="http://schemas.openxmlformats.org/officeDocument/2006/math">
                              <m:r>
                                <a:rPr lang="en-GB" sz="1800" b="0" i="1" smtClean="0">
                                  <a:solidFill>
                                    <a:schemeClr val="tx1"/>
                                  </a:solidFill>
                                  <a:latin typeface="Cambria Math" panose="02040503050406030204" pitchFamily="18" charset="0"/>
                                </a:rPr>
                                <m:t>(2,5),  (−9,−39)</m:t>
                              </m:r>
                            </m:oMath>
                          </a14:m>
                          <a:endParaRPr lang="en-GB" sz="18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chemeClr val="tx1"/>
                              </a:solidFill>
                              <a:latin typeface="Nunito" pitchFamily="2" charset="0"/>
                            </a:rPr>
                            <a:t>D) </a:t>
                          </a:r>
                          <a14:m>
                            <m:oMath xmlns:m="http://schemas.openxmlformats.org/officeDocument/2006/math">
                              <m:r>
                                <a:rPr lang="en-GB" sz="1800" b="0" i="1" smtClean="0">
                                  <a:solidFill>
                                    <a:schemeClr val="tx1"/>
                                  </a:solidFill>
                                  <a:latin typeface="Cambria Math" panose="02040503050406030204" pitchFamily="18" charset="0"/>
                                </a:rPr>
                                <m:t>(−3,−15),  (−4,−19)</m:t>
                              </m:r>
                            </m:oMath>
                          </a14:m>
                          <a:endParaRPr lang="en-GB" sz="18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C8105B1C-45A7-754C-8F57-26061FE34C02}"/>
                  </a:ext>
                </a:extLst>
              </p:cNvPr>
              <p:cNvGraphicFramePr>
                <a:graphicFrameLocks noGrp="1"/>
              </p:cNvGraphicFramePr>
              <p:nvPr>
                <p:extLst>
                  <p:ext uri="{D42A27DB-BD31-4B8C-83A1-F6EECF244321}">
                    <p14:modId xmlns:p14="http://schemas.microsoft.com/office/powerpoint/2010/main" val="346701576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685555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endParaRPr>
          </a:p>
          <a:p>
            <a:br>
              <a:rPr lang="en-US" sz="1200" b="0" dirty="0">
                <a:effectLst/>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simultaneous equations</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1560421E-46BE-93E7-312A-672FE446D5AA}"/>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=25</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1560421E-46BE-93E7-312A-672FE446D5AA}"/>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BE3DEC95-EFDF-BA1D-281F-5A8E84B353B0}"/>
                  </a:ext>
                </a:extLst>
              </p:cNvPr>
              <p:cNvGraphicFramePr>
                <a:graphicFrameLocks noGrp="1"/>
              </p:cNvGraphicFramePr>
              <p:nvPr>
                <p:extLst>
                  <p:ext uri="{D42A27DB-BD31-4B8C-83A1-F6EECF244321}">
                    <p14:modId xmlns:p14="http://schemas.microsoft.com/office/powerpoint/2010/main" val="213270803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r>
                            <a:rPr lang="en-GB" sz="1600" b="0" dirty="0">
                              <a:solidFill>
                                <a:schemeClr val="tx1"/>
                              </a:solidFill>
                              <a:latin typeface="Nunito" pitchFamily="2" charset="0"/>
                            </a:rPr>
                            <a:t> 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oMath>
                          </a14:m>
                          <a:r>
                            <a:rPr lang="en-GB" sz="1600" b="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B)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=4,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=−6,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m:t>
                              </m:r>
                            </m:oMath>
                          </a14:m>
                          <a:r>
                            <a:rPr lang="en-GB" sz="1600" b="0" dirty="0">
                              <a:solidFill>
                                <a:schemeClr val="tx1"/>
                              </a:solidFill>
                              <a:latin typeface="Nunito" pitchFamily="2" charset="0"/>
                            </a:rPr>
                            <a:t> 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r>
                            <a:rPr lang="en-GB" sz="1600" b="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D)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=3,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=4</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=4,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6" name="Table 5">
                <a:extLst>
                  <a:ext uri="{FF2B5EF4-FFF2-40B4-BE49-F238E27FC236}">
                    <a16:creationId xmlns:a16="http://schemas.microsoft.com/office/drawing/2014/main" id="{BE3DEC95-EFDF-BA1D-281F-5A8E84B353B0}"/>
                  </a:ext>
                </a:extLst>
              </p:cNvPr>
              <p:cNvGraphicFramePr>
                <a:graphicFrameLocks noGrp="1"/>
              </p:cNvGraphicFramePr>
              <p:nvPr>
                <p:extLst>
                  <p:ext uri="{D42A27DB-BD31-4B8C-83A1-F6EECF244321}">
                    <p14:modId xmlns:p14="http://schemas.microsoft.com/office/powerpoint/2010/main" val="213270803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7750834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BB20DBE6-A373-CB93-D02B-F532D01FF46B}"/>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=7</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BB20DBE6-A373-CB93-D02B-F532D01FF46B}"/>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D6F8DC86-CB9A-00A3-9CAE-3A98E762C744}"/>
                  </a:ext>
                </a:extLst>
              </p:cNvPr>
              <p:cNvGraphicFramePr>
                <a:graphicFrameLocks noGrp="1"/>
              </p:cNvGraphicFramePr>
              <p:nvPr>
                <p:extLst>
                  <p:ext uri="{D42A27DB-BD31-4B8C-83A1-F6EECF244321}">
                    <p14:modId xmlns:p14="http://schemas.microsoft.com/office/powerpoint/2010/main" val="29402614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r>
                            <a:rPr lang="en-GB" sz="1600" b="0" dirty="0">
                              <a:solidFill>
                                <a:schemeClr val="tx1"/>
                              </a:solidFill>
                              <a:latin typeface="Nunito" pitchFamily="2" charset="0"/>
                            </a:rPr>
                            <a:t> 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r>
                            <a:rPr lang="en-GB" sz="1600" b="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B)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=−3,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=1,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=−1</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r>
                            <a:rPr lang="en-GB" sz="1600" b="0" dirty="0">
                              <a:solidFill>
                                <a:schemeClr val="tx1"/>
                              </a:solidFill>
                              <a:latin typeface="Nunito" pitchFamily="2" charset="0"/>
                            </a:rPr>
                            <a:t> 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r>
                            <a:rPr lang="en-GB" sz="1600" b="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D)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=−3,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=−1,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=−3</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D6F8DC86-CB9A-00A3-9CAE-3A98E762C744}"/>
                  </a:ext>
                </a:extLst>
              </p:cNvPr>
              <p:cNvGraphicFramePr>
                <a:graphicFrameLocks noGrp="1"/>
              </p:cNvGraphicFramePr>
              <p:nvPr>
                <p:extLst>
                  <p:ext uri="{D42A27DB-BD31-4B8C-83A1-F6EECF244321}">
                    <p14:modId xmlns:p14="http://schemas.microsoft.com/office/powerpoint/2010/main" val="29402614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280381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AD1FB360-A517-97BB-E8B3-8F3A63160428}"/>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=17</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AD1FB360-A517-97BB-E8B3-8F3A63160428}"/>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D7382C23-64FA-3B72-7E8A-66AEF645B52D}"/>
                  </a:ext>
                </a:extLst>
              </p:cNvPr>
              <p:cNvGraphicFramePr>
                <a:graphicFrameLocks noGrp="1"/>
              </p:cNvGraphicFramePr>
              <p:nvPr>
                <p:extLst>
                  <p:ext uri="{D42A27DB-BD31-4B8C-83A1-F6EECF244321}">
                    <p14:modId xmlns:p14="http://schemas.microsoft.com/office/powerpoint/2010/main" val="428821645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oMath>
                          </a14:m>
                          <a:r>
                            <a:rPr lang="en-GB" sz="1600" b="0" dirty="0">
                              <a:solidFill>
                                <a:schemeClr val="tx1"/>
                              </a:solidFill>
                              <a:latin typeface="Nunito" pitchFamily="2" charset="0"/>
                            </a:rPr>
                            <a:t> 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oMath>
                          </a14:m>
                          <a:r>
                            <a:rPr lang="en-GB" sz="1600" b="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B)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=2+</m:t>
                              </m:r>
                              <m:rad>
                                <m:radPr>
                                  <m:degHide m:val="on"/>
                                  <m:ctrlP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ctrlPr>
                                </m:radPr>
                                <m:deg/>
                                <m:e>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17</m:t>
                                  </m:r>
                                </m:e>
                              </m:rad>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m:t>
                              </m:r>
                              <m:rad>
                                <m:radPr>
                                  <m:degHide m:val="on"/>
                                  <m:ctrlP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ctrlPr>
                                </m:radPr>
                                <m:deg/>
                                <m:e>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17</m:t>
                                  </m:r>
                                </m:e>
                              </m:rad>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or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=2−</m:t>
                              </m:r>
                              <m:rad>
                                <m:radPr>
                                  <m:degHide m:val="on"/>
                                  <m:ctrlP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ctrlPr>
                                </m:radPr>
                                <m:deg/>
                                <m:e>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17</m:t>
                                  </m:r>
                                </m:e>
                              </m:rad>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m:t>
                              </m:r>
                              <m:rad>
                                <m:radPr>
                                  <m:degHide m:val="on"/>
                                  <m:ctrlP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ctrlPr>
                                </m:radPr>
                                <m:deg/>
                                <m:e>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17</m:t>
                                  </m:r>
                                </m:e>
                              </m:rad>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r>
                            <a:rPr lang="en-GB" sz="1600" b="0" dirty="0">
                              <a:solidFill>
                                <a:schemeClr val="tx1"/>
                              </a:solidFill>
                              <a:latin typeface="Nunito" pitchFamily="2" charset="0"/>
                            </a:rPr>
                            <a:t> 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=−9</m:t>
                              </m:r>
                            </m:oMath>
                          </a14:m>
                          <a:r>
                            <a:rPr lang="en-GB" sz="1600" b="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D)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=−3,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=−7,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=−9</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D7382C23-64FA-3B72-7E8A-66AEF645B52D}"/>
                  </a:ext>
                </a:extLst>
              </p:cNvPr>
              <p:cNvGraphicFramePr>
                <a:graphicFrameLocks noGrp="1"/>
              </p:cNvGraphicFramePr>
              <p:nvPr>
                <p:extLst>
                  <p:ext uri="{D42A27DB-BD31-4B8C-83A1-F6EECF244321}">
                    <p14:modId xmlns:p14="http://schemas.microsoft.com/office/powerpoint/2010/main" val="428821645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2260633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1CEBE558-05AE-910A-C395-B88C66545D52}"/>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0"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1CEBE558-05AE-910A-C395-B88C66545D52}"/>
                  </a:ext>
                </a:extLst>
              </p:cNvPr>
              <p:cNvGraphicFramePr/>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A802CA0C-860C-D94D-D88B-511F8FBCD93A}"/>
                  </a:ext>
                </a:extLst>
              </p:cNvPr>
              <p:cNvGraphicFramePr>
                <a:graphicFrameLocks noGrp="1"/>
              </p:cNvGraphicFramePr>
              <p:nvPr>
                <p:extLst>
                  <p:ext uri="{D42A27DB-BD31-4B8C-83A1-F6EECF244321}">
                    <p14:modId xmlns:p14="http://schemas.microsoft.com/office/powerpoint/2010/main" val="15302019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=0,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num>
                                <m:den>
                                  <m:r>
                                    <a:rPr lang="en-GB" sz="1600" b="0" i="1" smtClean="0">
                                      <a:solidFill>
                                        <a:schemeClr val="tx1"/>
                                      </a:solidFill>
                                      <a:latin typeface="Cambria Math" panose="02040503050406030204" pitchFamily="18" charset="0"/>
                                    </a:rPr>
                                    <m:t>3</m:t>
                                  </m:r>
                                </m:den>
                              </m:f>
                            </m:oMath>
                          </a14:m>
                          <a:r>
                            <a:rPr lang="en-GB" sz="1600" b="0" dirty="0">
                              <a:solidFill>
                                <a:schemeClr val="tx1"/>
                              </a:solidFill>
                              <a:latin typeface="Nunito" pitchFamily="2" charset="0"/>
                            </a:rPr>
                            <a:t> </a:t>
                          </a:r>
                        </a:p>
                        <a:p>
                          <a:r>
                            <a:rPr lang="en-GB" sz="1600" b="0" dirty="0">
                              <a:solidFill>
                                <a:schemeClr val="tx1"/>
                              </a:solidFill>
                              <a:latin typeface="Nunito" pitchFamily="2" charset="0"/>
                            </a:rPr>
                            <a:t>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34</m:t>
                                  </m:r>
                                </m:num>
                                <m:den>
                                  <m:r>
                                    <a:rPr lang="en-GB" sz="1600" b="0" i="1" smtClean="0">
                                      <a:solidFill>
                                        <a:schemeClr val="tx1"/>
                                      </a:solidFill>
                                      <a:latin typeface="Cambria Math" panose="02040503050406030204" pitchFamily="18" charset="0"/>
                                    </a:rPr>
                                    <m:t>15</m:t>
                                  </m:r>
                                </m:den>
                              </m:f>
                            </m:oMath>
                          </a14:m>
                          <a:r>
                            <a:rPr lang="en-GB" sz="1600" b="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B)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=1,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=0</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=4.6,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=2.4</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=0</m:t>
                              </m:r>
                            </m:oMath>
                          </a14:m>
                          <a:r>
                            <a:rPr lang="en-GB" sz="1600" b="0" dirty="0">
                              <a:solidFill>
                                <a:schemeClr val="tx1"/>
                              </a:solidFill>
                              <a:latin typeface="Nunito" pitchFamily="2" charset="0"/>
                            </a:rPr>
                            <a:t> </a:t>
                          </a:r>
                        </a:p>
                        <a:p>
                          <a:r>
                            <a:rPr lang="en-GB" sz="1600" b="0" dirty="0">
                              <a:solidFill>
                                <a:schemeClr val="tx1"/>
                              </a:solidFill>
                              <a:latin typeface="Nunito" pitchFamily="2" charset="0"/>
                            </a:rPr>
                            <a:t>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=−1.5</m:t>
                              </m:r>
                            </m:oMath>
                          </a14:m>
                          <a:r>
                            <a:rPr lang="en-GB" sz="1600" b="0" dirty="0">
                              <a:solidFill>
                                <a:schemeClr val="tx1"/>
                              </a:solidFill>
                              <a:latin typeface="Nunito" pitchFamily="2" charset="0"/>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D)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=1,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=0</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=−2.6,  </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chemeClr val="tx1"/>
                                  </a:solidFill>
                                  <a:effectLst/>
                                  <a:uLnTx/>
                                  <a:uFillTx/>
                                  <a:latin typeface="Cambria Math" panose="02040503050406030204" pitchFamily="18" charset="0"/>
                                  <a:sym typeface="Arial"/>
                                </a:rPr>
                                <m:t>=−2.4</m:t>
                              </m:r>
                            </m:oMath>
                          </a14:m>
                          <a:r>
                            <a:rPr kumimoji="0" lang="en-GB" sz="1600" b="0" i="0" u="none" strike="noStrike" kern="0" cap="none" spc="0" normalizeH="0" baseline="0" noProof="0" dirty="0">
                              <a:ln>
                                <a:noFill/>
                              </a:ln>
                              <a:solidFill>
                                <a:schemeClr val="tx1"/>
                              </a:solidFill>
                              <a:effectLst/>
                              <a:uLnTx/>
                              <a:uFillTx/>
                              <a:latin typeface="Nunito" pitchFamily="2" charset="0"/>
                              <a:cs typeface="Arial"/>
                              <a:sym typeface="Arial"/>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A802CA0C-860C-D94D-D88B-511F8FBCD93A}"/>
                  </a:ext>
                </a:extLst>
              </p:cNvPr>
              <p:cNvGraphicFramePr>
                <a:graphicFrameLocks noGrp="1"/>
              </p:cNvGraphicFramePr>
              <p:nvPr>
                <p:extLst>
                  <p:ext uri="{D42A27DB-BD31-4B8C-83A1-F6EECF244321}">
                    <p14:modId xmlns:p14="http://schemas.microsoft.com/office/powerpoint/2010/main" val="153020197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22582220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92808C11-885A-DE3C-085F-F71206F41E39}"/>
                  </a:ext>
                </a:extLst>
              </p:cNvPr>
              <p:cNvGraphicFramePr/>
              <p:nvPr>
                <p:extLst>
                  <p:ext uri="{D42A27DB-BD31-4B8C-83A1-F6EECF244321}">
                    <p14:modId xmlns:p14="http://schemas.microsoft.com/office/powerpoint/2010/main" val="34151359"/>
                  </p:ext>
                </p:extLst>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92808C11-885A-DE3C-085F-F71206F41E39}"/>
                  </a:ext>
                </a:extLst>
              </p:cNvPr>
              <p:cNvGraphicFramePr/>
              <p:nvPr>
                <p:extLst>
                  <p:ext uri="{D42A27DB-BD31-4B8C-83A1-F6EECF244321}">
                    <p14:modId xmlns:p14="http://schemas.microsoft.com/office/powerpoint/2010/main" val="34151359"/>
                  </p:ext>
                </p:extLst>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062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62" r="-409" b="-86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331264811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first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=2</m:t>
                              </m:r>
                            </m:oMath>
                          </a14:m>
                          <a:endParaRPr lang="en-GB" sz="1600" b="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second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first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331264811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CBC4D35A-08A6-7CA5-B29B-3938A7468AC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9617251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EF6C06D-4857-0AFE-074F-40C9C699CBCD}"/>
                  </a:ext>
                </a:extLst>
              </p:cNvPr>
              <p:cNvGraphicFramePr/>
              <p:nvPr>
                <p:extLst>
                  <p:ext uri="{D42A27DB-BD31-4B8C-83A1-F6EECF244321}">
                    <p14:modId xmlns:p14="http://schemas.microsoft.com/office/powerpoint/2010/main" val="1447182675"/>
                  </p:ext>
                </p:extLst>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EF6C06D-4857-0AFE-074F-40C9C699CBCD}"/>
                  </a:ext>
                </a:extLst>
              </p:cNvPr>
              <p:cNvGraphicFramePr/>
              <p:nvPr>
                <p:extLst>
                  <p:ext uri="{D42A27DB-BD31-4B8C-83A1-F6EECF244321}">
                    <p14:modId xmlns:p14="http://schemas.microsoft.com/office/powerpoint/2010/main" val="1447182675"/>
                  </p:ext>
                </p:extLst>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062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62" r="-409" b="-86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19FE870D-C571-23D2-E117-61FFFA40489D}"/>
                  </a:ext>
                </a:extLst>
              </p:cNvPr>
              <p:cNvGraphicFramePr>
                <a:graphicFrameLocks noGrp="1"/>
              </p:cNvGraphicFramePr>
              <p:nvPr>
                <p:extLst>
                  <p:ext uri="{D42A27DB-BD31-4B8C-83A1-F6EECF244321}">
                    <p14:modId xmlns:p14="http://schemas.microsoft.com/office/powerpoint/2010/main" val="55800532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first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solved the first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=2</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second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19FE870D-C571-23D2-E117-61FFFA40489D}"/>
                  </a:ext>
                </a:extLst>
              </p:cNvPr>
              <p:cNvGraphicFramePr>
                <a:graphicFrameLocks noGrp="1"/>
              </p:cNvGraphicFramePr>
              <p:nvPr>
                <p:extLst>
                  <p:ext uri="{D42A27DB-BD31-4B8C-83A1-F6EECF244321}">
                    <p14:modId xmlns:p14="http://schemas.microsoft.com/office/powerpoint/2010/main" val="55800532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3" name="Google Shape;131;p5">
            <a:extLst>
              <a:ext uri="{FF2B5EF4-FFF2-40B4-BE49-F238E27FC236}">
                <a16:creationId xmlns:a16="http://schemas.microsoft.com/office/drawing/2014/main" id="{CB600EBD-FAA3-8FB0-D058-E31F42B8744B}"/>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0130100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9A566658-A21E-EDA8-1A04-07DB306506C7}"/>
                  </a:ext>
                </a:extLst>
              </p:cNvPr>
              <p:cNvGraphicFramePr/>
              <p:nvPr>
                <p:extLst>
                  <p:ext uri="{D42A27DB-BD31-4B8C-83A1-F6EECF244321}">
                    <p14:modId xmlns:p14="http://schemas.microsoft.com/office/powerpoint/2010/main" val="237503410"/>
                  </p:ext>
                </p:extLst>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𝑎</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𝑏</m:t>
                              </m:r>
                              <m:r>
                                <a:rPr lang="en-GB" sz="2300" b="0" i="1" u="none" strike="noStrike" cap="none" smtClean="0">
                                  <a:solidFill>
                                    <a:schemeClr val="dk1"/>
                                  </a:solidFill>
                                  <a:latin typeface="Cambria Math" panose="02040503050406030204" pitchFamily="18" charset="0"/>
                                  <a:cs typeface="Times New Roman"/>
                                  <a:sym typeface="Times New Roman"/>
                                </a:rPr>
                                <m:t>=11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𝑎</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𝑏</m:t>
                              </m:r>
                              <m:r>
                                <a:rPr lang="en-GB" sz="2300" b="0" i="1" u="none" strike="noStrike" cap="none" smtClean="0">
                                  <a:solidFill>
                                    <a:schemeClr val="dk1"/>
                                  </a:solidFill>
                                  <a:latin typeface="Cambria Math" panose="02040503050406030204" pitchFamily="18" charset="0"/>
                                  <a:cs typeface="Times New Roman"/>
                                  <a:sym typeface="Times New Roman"/>
                                </a:rPr>
                                <m:t>=20</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9A566658-A21E-EDA8-1A04-07DB306506C7}"/>
                  </a:ext>
                </a:extLst>
              </p:cNvPr>
              <p:cNvGraphicFramePr/>
              <p:nvPr>
                <p:extLst>
                  <p:ext uri="{D42A27DB-BD31-4B8C-83A1-F6EECF244321}">
                    <p14:modId xmlns:p14="http://schemas.microsoft.com/office/powerpoint/2010/main" val="237503410"/>
                  </p:ext>
                </p:extLst>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062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62" r="-409" b="-86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09285C39-5EEB-DA94-60F9-CAC70A8C5979}"/>
                  </a:ext>
                </a:extLst>
              </p:cNvPr>
              <p:cNvGraphicFramePr>
                <a:graphicFrameLocks noGrp="1"/>
              </p:cNvGraphicFramePr>
              <p:nvPr>
                <p:extLst>
                  <p:ext uri="{D42A27DB-BD31-4B8C-83A1-F6EECF244321}">
                    <p14:modId xmlns:p14="http://schemas.microsoft.com/office/powerpoint/2010/main" val="10466463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𝑎</m:t>
                              </m:r>
                              <m:r>
                                <a:rPr lang="en-GB" sz="1600" b="0" i="1" smtClean="0">
                                  <a:solidFill>
                                    <a:srgbClr val="00BC89"/>
                                  </a:solidFill>
                                  <a:latin typeface="Cambria Math" panose="02040503050406030204" pitchFamily="18" charset="0"/>
                                </a:rPr>
                                <m:t>=3,  </m:t>
                              </m:r>
                              <m:r>
                                <a:rPr lang="en-GB" sz="1600" b="0" i="1" smtClean="0">
                                  <a:solidFill>
                                    <a:srgbClr val="00BC89"/>
                                  </a:solidFill>
                                  <a:latin typeface="Cambria Math" panose="02040503050406030204" pitchFamily="18" charset="0"/>
                                </a:rPr>
                                <m:t>𝑏</m:t>
                              </m:r>
                              <m:r>
                                <a:rPr lang="en-GB" sz="1600" b="0" i="1" smtClean="0">
                                  <a:solidFill>
                                    <a:srgbClr val="00BC89"/>
                                  </a:solidFill>
                                  <a:latin typeface="Cambria Math" panose="02040503050406030204" pitchFamily="18" charset="0"/>
                                </a:rPr>
                                <m:t>=5</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first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second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09285C39-5EEB-DA94-60F9-CAC70A8C5979}"/>
                  </a:ext>
                </a:extLst>
              </p:cNvPr>
              <p:cNvGraphicFramePr>
                <a:graphicFrameLocks noGrp="1"/>
              </p:cNvGraphicFramePr>
              <p:nvPr>
                <p:extLst>
                  <p:ext uri="{D42A27DB-BD31-4B8C-83A1-F6EECF244321}">
                    <p14:modId xmlns:p14="http://schemas.microsoft.com/office/powerpoint/2010/main" val="10466463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A3EDA2A5-1E48-2AFD-0B34-1E6377DA195B}"/>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91567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450A1DE3-6095-35FC-167E-4CBA55897631}"/>
                  </a:ext>
                </a:extLst>
              </p:cNvPr>
              <p:cNvGraphicFramePr/>
              <p:nvPr>
                <p:extLst>
                  <p:ext uri="{D42A27DB-BD31-4B8C-83A1-F6EECF244321}">
                    <p14:modId xmlns:p14="http://schemas.microsoft.com/office/powerpoint/2010/main" val="3348626587"/>
                  </p:ext>
                </p:extLst>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=7</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450A1DE3-6095-35FC-167E-4CBA55897631}"/>
                  </a:ext>
                </a:extLst>
              </p:cNvPr>
              <p:cNvGraphicFramePr/>
              <p:nvPr>
                <p:extLst>
                  <p:ext uri="{D42A27DB-BD31-4B8C-83A1-F6EECF244321}">
                    <p14:modId xmlns:p14="http://schemas.microsoft.com/office/powerpoint/2010/main" val="3348626587"/>
                  </p:ext>
                </p:extLst>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1434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8" r="-409" b="-85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8D37F392-071B-BB28-A543-8584FD842747}"/>
                  </a:ext>
                </a:extLst>
              </p:cNvPr>
              <p:cNvGraphicFramePr>
                <a:graphicFrameLocks noGrp="1"/>
              </p:cNvGraphicFramePr>
              <p:nvPr>
                <p:extLst>
                  <p:ext uri="{D42A27DB-BD31-4B8C-83A1-F6EECF244321}">
                    <p14:modId xmlns:p14="http://schemas.microsoft.com/office/powerpoint/2010/main" val="374935319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solved the second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first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=1</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8D37F392-071B-BB28-A543-8584FD842747}"/>
                  </a:ext>
                </a:extLst>
              </p:cNvPr>
              <p:cNvGraphicFramePr>
                <a:graphicFrameLocks noGrp="1"/>
              </p:cNvGraphicFramePr>
              <p:nvPr>
                <p:extLst>
                  <p:ext uri="{D42A27DB-BD31-4B8C-83A1-F6EECF244321}">
                    <p14:modId xmlns:p14="http://schemas.microsoft.com/office/powerpoint/2010/main" val="374935319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0F55C00A-BA72-96F6-EE71-4A07F9365875}"/>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539080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8072E394-B416-0670-2332-055DA13EA407}"/>
                  </a:ext>
                </a:extLst>
              </p:cNvPr>
              <p:cNvGraphicFramePr/>
              <p:nvPr>
                <p:extLst>
                  <p:ext uri="{D42A27DB-BD31-4B8C-83A1-F6EECF244321}">
                    <p14:modId xmlns:p14="http://schemas.microsoft.com/office/powerpoint/2010/main" val="3176309774"/>
                  </p:ext>
                </p:extLst>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𝑚</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=13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𝑚</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=7</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8072E394-B416-0670-2332-055DA13EA407}"/>
                  </a:ext>
                </a:extLst>
              </p:cNvPr>
              <p:cNvGraphicFramePr/>
              <p:nvPr>
                <p:extLst>
                  <p:ext uri="{D42A27DB-BD31-4B8C-83A1-F6EECF244321}">
                    <p14:modId xmlns:p14="http://schemas.microsoft.com/office/powerpoint/2010/main" val="3176309774"/>
                  </p:ext>
                </p:extLst>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1434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8" r="-409" b="-85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68096292-9ED8-26E0-7781-93A8115E881F}"/>
                  </a:ext>
                </a:extLst>
              </p:cNvPr>
              <p:cNvGraphicFramePr>
                <a:graphicFrameLocks noGrp="1"/>
              </p:cNvGraphicFramePr>
              <p:nvPr>
                <p:extLst>
                  <p:ext uri="{D42A27DB-BD31-4B8C-83A1-F6EECF244321}">
                    <p14:modId xmlns:p14="http://schemas.microsoft.com/office/powerpoint/2010/main" val="79842138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5</m:t>
                                  </m:r>
                                </m:num>
                                <m:den>
                                  <m:r>
                                    <a:rPr lang="en-GB" sz="1600" b="0" i="1" smtClean="0">
                                      <a:solidFill>
                                        <a:schemeClr val="tx1"/>
                                      </a:solidFill>
                                      <a:latin typeface="Cambria Math" panose="02040503050406030204" pitchFamily="18" charset="0"/>
                                    </a:rPr>
                                    <m:t>3</m:t>
                                  </m:r>
                                </m:den>
                              </m:f>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first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=4</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𝑚</m:t>
                              </m:r>
                              <m:r>
                                <a:rPr lang="en-GB" sz="1600" b="0" i="1" smtClean="0">
                                  <a:solidFill>
                                    <a:srgbClr val="00BC89"/>
                                  </a:solidFill>
                                  <a:latin typeface="Cambria Math" panose="02040503050406030204" pitchFamily="18" charset="0"/>
                                </a:rPr>
                                <m:t>=4,  </m:t>
                              </m:r>
                              <m:r>
                                <a:rPr lang="en-GB" sz="1600" b="0" i="1" smtClean="0">
                                  <a:solidFill>
                                    <a:srgbClr val="00BC89"/>
                                  </a:solidFill>
                                  <a:latin typeface="Cambria Math" panose="02040503050406030204" pitchFamily="18" charset="0"/>
                                </a:rPr>
                                <m:t>𝑛</m:t>
                              </m:r>
                              <m:r>
                                <a:rPr lang="en-GB" sz="1600" b="0" i="1" smtClean="0">
                                  <a:solidFill>
                                    <a:srgbClr val="00BC89"/>
                                  </a:solidFill>
                                  <a:latin typeface="Cambria Math" panose="02040503050406030204" pitchFamily="18" charset="0"/>
                                </a:rPr>
                                <m:t>=−1</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for </a:t>
                          </a:r>
                          <a14:m>
                            <m:oMath xmlns:m="http://schemas.openxmlformats.org/officeDocument/2006/math">
                              <m:r>
                                <a:rPr lang="en-GB" sz="1400" b="0" i="1" smtClean="0">
                                  <a:solidFill>
                                    <a:schemeClr val="tx1"/>
                                  </a:solidFill>
                                  <a:latin typeface="Cambria Math" panose="02040503050406030204" pitchFamily="18" charset="0"/>
                                </a:rPr>
                                <m:t>𝑚</m:t>
                              </m:r>
                            </m:oMath>
                          </a14:m>
                          <a:r>
                            <a:rPr lang="en-GB" sz="1400" dirty="0">
                              <a:solidFill>
                                <a:schemeClr val="tx1"/>
                              </a:solidFill>
                              <a:latin typeface="Nunito" pitchFamily="2" charset="0"/>
                            </a:rPr>
                            <a:t> correctly but lost the negative</a:t>
                          </a:r>
                          <a:r>
                            <a:rPr lang="en-GB" sz="1400" baseline="0" dirty="0">
                              <a:solidFill>
                                <a:schemeClr val="tx1"/>
                              </a:solidFill>
                              <a:latin typeface="Nunito" pitchFamily="2" charset="0"/>
                            </a:rPr>
                            <a:t> sign for </a:t>
                          </a:r>
                          <a14:m>
                            <m:oMath xmlns:m="http://schemas.openxmlformats.org/officeDocument/2006/math">
                              <m:r>
                                <a:rPr lang="en-GB" sz="1400" b="0" i="1" baseline="0" smtClean="0">
                                  <a:solidFill>
                                    <a:schemeClr val="tx1"/>
                                  </a:solidFill>
                                  <a:latin typeface="Cambria Math" panose="02040503050406030204" pitchFamily="18" charset="0"/>
                                </a:rPr>
                                <m:t>𝑛</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68096292-9ED8-26E0-7781-93A8115E881F}"/>
                  </a:ext>
                </a:extLst>
              </p:cNvPr>
              <p:cNvGraphicFramePr>
                <a:graphicFrameLocks noGrp="1"/>
              </p:cNvGraphicFramePr>
              <p:nvPr>
                <p:extLst>
                  <p:ext uri="{D42A27DB-BD31-4B8C-83A1-F6EECF244321}">
                    <p14:modId xmlns:p14="http://schemas.microsoft.com/office/powerpoint/2010/main" val="79842138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B6CAD265-C724-9B86-F758-75ED95EBD154}"/>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72720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920867"/>
            <a:ext cx="8468691" cy="2931286"/>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20 multiple choice questions, each designed to assess each of the key skills required to master </a:t>
            </a:r>
            <a:r>
              <a:rPr lang="en-US" sz="1200" b="1" i="0" u="none" strike="noStrike" dirty="0">
                <a:solidFill>
                  <a:srgbClr val="1C1C1C"/>
                </a:solidFill>
                <a:effectLst/>
                <a:latin typeface="Nunito Sans" pitchFamily="2" charset="0"/>
              </a:rPr>
              <a:t>simultaneous equations.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Calculations with negative </a:t>
            </a:r>
            <a:r>
              <a:rPr lang="en-US" sz="1200" b="1" dirty="0">
                <a:latin typeface="Nunito Sans" pitchFamily="2" charset="0"/>
              </a:rPr>
              <a:t>numbers</a:t>
            </a:r>
            <a:r>
              <a:rPr lang="en-US" sz="1200" dirty="0">
                <a:latin typeface="Nunito Sans" pitchFamily="2" charset="0"/>
              </a:rPr>
              <a:t>,</a:t>
            </a:r>
            <a:r>
              <a:rPr lang="en-US" sz="1200" b="1" dirty="0">
                <a:latin typeface="Nunito Sans" pitchFamily="2" charset="0"/>
              </a:rPr>
              <a:t> Multiplying throughout by a constant</a:t>
            </a:r>
            <a:r>
              <a:rPr lang="en-US" sz="1200" dirty="0">
                <a:latin typeface="Nunito Sans" pitchFamily="2" charset="0"/>
              </a:rPr>
              <a:t>,</a:t>
            </a:r>
            <a:r>
              <a:rPr lang="en-US" sz="1200" b="1" dirty="0">
                <a:latin typeface="Nunito Sans" pitchFamily="2" charset="0"/>
              </a:rPr>
              <a:t> Eliminating variables, Substitution</a:t>
            </a:r>
            <a:r>
              <a:rPr lang="en-US" sz="1200" dirty="0">
                <a:latin typeface="Nunito Sans" pitchFamily="2" charset="0"/>
              </a:rPr>
              <a:t>, and </a:t>
            </a:r>
            <a:r>
              <a:rPr lang="en-US" sz="1200" b="1" i="0" u="none" strike="noStrike" dirty="0">
                <a:solidFill>
                  <a:srgbClr val="000000"/>
                </a:solidFill>
                <a:effectLst/>
                <a:latin typeface="Nunito Sans" pitchFamily="2" charset="0"/>
              </a:rPr>
              <a:t>Incomplete solutions.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388F27DA-D9A2-F9FE-E07B-D34C627BECFE}"/>
                  </a:ext>
                </a:extLst>
              </p:cNvPr>
              <p:cNvGraphicFramePr/>
              <p:nvPr>
                <p:extLst>
                  <p:ext uri="{D42A27DB-BD31-4B8C-83A1-F6EECF244321}">
                    <p14:modId xmlns:p14="http://schemas.microsoft.com/office/powerpoint/2010/main" val="810085084"/>
                  </p:ext>
                </p:extLst>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𝑞</m:t>
                              </m:r>
                              <m:r>
                                <a:rPr lang="en-GB" sz="2300" b="0" i="1" u="none" strike="noStrike" cap="none" smtClean="0">
                                  <a:solidFill>
                                    <a:schemeClr val="dk1"/>
                                  </a:solidFill>
                                  <a:latin typeface="Cambria Math" panose="02040503050406030204" pitchFamily="18" charset="0"/>
                                  <a:cs typeface="Times New Roman"/>
                                  <a:sym typeface="Times New Roman"/>
                                </a:rPr>
                                <m:t>=13</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𝑞</m:t>
                              </m:r>
                              <m:r>
                                <a:rPr lang="en-GB" sz="2300" b="0" i="1" u="none" strike="noStrike" cap="none" smtClean="0">
                                  <a:solidFill>
                                    <a:schemeClr val="dk1"/>
                                  </a:solidFill>
                                  <a:latin typeface="Cambria Math" panose="02040503050406030204" pitchFamily="18" charset="0"/>
                                  <a:cs typeface="Times New Roman"/>
                                  <a:sym typeface="Times New Roman"/>
                                </a:rPr>
                                <m:t>=−7</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388F27DA-D9A2-F9FE-E07B-D34C627BECFE}"/>
                  </a:ext>
                </a:extLst>
              </p:cNvPr>
              <p:cNvGraphicFramePr/>
              <p:nvPr>
                <p:extLst>
                  <p:ext uri="{D42A27DB-BD31-4B8C-83A1-F6EECF244321}">
                    <p14:modId xmlns:p14="http://schemas.microsoft.com/office/powerpoint/2010/main" val="810085084"/>
                  </p:ext>
                </p:extLst>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5" r="-409"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0B374EC0-4E91-B960-3F33-D359C0B08634}"/>
                  </a:ext>
                </a:extLst>
              </p:cNvPr>
              <p:cNvGraphicFramePr>
                <a:graphicFrameLocks noGrp="1"/>
              </p:cNvGraphicFramePr>
              <p:nvPr>
                <p:extLst>
                  <p:ext uri="{D42A27DB-BD31-4B8C-83A1-F6EECF244321}">
                    <p14:modId xmlns:p14="http://schemas.microsoft.com/office/powerpoint/2010/main" val="111459572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𝑝</m:t>
                              </m:r>
                              <m:r>
                                <a:rPr lang="en-GB" sz="1600" b="0" i="1" smtClean="0">
                                  <a:solidFill>
                                    <a:srgbClr val="00BC89"/>
                                  </a:solidFill>
                                  <a:latin typeface="Cambria Math" panose="02040503050406030204" pitchFamily="18" charset="0"/>
                                </a:rPr>
                                <m:t>=−1,  </m:t>
                              </m:r>
                              <m:r>
                                <a:rPr lang="en-GB" sz="1600" b="0" i="1" smtClean="0">
                                  <a:solidFill>
                                    <a:srgbClr val="00BC89"/>
                                  </a:solidFill>
                                  <a:latin typeface="Cambria Math" panose="02040503050406030204" pitchFamily="18" charset="0"/>
                                </a:rPr>
                                <m:t>𝑞</m:t>
                              </m:r>
                              <m:r>
                                <a:rPr lang="en-GB" sz="1600" b="0" i="1" smtClean="0">
                                  <a:solidFill>
                                    <a:srgbClr val="00BC89"/>
                                  </a:solidFill>
                                  <a:latin typeface="Cambria Math" panose="02040503050406030204" pitchFamily="18" charset="0"/>
                                </a:rPr>
                                <m:t>=5</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𝑝</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𝑞</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ignored the negatives when subtracting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𝑝</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𝑞</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𝑝</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𝑞</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for </a:t>
                          </a:r>
                          <a14:m>
                            <m:oMath xmlns:m="http://schemas.openxmlformats.org/officeDocument/2006/math">
                              <m:r>
                                <a:rPr lang="en-GB" sz="1400" b="0" i="1" smtClean="0">
                                  <a:solidFill>
                                    <a:schemeClr val="tx1"/>
                                  </a:solidFill>
                                  <a:latin typeface="Cambria Math" panose="02040503050406030204" pitchFamily="18" charset="0"/>
                                </a:rPr>
                                <m:t>𝑞</m:t>
                              </m:r>
                            </m:oMath>
                          </a14:m>
                          <a:r>
                            <a:rPr lang="en-GB" sz="1400" dirty="0">
                              <a:solidFill>
                                <a:schemeClr val="tx1"/>
                              </a:solidFill>
                              <a:latin typeface="Nunito" pitchFamily="2" charset="0"/>
                            </a:rPr>
                            <a:t> correctly but lost the negative</a:t>
                          </a:r>
                          <a:r>
                            <a:rPr lang="en-GB" sz="1400" baseline="0" dirty="0">
                              <a:solidFill>
                                <a:schemeClr val="tx1"/>
                              </a:solidFill>
                              <a:latin typeface="Nunito" pitchFamily="2" charset="0"/>
                            </a:rPr>
                            <a:t> sign for </a:t>
                          </a:r>
                          <a14:m>
                            <m:oMath xmlns:m="http://schemas.openxmlformats.org/officeDocument/2006/math">
                              <m:r>
                                <a:rPr lang="en-GB" sz="1400" b="0" i="1" baseline="0" smtClean="0">
                                  <a:solidFill>
                                    <a:schemeClr val="tx1"/>
                                  </a:solidFill>
                                  <a:latin typeface="Cambria Math" panose="02040503050406030204" pitchFamily="18" charset="0"/>
                                </a:rPr>
                                <m:t>𝑝</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0B374EC0-4E91-B960-3F33-D359C0B08634}"/>
                  </a:ext>
                </a:extLst>
              </p:cNvPr>
              <p:cNvGraphicFramePr>
                <a:graphicFrameLocks noGrp="1"/>
              </p:cNvGraphicFramePr>
              <p:nvPr>
                <p:extLst>
                  <p:ext uri="{D42A27DB-BD31-4B8C-83A1-F6EECF244321}">
                    <p14:modId xmlns:p14="http://schemas.microsoft.com/office/powerpoint/2010/main" val="111459572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CA2F3229-17E8-98AF-D8A8-290B24E183AE}"/>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118378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D0E166D2-4869-8386-A729-E70628B1E0EF}"/>
                  </a:ext>
                </a:extLst>
              </p:cNvPr>
              <p:cNvGraphicFramePr/>
              <p:nvPr>
                <p:extLst>
                  <p:ext uri="{D42A27DB-BD31-4B8C-83A1-F6EECF244321}">
                    <p14:modId xmlns:p14="http://schemas.microsoft.com/office/powerpoint/2010/main" val="2430404992"/>
                  </p:ext>
                </p:extLst>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=22</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=9</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D0E166D2-4869-8386-A729-E70628B1E0EF}"/>
                  </a:ext>
                </a:extLst>
              </p:cNvPr>
              <p:cNvGraphicFramePr/>
              <p:nvPr>
                <p:extLst>
                  <p:ext uri="{D42A27DB-BD31-4B8C-83A1-F6EECF244321}">
                    <p14:modId xmlns:p14="http://schemas.microsoft.com/office/powerpoint/2010/main" val="2430404992"/>
                  </p:ext>
                </p:extLst>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1434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8" r="-409" b="-85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9315B9F7-7953-1D76-5D9B-5C5379257CBA}"/>
                  </a:ext>
                </a:extLst>
              </p:cNvPr>
              <p:cNvGraphicFramePr>
                <a:graphicFrameLocks noGrp="1"/>
              </p:cNvGraphicFramePr>
              <p:nvPr>
                <p:extLst>
                  <p:ext uri="{D42A27DB-BD31-4B8C-83A1-F6EECF244321}">
                    <p14:modId xmlns:p14="http://schemas.microsoft.com/office/powerpoint/2010/main" val="208724520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=−7.5</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forgot to double the </a:t>
                          </a:r>
                          <a14:m>
                            <m:oMath xmlns:m="http://schemas.openxmlformats.org/officeDocument/2006/math">
                              <m:r>
                                <a:rPr lang="en-GB" sz="1400" b="0" i="1" smtClean="0">
                                  <a:solidFill>
                                    <a:schemeClr val="tx1"/>
                                  </a:solidFill>
                                  <a:latin typeface="Cambria Math" panose="02040503050406030204" pitchFamily="18" charset="0"/>
                                </a:rPr>
                                <m:t>9</m:t>
                              </m:r>
                            </m:oMath>
                          </a14:m>
                          <a:r>
                            <a:rPr lang="en-GB" sz="1400" dirty="0">
                              <a:solidFill>
                                <a:schemeClr val="tx1"/>
                              </a:solidFill>
                              <a:latin typeface="Nunito" pitchFamily="2" charset="0"/>
                            </a:rPr>
                            <a:t>, subtracted and used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value to solve for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=1.5</m:t>
                              </m:r>
                            </m:oMath>
                          </a14:m>
                          <a:endParaRPr lang="en-GB" sz="1600" b="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solved the second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9315B9F7-7953-1D76-5D9B-5C5379257CBA}"/>
                  </a:ext>
                </a:extLst>
              </p:cNvPr>
              <p:cNvGraphicFramePr>
                <a:graphicFrameLocks noGrp="1"/>
              </p:cNvGraphicFramePr>
              <p:nvPr>
                <p:extLst>
                  <p:ext uri="{D42A27DB-BD31-4B8C-83A1-F6EECF244321}">
                    <p14:modId xmlns:p14="http://schemas.microsoft.com/office/powerpoint/2010/main" val="208724520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BDCFD030-E586-541D-0969-BDE77A83EC03}"/>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521463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BDD33E00-8773-240B-29C4-23B9EA76FA7C}"/>
                  </a:ext>
                </a:extLst>
              </p:cNvPr>
              <p:cNvGraphicFramePr/>
              <p:nvPr>
                <p:extLst>
                  <p:ext uri="{D42A27DB-BD31-4B8C-83A1-F6EECF244321}">
                    <p14:modId xmlns:p14="http://schemas.microsoft.com/office/powerpoint/2010/main" val="81599757"/>
                  </p:ext>
                </p:extLst>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=−19</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14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BDD33E00-8773-240B-29C4-23B9EA76FA7C}"/>
                  </a:ext>
                </a:extLst>
              </p:cNvPr>
              <p:cNvGraphicFramePr/>
              <p:nvPr>
                <p:extLst>
                  <p:ext uri="{D42A27DB-BD31-4B8C-83A1-F6EECF244321}">
                    <p14:modId xmlns:p14="http://schemas.microsoft.com/office/powerpoint/2010/main" val="81599757"/>
                  </p:ext>
                </p:extLst>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5" r="-409"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6A6B4E7C-EABE-989E-8058-A1660CE129A7}"/>
                  </a:ext>
                </a:extLst>
              </p:cNvPr>
              <p:cNvGraphicFramePr>
                <a:graphicFrameLocks noGrp="1"/>
              </p:cNvGraphicFramePr>
              <p:nvPr>
                <p:extLst>
                  <p:ext uri="{D42A27DB-BD31-4B8C-83A1-F6EECF244321}">
                    <p14:modId xmlns:p14="http://schemas.microsoft.com/office/powerpoint/2010/main" val="20037119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4</m:t>
                                  </m:r>
                                </m:num>
                                <m:den>
                                  <m:r>
                                    <a:rPr lang="en-GB" sz="1600" b="0" i="1" smtClean="0">
                                      <a:solidFill>
                                        <a:schemeClr val="tx1"/>
                                      </a:solidFill>
                                      <a:latin typeface="Cambria Math" panose="02040503050406030204" pitchFamily="18" charset="0"/>
                                    </a:rPr>
                                    <m:t>13</m:t>
                                  </m:r>
                                </m:den>
                              </m:f>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51</m:t>
                                  </m:r>
                                </m:num>
                                <m:den>
                                  <m:r>
                                    <a:rPr lang="en-GB" sz="1600" b="0" i="1" smtClean="0">
                                      <a:solidFill>
                                        <a:schemeClr val="tx1"/>
                                      </a:solidFill>
                                      <a:latin typeface="Cambria Math" panose="02040503050406030204" pitchFamily="18" charset="0"/>
                                    </a:rPr>
                                    <m:t>13</m:t>
                                  </m:r>
                                </m:den>
                              </m:f>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incorrectly subtracted the equations to eliminate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has incorrect sign for </a:t>
                          </a:r>
                          <a14:m>
                            <m:oMath xmlns:m="http://schemas.openxmlformats.org/officeDocument/2006/math">
                              <m:r>
                                <a:rPr lang="en-GB" sz="14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=−3</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6A6B4E7C-EABE-989E-8058-A1660CE129A7}"/>
                  </a:ext>
                </a:extLst>
              </p:cNvPr>
              <p:cNvGraphicFramePr>
                <a:graphicFrameLocks noGrp="1"/>
              </p:cNvGraphicFramePr>
              <p:nvPr>
                <p:extLst>
                  <p:ext uri="{D42A27DB-BD31-4B8C-83A1-F6EECF244321}">
                    <p14:modId xmlns:p14="http://schemas.microsoft.com/office/powerpoint/2010/main" val="2003711916"/>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BED57C86-D007-788F-8D1A-FE11F2F04B81}"/>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41488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70007947"/>
                  </p:ext>
                </p:extLst>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=58.5</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572F8BA9-8430-1C2C-9C0B-4E01D21003A2}"/>
                  </a:ext>
                </a:extLst>
              </p:cNvPr>
              <p:cNvGraphicFramePr/>
              <p:nvPr>
                <p:extLst>
                  <p:ext uri="{D42A27DB-BD31-4B8C-83A1-F6EECF244321}">
                    <p14:modId xmlns:p14="http://schemas.microsoft.com/office/powerpoint/2010/main" val="270007947"/>
                  </p:ext>
                </p:extLst>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1434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8" r="-409" b="-85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1982678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=9.77,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=−16.77</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incorrectly subtracted the equations to eliminate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=0.5,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=8</m:t>
                              </m:r>
                            </m:oMath>
                          </a14:m>
                          <a:endParaRPr lang="en-GB" sz="1600" b="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=9</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solved the first equation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=0.5</m:t>
                              </m:r>
                            </m:oMath>
                          </a14:m>
                          <a:endParaRPr lang="en-GB" sz="1400" dirty="0">
                            <a:solidFill>
                              <a:schemeClr val="tx1"/>
                            </a:solidFill>
                            <a:latin typeface="Nunito" pitchFamily="2" charset="0"/>
                          </a:endParaRPr>
                        </a:p>
                        <a:p>
                          <a:r>
                            <a:rPr lang="en-GB" sz="1400" dirty="0">
                              <a:solidFill>
                                <a:schemeClr val="tx1"/>
                              </a:solidFill>
                              <a:latin typeface="Nunito" pitchFamily="2" charset="0"/>
                            </a:rPr>
                            <a:t>Student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C60184D-6E80-F6A2-9FB3-588BE294737D}"/>
                  </a:ext>
                </a:extLst>
              </p:cNvPr>
              <p:cNvGraphicFramePr>
                <a:graphicFrameLocks noGrp="1"/>
              </p:cNvGraphicFramePr>
              <p:nvPr>
                <p:extLst>
                  <p:ext uri="{D42A27DB-BD31-4B8C-83A1-F6EECF244321}">
                    <p14:modId xmlns:p14="http://schemas.microsoft.com/office/powerpoint/2010/main" val="11982678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9CD376D-0ADB-5BEA-67D6-24D4F87CBC79}"/>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897010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E467F5E6-1067-FEA0-9E00-34C65708A6D9}"/>
                  </a:ext>
                </a:extLst>
              </p:cNvPr>
              <p:cNvGraphicFramePr/>
              <p:nvPr>
                <p:extLst>
                  <p:ext uri="{D42A27DB-BD31-4B8C-83A1-F6EECF244321}">
                    <p14:modId xmlns:p14="http://schemas.microsoft.com/office/powerpoint/2010/main" val="4253216327"/>
                  </p:ext>
                </p:extLst>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=12</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E467F5E6-1067-FEA0-9E00-34C65708A6D9}"/>
                  </a:ext>
                </a:extLst>
              </p:cNvPr>
              <p:cNvGraphicFramePr/>
              <p:nvPr>
                <p:extLst>
                  <p:ext uri="{D42A27DB-BD31-4B8C-83A1-F6EECF244321}">
                    <p14:modId xmlns:p14="http://schemas.microsoft.com/office/powerpoint/2010/main" val="4253216327"/>
                  </p:ext>
                </p:extLst>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5" r="-409"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C5F9ECB2-28F7-4F25-2C1C-E39A8FB9C8F1}"/>
                  </a:ext>
                </a:extLst>
              </p:cNvPr>
              <p:cNvGraphicFramePr>
                <a:graphicFrameLocks noGrp="1"/>
              </p:cNvGraphicFramePr>
              <p:nvPr>
                <p:extLst>
                  <p:ext uri="{D42A27DB-BD31-4B8C-83A1-F6EECF244321}">
                    <p14:modId xmlns:p14="http://schemas.microsoft.com/office/powerpoint/2010/main" val="2008551621"/>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=3.05,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=3.25</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incorrectly subtracted the equations to eliminate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=3.25,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=−3.05</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incorrectly subtracted the equations to eliminate </a:t>
                          </a:r>
                          <a14:m>
                            <m:oMath xmlns:m="http://schemas.openxmlformats.org/officeDocument/2006/math">
                              <m:r>
                                <a:rPr lang="en-GB" sz="1400" b="0" i="1" smtClean="0">
                                  <a:solidFill>
                                    <a:schemeClr val="tx1"/>
                                  </a:solidFill>
                                  <a:latin typeface="Cambria Math" panose="02040503050406030204" pitchFamily="18" charset="0"/>
                                </a:rPr>
                                <m:t>𝑦</m:t>
                              </m:r>
                            </m:oMath>
                          </a14:m>
                          <a:r>
                            <a:rPr lang="en-GB" sz="1400" dirty="0">
                              <a:solidFill>
                                <a:schemeClr val="tx1"/>
                              </a:solidFill>
                              <a:latin typeface="Nunito" pitchFamily="2" charset="0"/>
                            </a:rPr>
                            <a:t> and then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=−1</m:t>
                              </m:r>
                            </m:oMath>
                          </a14:m>
                          <a:endParaRPr lang="en-GB" sz="1600" b="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C5F9ECB2-28F7-4F25-2C1C-E39A8FB9C8F1}"/>
                  </a:ext>
                </a:extLst>
              </p:cNvPr>
              <p:cNvGraphicFramePr>
                <a:graphicFrameLocks noGrp="1"/>
              </p:cNvGraphicFramePr>
              <p:nvPr>
                <p:extLst>
                  <p:ext uri="{D42A27DB-BD31-4B8C-83A1-F6EECF244321}">
                    <p14:modId xmlns:p14="http://schemas.microsoft.com/office/powerpoint/2010/main" val="2008551621"/>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21" r="-100337" b="-9875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21" r="-337" b="-98758"/>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3185"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3185"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4D8C0B7D-29A1-5C16-1036-BE53128E920C}"/>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4554438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D1482F2D-7A28-E1A6-BA68-D9E994EB9821}"/>
                  </a:ext>
                </a:extLst>
              </p:cNvPr>
              <p:cNvGraphicFramePr/>
              <p:nvPr>
                <p:extLst>
                  <p:ext uri="{D42A27DB-BD31-4B8C-83A1-F6EECF244321}">
                    <p14:modId xmlns:p14="http://schemas.microsoft.com/office/powerpoint/2010/main" val="1026219439"/>
                  </p:ext>
                </p:extLst>
              </p:nvPr>
            </p:nvGraphicFramePr>
            <p:xfrm>
              <a:off x="108044" y="862525"/>
              <a:ext cx="4463955" cy="165609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=24</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r>
                            <a:rPr lang="en-GB" sz="2300" b="0" u="none" strike="noStrike" cap="none" dirty="0">
                              <a:solidFill>
                                <a:schemeClr val="dk1"/>
                              </a:solidFill>
                              <a:cs typeface="Times New Roman"/>
                              <a:sym typeface="Times New Roman"/>
                            </a:rPr>
                            <a:t>  </a:t>
                          </a:r>
                          <a14:m>
                            <m:oMath xmlns:m="http://schemas.openxmlformats.org/officeDocument/2006/math">
                              <m:r>
                                <a:rPr lang="en-GB" sz="2300" b="0" i="0"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D1482F2D-7A28-E1A6-BA68-D9E994EB9821}"/>
                  </a:ext>
                </a:extLst>
              </p:cNvPr>
              <p:cNvGraphicFramePr/>
              <p:nvPr>
                <p:extLst>
                  <p:ext uri="{D42A27DB-BD31-4B8C-83A1-F6EECF244321}">
                    <p14:modId xmlns:p14="http://schemas.microsoft.com/office/powerpoint/2010/main" val="1026219439"/>
                  </p:ext>
                </p:extLst>
              </p:nvPr>
            </p:nvGraphicFramePr>
            <p:xfrm>
              <a:off x="108044" y="862525"/>
              <a:ext cx="4463955" cy="165609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65609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733" r="-409" b="-733"/>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00BF205E-6FBA-7004-4E4F-EA035C55C0BC}"/>
                  </a:ext>
                </a:extLst>
              </p:cNvPr>
              <p:cNvGraphicFramePr>
                <a:graphicFrameLocks noGrp="1"/>
              </p:cNvGraphicFramePr>
              <p:nvPr>
                <p:extLst>
                  <p:ext uri="{D42A27DB-BD31-4B8C-83A1-F6EECF244321}">
                    <p14:modId xmlns:p14="http://schemas.microsoft.com/office/powerpoint/2010/main" val="16697571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=−6,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=3</m:t>
                              </m:r>
                            </m:oMath>
                          </a14:m>
                          <a:endParaRPr lang="en-GB" sz="1600" b="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=−28.5,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=−27</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has solved with </a:t>
                          </a:r>
                          <a14:m>
                            <m:oMath xmlns:m="http://schemas.openxmlformats.org/officeDocument/2006/math">
                              <m:r>
                                <a:rPr lang="en-GB" sz="1400" b="0" i="1" smtClean="0">
                                  <a:solidFill>
                                    <a:schemeClr val="tx1"/>
                                  </a:solidFill>
                                  <a:latin typeface="Cambria Math" panose="02040503050406030204" pitchFamily="18" charset="0"/>
                                </a:rPr>
                                <m:t>2</m:t>
                              </m:r>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−3</m:t>
                              </m:r>
                              <m:r>
                                <a:rPr lang="en-GB" sz="1400" b="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=24</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used incorrect sign for </a:t>
                          </a:r>
                          <a14:m>
                            <m:oMath xmlns:m="http://schemas.openxmlformats.org/officeDocument/2006/math">
                              <m:r>
                                <a:rPr lang="en-GB" sz="14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used incorrect sign for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00BF205E-6FBA-7004-4E4F-EA035C55C0BC}"/>
                  </a:ext>
                </a:extLst>
              </p:cNvPr>
              <p:cNvGraphicFramePr>
                <a:graphicFrameLocks noGrp="1"/>
              </p:cNvGraphicFramePr>
              <p:nvPr>
                <p:extLst>
                  <p:ext uri="{D42A27DB-BD31-4B8C-83A1-F6EECF244321}">
                    <p14:modId xmlns:p14="http://schemas.microsoft.com/office/powerpoint/2010/main" val="166975719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4" name="Google Shape;131;p5">
            <a:extLst>
              <a:ext uri="{FF2B5EF4-FFF2-40B4-BE49-F238E27FC236}">
                <a16:creationId xmlns:a16="http://schemas.microsoft.com/office/drawing/2014/main" id="{1D9AC1DB-8007-ED00-45C2-8DBE19DAEDF3}"/>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0803986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B6664F57-FCD5-900D-D2DF-FDB6D86BA44F}"/>
                  </a:ext>
                </a:extLst>
              </p:cNvPr>
              <p:cNvGraphicFramePr/>
              <p:nvPr>
                <p:extLst>
                  <p:ext uri="{D42A27DB-BD31-4B8C-83A1-F6EECF244321}">
                    <p14:modId xmlns:p14="http://schemas.microsoft.com/office/powerpoint/2010/main" val="1052283690"/>
                  </p:ext>
                </p:extLst>
              </p:nvPr>
            </p:nvGraphicFramePr>
            <p:xfrm>
              <a:off x="108044" y="862525"/>
              <a:ext cx="4463955" cy="171298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3</m:t>
                                  </m:r>
                                </m:den>
                              </m:f>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=0</m:t>
                              </m:r>
                            </m:oMath>
                          </a14:m>
                          <a:r>
                            <a:rPr lang="en-GB" sz="2300" b="0" u="none" strike="noStrike" cap="none" dirty="0">
                              <a:solidFill>
                                <a:schemeClr val="dk1"/>
                              </a:solidFill>
                              <a:cs typeface="Times New Roman"/>
                              <a:sym typeface="Times New Roman"/>
                            </a:rPr>
                            <a:t> </a:t>
                          </a:r>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f>
                                <m:fPr>
                                  <m:ctrlPr>
                                    <a:rPr lang="en-GB" sz="2300" b="0" i="1" u="none" strike="noStrike" cap="none" smtClean="0">
                                      <a:solidFill>
                                        <a:schemeClr val="dk1"/>
                                      </a:solidFill>
                                      <a:latin typeface="Cambria Math" panose="02040503050406030204" pitchFamily="18" charset="0"/>
                                      <a:cs typeface="Times New Roman"/>
                                      <a:sym typeface="Times New Roman"/>
                                    </a:rPr>
                                  </m:ctrlPr>
                                </m:fPr>
                                <m:num>
                                  <m:r>
                                    <a:rPr lang="en-GB" sz="2300" b="0" i="1" u="none" strike="noStrike" cap="none" smtClean="0">
                                      <a:solidFill>
                                        <a:schemeClr val="dk1"/>
                                      </a:solidFill>
                                      <a:latin typeface="Cambria Math" panose="02040503050406030204" pitchFamily="18" charset="0"/>
                                      <a:cs typeface="Times New Roman"/>
                                      <a:sym typeface="Times New Roman"/>
                                    </a:rPr>
                                    <m:t>1</m:t>
                                  </m:r>
                                </m:num>
                                <m:den>
                                  <m:r>
                                    <a:rPr lang="en-GB" sz="2300" b="0" i="1" u="none" strike="noStrike" cap="none" smtClean="0">
                                      <a:solidFill>
                                        <a:schemeClr val="dk1"/>
                                      </a:solidFill>
                                      <a:latin typeface="Cambria Math" panose="02040503050406030204" pitchFamily="18" charset="0"/>
                                      <a:cs typeface="Times New Roman"/>
                                      <a:sym typeface="Times New Roman"/>
                                    </a:rPr>
                                    <m:t>2</m:t>
                                  </m:r>
                                </m:den>
                              </m:f>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=21</m:t>
                              </m:r>
                            </m:oMath>
                          </a14:m>
                          <a:r>
                            <a:rPr lang="en-GB" sz="2300" b="0" u="none" strike="noStrike" cap="none" dirty="0">
                              <a:solidFill>
                                <a:schemeClr val="dk1"/>
                              </a:solidFill>
                              <a:cs typeface="Times New Roman"/>
                              <a:sym typeface="Times New Roman"/>
                            </a:rPr>
                            <a:t> </a:t>
                          </a:r>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B6664F57-FCD5-900D-D2DF-FDB6D86BA44F}"/>
                  </a:ext>
                </a:extLst>
              </p:cNvPr>
              <p:cNvGraphicFramePr/>
              <p:nvPr>
                <p:extLst>
                  <p:ext uri="{D42A27DB-BD31-4B8C-83A1-F6EECF244321}">
                    <p14:modId xmlns:p14="http://schemas.microsoft.com/office/powerpoint/2010/main" val="1052283690"/>
                  </p:ext>
                </p:extLst>
              </p:nvPr>
            </p:nvGraphicFramePr>
            <p:xfrm>
              <a:off x="108044" y="862525"/>
              <a:ext cx="4463955" cy="171298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71298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709" r="-409" b="-709"/>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C6EF3481-EAFF-678B-30FE-BDBC301556EA}"/>
                  </a:ext>
                </a:extLst>
              </p:cNvPr>
              <p:cNvGraphicFramePr>
                <a:graphicFrameLocks noGrp="1"/>
              </p:cNvGraphicFramePr>
              <p:nvPr>
                <p:extLst>
                  <p:ext uri="{D42A27DB-BD31-4B8C-83A1-F6EECF244321}">
                    <p14:modId xmlns:p14="http://schemas.microsoft.com/office/powerpoint/2010/main" val="715411114"/>
                  </p:ext>
                </p:extLst>
              </p:nvPr>
            </p:nvGraphicFramePr>
            <p:xfrm>
              <a:off x="952500" y="247434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=9,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solved </a:t>
                          </a:r>
                          <a14:m>
                            <m:oMath xmlns:m="http://schemas.openxmlformats.org/officeDocument/2006/math">
                              <m:r>
                                <a:rPr lang="en-GB" sz="1400" b="0" i="1" smtClean="0">
                                  <a:solidFill>
                                    <a:schemeClr val="tx1"/>
                                  </a:solidFill>
                                  <a:latin typeface="Cambria Math" panose="02040503050406030204" pitchFamily="18" charset="0"/>
                                </a:rPr>
                                <m:t>2</m:t>
                              </m:r>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−3</m:t>
                              </m:r>
                              <m:r>
                                <a:rPr lang="en-GB" sz="1400" b="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=0,  </m:t>
                              </m:r>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+2</m:t>
                              </m:r>
                              <m:r>
                                <a:rPr lang="en-GB" sz="1400" b="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=21</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=84,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=−126</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solved with </a:t>
                          </a:r>
                          <a14:m>
                            <m:oMath xmlns:m="http://schemas.openxmlformats.org/officeDocument/2006/math">
                              <m:f>
                                <m:fPr>
                                  <m:ctrlPr>
                                    <a:rPr lang="en-GB" sz="1400" b="0" i="1" smtClean="0">
                                      <a:solidFill>
                                        <a:schemeClr val="tx1"/>
                                      </a:solidFill>
                                      <a:latin typeface="Cambria Math" panose="02040503050406030204" pitchFamily="18" charset="0"/>
                                    </a:rPr>
                                  </m:ctrlPr>
                                </m:fPr>
                                <m:num>
                                  <m:r>
                                    <a:rPr lang="en-GB" sz="1400" b="0" i="1" smtClean="0">
                                      <a:solidFill>
                                        <a:schemeClr val="tx1"/>
                                      </a:solidFill>
                                      <a:latin typeface="Cambria Math" panose="02040503050406030204" pitchFamily="18" charset="0"/>
                                    </a:rPr>
                                    <m:t>1</m:t>
                                  </m:r>
                                </m:num>
                                <m:den>
                                  <m:r>
                                    <a:rPr lang="en-GB" sz="1400" b="0" i="1" smtClean="0">
                                      <a:solidFill>
                                        <a:schemeClr val="tx1"/>
                                      </a:solidFill>
                                      <a:latin typeface="Cambria Math" panose="02040503050406030204" pitchFamily="18" charset="0"/>
                                    </a:rPr>
                                    <m:t>2</m:t>
                                  </m:r>
                                </m:den>
                              </m:f>
                              <m:r>
                                <a:rPr lang="en-GB" sz="1400" b="0" i="1" smtClean="0">
                                  <a:solidFill>
                                    <a:schemeClr val="tx1"/>
                                  </a:solidFill>
                                  <a:latin typeface="Cambria Math" panose="02040503050406030204" pitchFamily="18" charset="0"/>
                                </a:rPr>
                                <m:t>𝑥</m:t>
                              </m:r>
                              <m:r>
                                <a:rPr lang="en-GB" sz="1400" b="0" i="1" smtClean="0">
                                  <a:solidFill>
                                    <a:schemeClr val="tx1"/>
                                  </a:solidFill>
                                  <a:latin typeface="Cambria Math" panose="02040503050406030204" pitchFamily="18" charset="0"/>
                                </a:rPr>
                                <m:t>+</m:t>
                              </m:r>
                              <m:f>
                                <m:fPr>
                                  <m:ctrlPr>
                                    <a:rPr lang="en-GB" sz="1400" b="0" i="1" smtClean="0">
                                      <a:solidFill>
                                        <a:schemeClr val="tx1"/>
                                      </a:solidFill>
                                      <a:latin typeface="Cambria Math" panose="02040503050406030204" pitchFamily="18" charset="0"/>
                                    </a:rPr>
                                  </m:ctrlPr>
                                </m:fPr>
                                <m:num>
                                  <m:r>
                                    <a:rPr lang="en-GB" sz="1400" b="0" i="1" smtClean="0">
                                      <a:solidFill>
                                        <a:schemeClr val="tx1"/>
                                      </a:solidFill>
                                      <a:latin typeface="Cambria Math" panose="02040503050406030204" pitchFamily="18" charset="0"/>
                                    </a:rPr>
                                    <m:t>1</m:t>
                                  </m:r>
                                </m:num>
                                <m:den>
                                  <m:r>
                                    <a:rPr lang="en-GB" sz="1400" b="0" i="1" smtClean="0">
                                      <a:solidFill>
                                        <a:schemeClr val="tx1"/>
                                      </a:solidFill>
                                      <a:latin typeface="Cambria Math" panose="02040503050406030204" pitchFamily="18" charset="0"/>
                                    </a:rPr>
                                    <m:t>3</m:t>
                                  </m:r>
                                </m:den>
                              </m:f>
                              <m:r>
                                <a:rPr lang="en-GB" sz="1400" b="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=0</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=18,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=12</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inverted the answers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=12,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=18</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C6EF3481-EAFF-678B-30FE-BDBC301556EA}"/>
                  </a:ext>
                </a:extLst>
              </p:cNvPr>
              <p:cNvGraphicFramePr>
                <a:graphicFrameLocks noGrp="1"/>
              </p:cNvGraphicFramePr>
              <p:nvPr>
                <p:extLst>
                  <p:ext uri="{D42A27DB-BD31-4B8C-83A1-F6EECF244321}">
                    <p14:modId xmlns:p14="http://schemas.microsoft.com/office/powerpoint/2010/main" val="715411114"/>
                  </p:ext>
                </p:extLst>
              </p:nvPr>
            </p:nvGraphicFramePr>
            <p:xfrm>
              <a:off x="952500" y="247434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3F7C47D0-503F-021F-D9D2-56B63771EEF6}"/>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483608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4" name="Google Shape;132;p5">
            <a:extLst>
              <a:ext uri="{FF2B5EF4-FFF2-40B4-BE49-F238E27FC236}">
                <a16:creationId xmlns:a16="http://schemas.microsoft.com/office/drawing/2014/main" id="{8B033DF0-9BD6-6BDD-2A46-41EAD507CBD9}"/>
              </a:ext>
            </a:extLst>
          </p:cNvPr>
          <p:cNvGraphicFramePr/>
          <p:nvPr>
            <p:extLst>
              <p:ext uri="{D42A27DB-BD31-4B8C-83A1-F6EECF244321}">
                <p14:modId xmlns:p14="http://schemas.microsoft.com/office/powerpoint/2010/main" val="3272425907"/>
              </p:ext>
            </p:extLst>
          </p:nvPr>
        </p:nvGraphicFramePr>
        <p:xfrm>
          <a:off x="108044" y="862525"/>
          <a:ext cx="4463955" cy="1153968"/>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For which pair of simultaneous equations is this the solution?</a:t>
                      </a:r>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FAB016C9-9E3A-BD45-F0D9-D263F02CE0F1}"/>
                  </a:ext>
                </a:extLst>
              </p:cNvPr>
              <p:cNvGraphicFramePr>
                <a:graphicFrameLocks noGrp="1"/>
              </p:cNvGraphicFramePr>
              <p:nvPr>
                <p:extLst>
                  <p:ext uri="{D42A27DB-BD31-4B8C-83A1-F6EECF244321}">
                    <p14:modId xmlns:p14="http://schemas.microsoft.com/office/powerpoint/2010/main" val="585738492"/>
                  </p:ext>
                </p:extLst>
              </p:nvPr>
            </p:nvGraphicFramePr>
            <p:xfrm>
              <a:off x="358587" y="1613646"/>
              <a:ext cx="5773272" cy="2931460"/>
            </p:xfrm>
            <a:graphic>
              <a:graphicData uri="http://schemas.openxmlformats.org/drawingml/2006/table">
                <a:tbl>
                  <a:tblPr firstRow="1" bandRow="1">
                    <a:tableStyleId>{83D3C34C-05C9-46D4-825C-24B45D246992}</a:tableStyleId>
                  </a:tblPr>
                  <a:tblGrid>
                    <a:gridCol w="2886636">
                      <a:extLst>
                        <a:ext uri="{9D8B030D-6E8A-4147-A177-3AD203B41FA5}">
                          <a16:colId xmlns:a16="http://schemas.microsoft.com/office/drawing/2014/main" val="2042600298"/>
                        </a:ext>
                      </a:extLst>
                    </a:gridCol>
                    <a:gridCol w="2886636">
                      <a:extLst>
                        <a:ext uri="{9D8B030D-6E8A-4147-A177-3AD203B41FA5}">
                          <a16:colId xmlns:a16="http://schemas.microsoft.com/office/drawing/2014/main" val="966887997"/>
                        </a:ext>
                      </a:extLst>
                    </a:gridCol>
                  </a:tblGrid>
                  <a:tr h="1465730">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mixed up the coefficients of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 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=6</m:t>
                              </m:r>
                            </m:oMath>
                          </a14:m>
                          <a:r>
                            <a:rPr lang="en-GB" sz="1400" dirty="0">
                              <a:solidFill>
                                <a:schemeClr val="tx1"/>
                              </a:solidFill>
                              <a:latin typeface="Nunito" pitchFamily="2" charset="0"/>
                            </a:rPr>
                            <a:t> Student incorrectly</a:t>
                          </a:r>
                          <a:r>
                            <a:rPr lang="en-GB" sz="1400" baseline="0" dirty="0">
                              <a:solidFill>
                                <a:schemeClr val="tx1"/>
                              </a:solidFill>
                              <a:latin typeface="Nunito" pitchFamily="2" charset="0"/>
                            </a:rPr>
                            <a:t> worked out the </a:t>
                          </a:r>
                          <a14:m>
                            <m:oMath xmlns:m="http://schemas.openxmlformats.org/officeDocument/2006/math">
                              <m:r>
                                <a:rPr lang="en-GB" sz="1400" b="0" i="1" baseline="0" smtClean="0">
                                  <a:solidFill>
                                    <a:schemeClr val="tx1"/>
                                  </a:solidFill>
                                  <a:latin typeface="Cambria Math" panose="02040503050406030204" pitchFamily="18" charset="0"/>
                                </a:rPr>
                                <m:t>𝑦</m:t>
                              </m:r>
                            </m:oMath>
                          </a14:m>
                          <a:r>
                            <a:rPr lang="en-GB" sz="1400" dirty="0">
                              <a:solidFill>
                                <a:schemeClr val="tx1"/>
                              </a:solidFill>
                              <a:latin typeface="Nunito" pitchFamily="2" charset="0"/>
                            </a:rPr>
                            <a:t>-intercept of the first</a:t>
                          </a:r>
                          <a:r>
                            <a:rPr lang="en-GB" sz="1400" baseline="0" dirty="0">
                              <a:solidFill>
                                <a:schemeClr val="tx1"/>
                              </a:solidFill>
                              <a:latin typeface="Nunito" pitchFamily="2" charset="0"/>
                            </a:rPr>
                            <a:t> equation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146573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=6</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mixed up the coefficients of </a:t>
                          </a:r>
                          <a14:m>
                            <m:oMath xmlns:m="http://schemas.openxmlformats.org/officeDocument/2006/math">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and </a:t>
                          </a:r>
                          <a14:m>
                            <m:oMath xmlns:m="http://schemas.openxmlformats.org/officeDocument/2006/math">
                              <m:r>
                                <a:rPr lang="en-GB" sz="1400" b="0" i="1" smtClean="0">
                                  <a:solidFill>
                                    <a:schemeClr val="tx1"/>
                                  </a:solidFill>
                                  <a:latin typeface="Cambria Math" panose="02040503050406030204" pitchFamily="18" charset="0"/>
                                </a:rPr>
                                <m:t>𝑦</m:t>
                              </m:r>
                            </m:oMath>
                          </a14:m>
                          <a:r>
                            <a:rPr lang="en-GB" sz="1400" dirty="0">
                              <a:solidFill>
                                <a:schemeClr val="tx1"/>
                              </a:solidFill>
                              <a:latin typeface="Nunito" pitchFamily="2" charset="0"/>
                            </a:rPr>
                            <a:t> and incorrectly</a:t>
                          </a:r>
                          <a:r>
                            <a:rPr lang="en-GB" sz="1400" baseline="0" dirty="0">
                              <a:solidFill>
                                <a:schemeClr val="tx1"/>
                              </a:solidFill>
                              <a:latin typeface="Nunito" pitchFamily="2" charset="0"/>
                            </a:rPr>
                            <a:t> worked out the </a:t>
                          </a:r>
                          <a14:m>
                            <m:oMath xmlns:m="http://schemas.openxmlformats.org/officeDocument/2006/math">
                              <m:r>
                                <a:rPr lang="en-GB" sz="1400" b="0" i="1" baseline="0" smtClean="0">
                                  <a:solidFill>
                                    <a:schemeClr val="tx1"/>
                                  </a:solidFill>
                                  <a:latin typeface="Cambria Math" panose="02040503050406030204" pitchFamily="18" charset="0"/>
                                </a:rPr>
                                <m:t>𝑦</m:t>
                              </m:r>
                            </m:oMath>
                          </a14:m>
                          <a:r>
                            <a:rPr lang="en-GB" sz="1400" dirty="0">
                              <a:solidFill>
                                <a:schemeClr val="tx1"/>
                              </a:solidFill>
                              <a:latin typeface="Nunito" pitchFamily="2" charset="0"/>
                            </a:rPr>
                            <a:t>-intercept of the first</a:t>
                          </a:r>
                          <a:r>
                            <a:rPr lang="en-GB" sz="1400" baseline="0" dirty="0">
                              <a:solidFill>
                                <a:schemeClr val="tx1"/>
                              </a:solidFill>
                              <a:latin typeface="Nunito" pitchFamily="2" charset="0"/>
                            </a:rPr>
                            <a:t> equation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=−3,  4</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=6</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FAB016C9-9E3A-BD45-F0D9-D263F02CE0F1}"/>
                  </a:ext>
                </a:extLst>
              </p:cNvPr>
              <p:cNvGraphicFramePr>
                <a:graphicFrameLocks noGrp="1"/>
              </p:cNvGraphicFramePr>
              <p:nvPr>
                <p:extLst>
                  <p:ext uri="{D42A27DB-BD31-4B8C-83A1-F6EECF244321}">
                    <p14:modId xmlns:p14="http://schemas.microsoft.com/office/powerpoint/2010/main" val="585738492"/>
                  </p:ext>
                </p:extLst>
              </p:nvPr>
            </p:nvGraphicFramePr>
            <p:xfrm>
              <a:off x="358587" y="1613646"/>
              <a:ext cx="5773272" cy="2931460"/>
            </p:xfrm>
            <a:graphic>
              <a:graphicData uri="http://schemas.openxmlformats.org/drawingml/2006/table">
                <a:tbl>
                  <a:tblPr firstRow="1" bandRow="1">
                    <a:tableStyleId>{83D3C34C-05C9-46D4-825C-24B45D246992}</a:tableStyleId>
                  </a:tblPr>
                  <a:tblGrid>
                    <a:gridCol w="2886636">
                      <a:extLst>
                        <a:ext uri="{9D8B030D-6E8A-4147-A177-3AD203B41FA5}">
                          <a16:colId xmlns:a16="http://schemas.microsoft.com/office/drawing/2014/main" val="2042600298"/>
                        </a:ext>
                      </a:extLst>
                    </a:gridCol>
                    <a:gridCol w="2886636">
                      <a:extLst>
                        <a:ext uri="{9D8B030D-6E8A-4147-A177-3AD203B41FA5}">
                          <a16:colId xmlns:a16="http://schemas.microsoft.com/office/drawing/2014/main" val="966887997"/>
                        </a:ext>
                      </a:extLst>
                    </a:gridCol>
                  </a:tblGrid>
                  <a:tr h="146573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t="-415" r="-100422" b="-10083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000" t="-415" r="-422" b="-100830"/>
                          </a:stretch>
                        </a:blipFill>
                      </a:tcPr>
                    </a:tc>
                    <a:extLst>
                      <a:ext uri="{0D108BD9-81ED-4DB2-BD59-A6C34878D82A}">
                        <a16:rowId xmlns:a16="http://schemas.microsoft.com/office/drawing/2014/main" val="692741909"/>
                      </a:ext>
                    </a:extLst>
                  </a:tr>
                  <a:tr h="146573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t="-100415" r="-100422" b="-83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000" t="-100415" r="-422" b="-830"/>
                          </a:stretch>
                        </a:blipFill>
                      </a:tcPr>
                    </a:tc>
                    <a:extLst>
                      <a:ext uri="{0D108BD9-81ED-4DB2-BD59-A6C34878D82A}">
                        <a16:rowId xmlns:a16="http://schemas.microsoft.com/office/drawing/2014/main" val="1990626328"/>
                      </a:ext>
                    </a:extLst>
                  </a:tr>
                </a:tbl>
              </a:graphicData>
            </a:graphic>
          </p:graphicFrame>
        </mc:Fallback>
      </mc:AlternateContent>
      <p:pic>
        <p:nvPicPr>
          <p:cNvPr id="6" name="Picture 5">
            <a:extLst>
              <a:ext uri="{FF2B5EF4-FFF2-40B4-BE49-F238E27FC236}">
                <a16:creationId xmlns:a16="http://schemas.microsoft.com/office/drawing/2014/main" id="{91ABBFE9-855D-3129-708F-17A0A6D26A8D}"/>
              </a:ext>
            </a:extLst>
          </p:cNvPr>
          <p:cNvPicPr>
            <a:picLocks noChangeAspect="1"/>
          </p:cNvPicPr>
          <p:nvPr/>
        </p:nvPicPr>
        <p:blipFill>
          <a:blip r:embed="rId4"/>
          <a:stretch>
            <a:fillRect/>
          </a:stretch>
        </p:blipFill>
        <p:spPr>
          <a:xfrm>
            <a:off x="6320669" y="862525"/>
            <a:ext cx="2608180" cy="3675162"/>
          </a:xfrm>
          <a:prstGeom prst="rect">
            <a:avLst/>
          </a:prstGeom>
        </p:spPr>
      </p:pic>
      <p:sp>
        <p:nvSpPr>
          <p:cNvPr id="2" name="Google Shape;131;p5">
            <a:extLst>
              <a:ext uri="{FF2B5EF4-FFF2-40B4-BE49-F238E27FC236}">
                <a16:creationId xmlns:a16="http://schemas.microsoft.com/office/drawing/2014/main" id="{5B0DDEC6-7EDE-3330-FADE-29AE809DA9D3}"/>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0659469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4" name="Google Shape;132;p5">
            <a:extLst>
              <a:ext uri="{FF2B5EF4-FFF2-40B4-BE49-F238E27FC236}">
                <a16:creationId xmlns:a16="http://schemas.microsoft.com/office/drawing/2014/main" id="{AC0673BC-E8B1-59CC-E671-B54092EC2128}"/>
              </a:ext>
            </a:extLst>
          </p:cNvPr>
          <p:cNvGraphicFramePr/>
          <p:nvPr>
            <p:extLst>
              <p:ext uri="{D42A27DB-BD31-4B8C-83A1-F6EECF244321}">
                <p14:modId xmlns:p14="http://schemas.microsoft.com/office/powerpoint/2010/main" val="1268451837"/>
              </p:ext>
            </p:extLst>
          </p:nvPr>
        </p:nvGraphicFramePr>
        <p:xfrm>
          <a:off x="108044" y="862525"/>
          <a:ext cx="8489109" cy="822970"/>
        </p:xfrm>
        <a:graphic>
          <a:graphicData uri="http://schemas.openxmlformats.org/drawingml/2006/table">
            <a:tbl>
              <a:tblPr firstRow="1" bandRow="1">
                <a:noFill/>
                <a:tableStyleId>{A6BA4920-4505-4A8C-96F8-C5BF0228D626}</a:tableStyleId>
              </a:tblPr>
              <a:tblGrid>
                <a:gridCol w="8489109">
                  <a:extLst>
                    <a:ext uri="{9D8B030D-6E8A-4147-A177-3AD203B41FA5}">
                      <a16:colId xmlns:a16="http://schemas.microsoft.com/office/drawing/2014/main" val="20000"/>
                    </a:ext>
                  </a:extLst>
                </a:gridCol>
              </a:tblGrid>
              <a:tr h="540652">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Two families visit a waterpark. Mr Smith takes his three children and pays a total of £49.25. Mr and Mrs Jones take their 5 children and pay a total of £88. Find the total entrance fee for one adult and one child.</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3A569095-88ED-CC99-6EA6-E365846513C8}"/>
                  </a:ext>
                </a:extLst>
              </p:cNvPr>
              <p:cNvGraphicFramePr>
                <a:graphicFrameLocks noGrp="1"/>
              </p:cNvGraphicFramePr>
              <p:nvPr>
                <p:extLst>
                  <p:ext uri="{D42A27DB-BD31-4B8C-83A1-F6EECF244321}">
                    <p14:modId xmlns:p14="http://schemas.microsoft.com/office/powerpoint/2010/main" val="55585244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£28.25</m:t>
                              </m:r>
                            </m:oMath>
                          </a14:m>
                          <a:endParaRPr lang="en-GB" sz="140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£38.75</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subtracted the equations, finding the cost of one adult and two children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£35.50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found the cost of two adults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£21</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pitchFamily="2" charset="0"/>
                            </a:rPr>
                            <a:t>Student found the cost of one child</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3A569095-88ED-CC99-6EA6-E365846513C8}"/>
                  </a:ext>
                </a:extLst>
              </p:cNvPr>
              <p:cNvGraphicFramePr>
                <a:graphicFrameLocks noGrp="1"/>
              </p:cNvGraphicFramePr>
              <p:nvPr>
                <p:extLst>
                  <p:ext uri="{D42A27DB-BD31-4B8C-83A1-F6EECF244321}">
                    <p14:modId xmlns:p14="http://schemas.microsoft.com/office/powerpoint/2010/main" val="555852449"/>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18E1959C-29E8-6F49-E89B-32D9D310BB37}"/>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829140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38EB3C31-7584-F36B-0D33-7A9455065C2E}"/>
                  </a:ext>
                </a:extLst>
              </p:cNvPr>
              <p:cNvGraphicFramePr/>
              <p:nvPr>
                <p:extLst>
                  <p:ext uri="{D42A27DB-BD31-4B8C-83A1-F6EECF244321}">
                    <p14:modId xmlns:p14="http://schemas.microsoft.com/office/powerpoint/2010/main" val="981098404"/>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Solve, giving your answers as coordinates:</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+7</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38EB3C31-7584-F36B-0D33-7A9455065C2E}"/>
                  </a:ext>
                </a:extLst>
              </p:cNvPr>
              <p:cNvGraphicFramePr/>
              <p:nvPr>
                <p:extLst>
                  <p:ext uri="{D42A27DB-BD31-4B8C-83A1-F6EECF244321}">
                    <p14:modId xmlns:p14="http://schemas.microsoft.com/office/powerpoint/2010/main" val="981098404"/>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1EBFA80E-42E2-34AF-F56C-F464B6D885EF}"/>
                  </a:ext>
                </a:extLst>
              </p:cNvPr>
              <p:cNvGraphicFramePr>
                <a:graphicFrameLocks noGrp="1"/>
              </p:cNvGraphicFramePr>
              <p:nvPr>
                <p:extLst>
                  <p:ext uri="{D42A27DB-BD31-4B8C-83A1-F6EECF244321}">
                    <p14:modId xmlns:p14="http://schemas.microsoft.com/office/powerpoint/2010/main" val="17082816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(−1,4),  (−2,3)</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used incorrect signs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chemeClr val="tx1"/>
                              </a:solidFill>
                              <a:latin typeface="Nunito" pitchFamily="2" charset="0"/>
                            </a:rPr>
                            <a:t>B) </a:t>
                          </a:r>
                          <a14:m>
                            <m:oMath xmlns:m="http://schemas.openxmlformats.org/officeDocument/2006/math">
                              <m:r>
                                <a:rPr lang="en-GB" sz="1800" b="0" i="1" smtClean="0">
                                  <a:solidFill>
                                    <a:schemeClr val="tx1"/>
                                  </a:solidFill>
                                  <a:latin typeface="Cambria Math" panose="02040503050406030204" pitchFamily="18" charset="0"/>
                                </a:rPr>
                                <m:t>(1,6),  (−2,3)</m:t>
                              </m:r>
                            </m:oMath>
                          </a14:m>
                          <a:endParaRPr lang="en-GB" sz="1800" b="0" dirty="0">
                            <a:solidFill>
                              <a:schemeClr val="tx1"/>
                            </a:solidFill>
                            <a:latin typeface="Nunito" pitchFamily="2" charset="0"/>
                          </a:endParaRPr>
                        </a:p>
                        <a:p>
                          <a:r>
                            <a:rPr lang="en-GB" sz="1400" dirty="0">
                              <a:solidFill>
                                <a:schemeClr val="tx1"/>
                              </a:solidFill>
                              <a:latin typeface="Nunito" pitchFamily="2" charset="0"/>
                            </a:rPr>
                            <a:t>Student used incorrect signs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rgbClr val="00BC89"/>
                              </a:solidFill>
                              <a:latin typeface="Nunito" pitchFamily="2" charset="0"/>
                            </a:rPr>
                            <a:t>C) </a:t>
                          </a:r>
                          <a14:m>
                            <m:oMath xmlns:m="http://schemas.openxmlformats.org/officeDocument/2006/math">
                              <m:r>
                                <a:rPr lang="en-GB" sz="1800" b="0" i="1" smtClean="0">
                                  <a:solidFill>
                                    <a:srgbClr val="00BC89"/>
                                  </a:solidFill>
                                  <a:latin typeface="Cambria Math" panose="02040503050406030204" pitchFamily="18" charset="0"/>
                                </a:rPr>
                                <m:t>(1,6),  (2,7)</m:t>
                              </m:r>
                            </m:oMath>
                          </a14:m>
                          <a:endParaRPr lang="en-GB" sz="1800" b="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chemeClr val="tx1"/>
                              </a:solidFill>
                              <a:latin typeface="Nunito" pitchFamily="2" charset="0"/>
                            </a:rPr>
                            <a:t>D) </a:t>
                          </a:r>
                          <a14:m>
                            <m:oMath xmlns:m="http://schemas.openxmlformats.org/officeDocument/2006/math">
                              <m:r>
                                <a:rPr lang="en-GB" sz="1800" b="0" i="1" smtClean="0">
                                  <a:solidFill>
                                    <a:schemeClr val="tx1"/>
                                  </a:solidFill>
                                  <a:latin typeface="Cambria Math" panose="02040503050406030204" pitchFamily="18" charset="0"/>
                                </a:rPr>
                                <m:t>(−1,4),  (2,7)</m:t>
                              </m:r>
                            </m:oMath>
                          </a14:m>
                          <a:endParaRPr lang="en-GB" sz="1800" b="0" dirty="0">
                            <a:solidFill>
                              <a:schemeClr val="tx1"/>
                            </a:solidFill>
                            <a:latin typeface="Nunito" pitchFamily="2" charset="0"/>
                          </a:endParaRPr>
                        </a:p>
                        <a:p>
                          <a:r>
                            <a:rPr lang="en-GB" sz="1400" dirty="0">
                              <a:solidFill>
                                <a:schemeClr val="tx1"/>
                              </a:solidFill>
                              <a:latin typeface="Nunito" pitchFamily="2" charset="0"/>
                            </a:rPr>
                            <a:t>Student used incorrect signs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1EBFA80E-42E2-34AF-F56C-F464B6D885EF}"/>
                  </a:ext>
                </a:extLst>
              </p:cNvPr>
              <p:cNvGraphicFramePr>
                <a:graphicFrameLocks noGrp="1"/>
              </p:cNvGraphicFramePr>
              <p:nvPr>
                <p:extLst>
                  <p:ext uri="{D42A27DB-BD31-4B8C-83A1-F6EECF244321}">
                    <p14:modId xmlns:p14="http://schemas.microsoft.com/office/powerpoint/2010/main" val="170828167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A240EDEF-01CD-4E33-6C91-C1B59B1F9331}"/>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461648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92808C11-885A-DE3C-085F-F71206F41E39}"/>
                  </a:ext>
                </a:extLst>
              </p:cNvPr>
              <p:cNvGraphicFramePr/>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=5</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92808C11-885A-DE3C-085F-F71206F41E39}"/>
                  </a:ext>
                </a:extLst>
              </p:cNvPr>
              <p:cNvGraphicFramePr/>
              <p:nvPr>
                <p:extLst>
                  <p:ext uri="{D42A27DB-BD31-4B8C-83A1-F6EECF244321}">
                    <p14:modId xmlns:p14="http://schemas.microsoft.com/office/powerpoint/2010/main" val="34151359"/>
                  </p:ext>
                </p:extLst>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062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62" r="-409" b="-86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307460603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3" name="Table 2">
                <a:extLst>
                  <a:ext uri="{FF2B5EF4-FFF2-40B4-BE49-F238E27FC236}">
                    <a16:creationId xmlns:a16="http://schemas.microsoft.com/office/drawing/2014/main" id="{53E61802-DE96-3F6E-5082-CE6FC45E9BF3}"/>
                  </a:ext>
                </a:extLst>
              </p:cNvPr>
              <p:cNvGraphicFramePr>
                <a:graphicFrameLocks noGrp="1"/>
              </p:cNvGraphicFramePr>
              <p:nvPr>
                <p:extLst>
                  <p:ext uri="{D42A27DB-BD31-4B8C-83A1-F6EECF244321}">
                    <p14:modId xmlns:p14="http://schemas.microsoft.com/office/powerpoint/2010/main" val="307460603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8344636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C0FD4975-48E5-2B53-CC88-1B87B28B06F6}"/>
                  </a:ext>
                </a:extLst>
              </p:cNvPr>
              <p:cNvGraphicFramePr/>
              <p:nvPr>
                <p:extLst>
                  <p:ext uri="{D42A27DB-BD31-4B8C-83A1-F6EECF244321}">
                    <p14:modId xmlns:p14="http://schemas.microsoft.com/office/powerpoint/2010/main" val="3380796774"/>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Solve, giving your answers as coordinates:</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−15</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C0FD4975-48E5-2B53-CC88-1B87B28B06F6}"/>
                  </a:ext>
                </a:extLst>
              </p:cNvPr>
              <p:cNvGraphicFramePr/>
              <p:nvPr>
                <p:extLst>
                  <p:ext uri="{D42A27DB-BD31-4B8C-83A1-F6EECF244321}">
                    <p14:modId xmlns:p14="http://schemas.microsoft.com/office/powerpoint/2010/main" val="3380796774"/>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C8105B1C-45A7-754C-8F57-26061FE34C02}"/>
                  </a:ext>
                </a:extLst>
              </p:cNvPr>
              <p:cNvGraphicFramePr>
                <a:graphicFrameLocks noGrp="1"/>
              </p:cNvGraphicFramePr>
              <p:nvPr>
                <p:extLst>
                  <p:ext uri="{D42A27DB-BD31-4B8C-83A1-F6EECF244321}">
                    <p14:modId xmlns:p14="http://schemas.microsoft.com/office/powerpoint/2010/main" val="88362525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(3,9),  (−4,−19)</m:t>
                              </m:r>
                            </m:oMath>
                          </a14:m>
                          <a:endParaRPr lang="en-GB" sz="1600" b="0" dirty="0">
                            <a:solidFill>
                              <a:schemeClr val="tx1"/>
                            </a:solidFill>
                            <a:latin typeface="Nunito" pitchFamily="2" charset="0"/>
                          </a:endParaRPr>
                        </a:p>
                        <a:p>
                          <a:r>
                            <a:rPr lang="en-GB" sz="1400" dirty="0">
                              <a:solidFill>
                                <a:schemeClr val="tx1"/>
                              </a:solidFill>
                              <a:latin typeface="Nunito" pitchFamily="2" charset="0"/>
                            </a:rPr>
                            <a:t>Student used incorrect signs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rgbClr val="00BC89"/>
                              </a:solidFill>
                              <a:latin typeface="Nunito" pitchFamily="2" charset="0"/>
                            </a:rPr>
                            <a:t>B) </a:t>
                          </a:r>
                          <a14:m>
                            <m:oMath xmlns:m="http://schemas.openxmlformats.org/officeDocument/2006/math">
                              <m:r>
                                <a:rPr lang="en-GB" sz="1800" b="0" i="1" smtClean="0">
                                  <a:solidFill>
                                    <a:srgbClr val="00BC89"/>
                                  </a:solidFill>
                                  <a:latin typeface="Cambria Math" panose="02040503050406030204" pitchFamily="18" charset="0"/>
                                </a:rPr>
                                <m:t>(−3,−15),  (4,13)</m:t>
                              </m:r>
                            </m:oMath>
                          </a14:m>
                          <a:endParaRPr lang="en-GB" sz="1800" b="0" dirty="0">
                            <a:solidFill>
                              <a:srgbClr val="00BC89"/>
                            </a:solidFill>
                            <a:latin typeface="Nunito" pitchFamily="2" charset="0"/>
                          </a:endParaRP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chemeClr val="tx1"/>
                              </a:solidFill>
                              <a:latin typeface="Nunito" pitchFamily="2" charset="0"/>
                            </a:rPr>
                            <a:t>C) </a:t>
                          </a:r>
                          <a14:m>
                            <m:oMath xmlns:m="http://schemas.openxmlformats.org/officeDocument/2006/math">
                              <m:r>
                                <a:rPr lang="en-GB" sz="1800" b="0" i="1" smtClean="0">
                                  <a:solidFill>
                                    <a:schemeClr val="tx1"/>
                                  </a:solidFill>
                                  <a:latin typeface="Cambria Math" panose="02040503050406030204" pitchFamily="18" charset="0"/>
                                </a:rPr>
                                <m:t>(2,5),  (−9,−39)</m:t>
                              </m:r>
                            </m:oMath>
                          </a14:m>
                          <a:endParaRPr lang="en-GB" sz="1800" b="0" dirty="0">
                            <a:solidFill>
                              <a:schemeClr val="tx1"/>
                            </a:solidFill>
                            <a:latin typeface="Nunito" pitchFamily="2" charset="0"/>
                          </a:endParaRPr>
                        </a:p>
                        <a:p>
                          <a:r>
                            <a:rPr lang="en-GB" sz="1400" dirty="0">
                              <a:solidFill>
                                <a:schemeClr val="tx1"/>
                              </a:solidFill>
                              <a:latin typeface="Nunito" pitchFamily="2" charset="0"/>
                            </a:rPr>
                            <a:t>Student rearranged second equation to give </a:t>
                          </a:r>
                          <a14:m>
                            <m:oMath xmlns:m="http://schemas.openxmlformats.org/officeDocument/2006/math">
                              <m:r>
                                <a:rPr lang="en-GB" sz="1400" b="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=3−4</m:t>
                              </m:r>
                              <m:r>
                                <a:rPr lang="en-GB" sz="14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r>
                            <a:rPr lang="en-GB" sz="1600" dirty="0">
                              <a:solidFill>
                                <a:schemeClr val="tx1"/>
                              </a:solidFill>
                              <a:latin typeface="Nunito" pitchFamily="2" charset="0"/>
                            </a:rPr>
                            <a:t>D) </a:t>
                          </a:r>
                          <a14:m>
                            <m:oMath xmlns:m="http://schemas.openxmlformats.org/officeDocument/2006/math">
                              <m:r>
                                <a:rPr lang="en-GB" sz="1800" b="0" i="1" smtClean="0">
                                  <a:solidFill>
                                    <a:schemeClr val="tx1"/>
                                  </a:solidFill>
                                  <a:latin typeface="Cambria Math" panose="02040503050406030204" pitchFamily="18" charset="0"/>
                                </a:rPr>
                                <m:t>(−3,−15),  (−4,−19)</m:t>
                              </m:r>
                            </m:oMath>
                          </a14:m>
                          <a:endParaRPr lang="en-GB" sz="1800" b="0" dirty="0">
                            <a:solidFill>
                              <a:schemeClr val="tx1"/>
                            </a:solidFill>
                            <a:latin typeface="Nunito" pitchFamily="2" charset="0"/>
                          </a:endParaRPr>
                        </a:p>
                        <a:p>
                          <a:r>
                            <a:rPr lang="en-GB" sz="1400" dirty="0">
                              <a:solidFill>
                                <a:schemeClr val="tx1"/>
                              </a:solidFill>
                              <a:latin typeface="Nunito" pitchFamily="2" charset="0"/>
                            </a:rPr>
                            <a:t>Student used incorrect signs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C8105B1C-45A7-754C-8F57-26061FE34C02}"/>
                  </a:ext>
                </a:extLst>
              </p:cNvPr>
              <p:cNvGraphicFramePr>
                <a:graphicFrameLocks noGrp="1"/>
              </p:cNvGraphicFramePr>
              <p:nvPr>
                <p:extLst>
                  <p:ext uri="{D42A27DB-BD31-4B8C-83A1-F6EECF244321}">
                    <p14:modId xmlns:p14="http://schemas.microsoft.com/office/powerpoint/2010/main" val="88362525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C134833F-BE3A-DD96-2024-361D632CA26B}"/>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452756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1560421E-46BE-93E7-312A-672FE446D5AA}"/>
                  </a:ext>
                </a:extLst>
              </p:cNvPr>
              <p:cNvGraphicFramePr/>
              <p:nvPr>
                <p:extLst>
                  <p:ext uri="{D42A27DB-BD31-4B8C-83A1-F6EECF244321}">
                    <p14:modId xmlns:p14="http://schemas.microsoft.com/office/powerpoint/2010/main" val="4264137705"/>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=25</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1560421E-46BE-93E7-312A-672FE446D5AA}"/>
                  </a:ext>
                </a:extLst>
              </p:cNvPr>
              <p:cNvGraphicFramePr/>
              <p:nvPr>
                <p:extLst>
                  <p:ext uri="{D42A27DB-BD31-4B8C-83A1-F6EECF244321}">
                    <p14:modId xmlns:p14="http://schemas.microsoft.com/office/powerpoint/2010/main" val="4264137705"/>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BE3DEC95-EFDF-BA1D-281F-5A8E84B353B0}"/>
                  </a:ext>
                </a:extLst>
              </p:cNvPr>
              <p:cNvGraphicFramePr>
                <a:graphicFrameLocks noGrp="1"/>
              </p:cNvGraphicFramePr>
              <p:nvPr>
                <p:extLst>
                  <p:ext uri="{D42A27DB-BD31-4B8C-83A1-F6EECF244321}">
                    <p14:modId xmlns:p14="http://schemas.microsoft.com/office/powerpoint/2010/main" val="266834560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r>
                            <a:rPr lang="en-GB" sz="1600" b="0" dirty="0">
                              <a:solidFill>
                                <a:schemeClr val="tx1"/>
                              </a:solidFill>
                              <a:latin typeface="Nunito" pitchFamily="2" charset="0"/>
                            </a:rPr>
                            <a:t> 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oMath>
                          </a14:m>
                          <a:r>
                            <a:rPr lang="en-GB" sz="1600" b="0" dirty="0">
                              <a:solidFill>
                                <a:schemeClr val="tx1"/>
                              </a:solidFill>
                              <a:latin typeface="Nunito" pitchFamily="2" charset="0"/>
                            </a:rPr>
                            <a:t> </a:t>
                          </a:r>
                        </a:p>
                        <a:p>
                          <a:r>
                            <a:rPr lang="en-GB" sz="1400" dirty="0">
                              <a:solidFill>
                                <a:schemeClr val="tx1"/>
                              </a:solidFill>
                              <a:latin typeface="Nunito" pitchFamily="2" charset="0"/>
                            </a:rPr>
                            <a:t>Student used incorrect signs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B)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=4,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=−6,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rPr>
                            <a:t>Student forgot the extra </a:t>
                          </a:r>
                          <a14:m>
                            <m:oMath xmlns:m="http://schemas.openxmlformats.org/officeDocument/2006/math">
                              <m:sSup>
                                <m:sSup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ctrlPr>
                                </m:sSupPr>
                                <m:e>
                                  <m: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t>𝑥</m:t>
                                  </m:r>
                                </m:e>
                                <m:sup>
                                  <m: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t>2</m:t>
                                  </m:r>
                                </m:sup>
                              </m:sSup>
                            </m:oMath>
                          </a14:m>
                          <a:r>
                            <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rPr>
                            <a:t>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=4</m:t>
                              </m:r>
                            </m:oMath>
                          </a14:m>
                          <a:r>
                            <a:rPr lang="en-GB" sz="1600" b="0" dirty="0">
                              <a:solidFill>
                                <a:srgbClr val="00BC89"/>
                              </a:solidFill>
                              <a:latin typeface="Nunito" pitchFamily="2" charset="0"/>
                            </a:rPr>
                            <a:t> or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=−3</m:t>
                              </m:r>
                            </m:oMath>
                          </a14:m>
                          <a:r>
                            <a:rPr lang="en-GB" sz="1600" b="0" dirty="0">
                              <a:solidFill>
                                <a:srgbClr val="00BC89"/>
                              </a:solidFill>
                              <a:latin typeface="Nunito" pitchFamily="2" charset="0"/>
                            </a:rPr>
                            <a:t> </a:t>
                          </a: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D)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=3,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=4</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=4,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rPr>
                            <a:t>Student used an incorrect sign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6" name="Table 5">
                <a:extLst>
                  <a:ext uri="{FF2B5EF4-FFF2-40B4-BE49-F238E27FC236}">
                    <a16:creationId xmlns:a16="http://schemas.microsoft.com/office/drawing/2014/main" id="{BE3DEC95-EFDF-BA1D-281F-5A8E84B353B0}"/>
                  </a:ext>
                </a:extLst>
              </p:cNvPr>
              <p:cNvGraphicFramePr>
                <a:graphicFrameLocks noGrp="1"/>
              </p:cNvGraphicFramePr>
              <p:nvPr>
                <p:extLst>
                  <p:ext uri="{D42A27DB-BD31-4B8C-83A1-F6EECF244321}">
                    <p14:modId xmlns:p14="http://schemas.microsoft.com/office/powerpoint/2010/main" val="266834560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DC5B6197-6D25-ECEE-8F3B-28F805B70FEC}"/>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8003312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BB20DBE6-A373-CB93-D02B-F532D01FF46B}"/>
                  </a:ext>
                </a:extLst>
              </p:cNvPr>
              <p:cNvGraphicFramePr/>
              <p:nvPr>
                <p:extLst>
                  <p:ext uri="{D42A27DB-BD31-4B8C-83A1-F6EECF244321}">
                    <p14:modId xmlns:p14="http://schemas.microsoft.com/office/powerpoint/2010/main" val="4090720020"/>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=7</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BB20DBE6-A373-CB93-D02B-F532D01FF46B}"/>
                  </a:ext>
                </a:extLst>
              </p:cNvPr>
              <p:cNvGraphicFramePr/>
              <p:nvPr>
                <p:extLst>
                  <p:ext uri="{D42A27DB-BD31-4B8C-83A1-F6EECF244321}">
                    <p14:modId xmlns:p14="http://schemas.microsoft.com/office/powerpoint/2010/main" val="4090720020"/>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D6F8DC86-CB9A-00A3-9CAE-3A98E762C744}"/>
                  </a:ext>
                </a:extLst>
              </p:cNvPr>
              <p:cNvGraphicFramePr>
                <a:graphicFrameLocks noGrp="1"/>
              </p:cNvGraphicFramePr>
              <p:nvPr>
                <p:extLst>
                  <p:ext uri="{D42A27DB-BD31-4B8C-83A1-F6EECF244321}">
                    <p14:modId xmlns:p14="http://schemas.microsoft.com/office/powerpoint/2010/main" val="6217847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=1</m:t>
                              </m:r>
                            </m:oMath>
                          </a14:m>
                          <a:r>
                            <a:rPr lang="en-GB" sz="1600" b="0" dirty="0">
                              <a:solidFill>
                                <a:srgbClr val="00BC89"/>
                              </a:solidFill>
                              <a:latin typeface="Nunito" pitchFamily="2" charset="0"/>
                            </a:rPr>
                            <a:t> or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=−3</m:t>
                              </m:r>
                            </m:oMath>
                          </a14:m>
                          <a:r>
                            <a:rPr lang="en-GB" sz="1600" b="0" dirty="0">
                              <a:solidFill>
                                <a:srgbClr val="00BC89"/>
                              </a:solidFill>
                              <a:latin typeface="Nunito" pitchFamily="2" charset="0"/>
                            </a:rPr>
                            <a:t> </a:t>
                          </a: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B)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=−3,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=1,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=−1</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rPr>
                            <a:t>Student used incorrect signs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r>
                            <a:rPr lang="en-GB" sz="1600" b="0" dirty="0">
                              <a:solidFill>
                                <a:schemeClr val="tx1"/>
                              </a:solidFill>
                              <a:latin typeface="Nunito" pitchFamily="2" charset="0"/>
                            </a:rPr>
                            <a:t> 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r>
                            <a:rPr lang="en-GB" sz="1600" b="0" dirty="0">
                              <a:solidFill>
                                <a:schemeClr val="tx1"/>
                              </a:solidFill>
                              <a:latin typeface="Nunito" pitchFamily="2" charset="0"/>
                            </a:rPr>
                            <a:t> </a:t>
                          </a:r>
                        </a:p>
                        <a:p>
                          <a:r>
                            <a:rPr lang="en-GB" sz="1400" dirty="0">
                              <a:solidFill>
                                <a:schemeClr val="tx1"/>
                              </a:solidFill>
                              <a:latin typeface="Nunito" pitchFamily="2" charset="0"/>
                            </a:rPr>
                            <a:t>Student used an incorrect sign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D)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=−3,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=−1,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=−3</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rPr>
                            <a:t>Student forgot the </a:t>
                          </a:r>
                          <a14:m>
                            <m:oMath xmlns:m="http://schemas.openxmlformats.org/officeDocument/2006/math">
                              <m: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t>2</m:t>
                              </m:r>
                              <m: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t>𝑥</m:t>
                              </m:r>
                            </m:oMath>
                          </a14:m>
                          <a:r>
                            <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rPr>
                            <a:t> term and solved </a:t>
                          </a:r>
                          <a14:m>
                            <m:oMath xmlns:m="http://schemas.openxmlformats.org/officeDocument/2006/math">
                              <m:sSup>
                                <m:sSup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ctrlPr>
                                </m:sSupPr>
                                <m:e>
                                  <m:d>
                                    <m:dPr>
                                      <m:ctrlP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ctrlPr>
                                    </m:dPr>
                                    <m:e>
                                      <m: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t>𝑥</m:t>
                                      </m:r>
                                      <m: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t>−2</m:t>
                                      </m:r>
                                    </m:e>
                                  </m:d>
                                </m:e>
                                <m:sup>
                                  <m: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t>2</m:t>
                                  </m:r>
                                </m:sup>
                              </m:sSup>
                              <m: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t>=7</m:t>
                              </m:r>
                            </m:oMath>
                          </a14:m>
                          <a:endPar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D6F8DC86-CB9A-00A3-9CAE-3A98E762C744}"/>
                  </a:ext>
                </a:extLst>
              </p:cNvPr>
              <p:cNvGraphicFramePr>
                <a:graphicFrameLocks noGrp="1"/>
              </p:cNvGraphicFramePr>
              <p:nvPr>
                <p:extLst>
                  <p:ext uri="{D42A27DB-BD31-4B8C-83A1-F6EECF244321}">
                    <p14:modId xmlns:p14="http://schemas.microsoft.com/office/powerpoint/2010/main" val="62178477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849922DE-D659-6748-8566-93733A7EB538}"/>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779142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AD1FB360-A517-97BB-E8B3-8F3A63160428}"/>
                  </a:ext>
                </a:extLst>
              </p:cNvPr>
              <p:cNvGraphicFramePr/>
              <p:nvPr>
                <p:extLst>
                  <p:ext uri="{D42A27DB-BD31-4B8C-83A1-F6EECF244321}">
                    <p14:modId xmlns:p14="http://schemas.microsoft.com/office/powerpoint/2010/main" val="1721416176"/>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=17</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AD1FB360-A517-97BB-E8B3-8F3A63160428}"/>
                  </a:ext>
                </a:extLst>
              </p:cNvPr>
              <p:cNvGraphicFramePr/>
              <p:nvPr>
                <p:extLst>
                  <p:ext uri="{D42A27DB-BD31-4B8C-83A1-F6EECF244321}">
                    <p14:modId xmlns:p14="http://schemas.microsoft.com/office/powerpoint/2010/main" val="1721416176"/>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D7382C23-64FA-3B72-7E8A-66AEF645B52D}"/>
                  </a:ext>
                </a:extLst>
              </p:cNvPr>
              <p:cNvGraphicFramePr>
                <a:graphicFrameLocks noGrp="1"/>
              </p:cNvGraphicFramePr>
              <p:nvPr>
                <p:extLst>
                  <p:ext uri="{D42A27DB-BD31-4B8C-83A1-F6EECF244321}">
                    <p14:modId xmlns:p14="http://schemas.microsoft.com/office/powerpoint/2010/main" val="3521868569"/>
                  </p:ext>
                </p:extLst>
              </p:nvPr>
            </p:nvGraphicFramePr>
            <p:xfrm>
              <a:off x="952500" y="2187466"/>
              <a:ext cx="7239000" cy="2009151"/>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oMath>
                          </a14:m>
                          <a:r>
                            <a:rPr lang="en-GB" sz="1600" b="0" dirty="0">
                              <a:solidFill>
                                <a:schemeClr val="tx1"/>
                              </a:solidFill>
                              <a:latin typeface="Nunito" pitchFamily="2" charset="0"/>
                            </a:rPr>
                            <a:t> 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oMath>
                          </a14:m>
                          <a:r>
                            <a:rPr lang="en-GB" sz="1600" b="0" dirty="0">
                              <a:solidFill>
                                <a:schemeClr val="tx1"/>
                              </a:solidFill>
                              <a:latin typeface="Nunito" pitchFamily="2" charset="0"/>
                            </a:rPr>
                            <a:t> </a:t>
                          </a:r>
                        </a:p>
                        <a:p>
                          <a:r>
                            <a:rPr lang="en-GB" sz="1400" dirty="0">
                              <a:solidFill>
                                <a:schemeClr val="tx1"/>
                              </a:solidFill>
                              <a:latin typeface="Nunito" pitchFamily="2" charset="0"/>
                            </a:rPr>
                            <a:t>Student had an incorrect sign for their </a:t>
                          </a:r>
                          <a14:m>
                            <m:oMath xmlns:m="http://schemas.openxmlformats.org/officeDocument/2006/math">
                              <m:r>
                                <a:rPr lang="en-GB" sz="1400" b="0" i="1" smtClean="0">
                                  <a:solidFill>
                                    <a:schemeClr val="tx1"/>
                                  </a:solidFill>
                                  <a:latin typeface="Cambria Math" panose="02040503050406030204" pitchFamily="18" charset="0"/>
                                </a:rPr>
                                <m:t>4</m:t>
                              </m:r>
                              <m:r>
                                <a:rPr lang="en-GB" sz="1400" b="0" i="1" smtClean="0">
                                  <a:solidFill>
                                    <a:schemeClr val="tx1"/>
                                  </a:solidFill>
                                  <a:latin typeface="Cambria Math" panose="02040503050406030204" pitchFamily="18" charset="0"/>
                                </a:rPr>
                                <m:t>𝑥</m:t>
                              </m:r>
                            </m:oMath>
                          </a14:m>
                          <a:r>
                            <a:rPr lang="en-GB" sz="1400" dirty="0">
                              <a:solidFill>
                                <a:schemeClr val="tx1"/>
                              </a:solidFill>
                              <a:latin typeface="Nunito" pitchFamily="2" charset="0"/>
                            </a:rPr>
                            <a:t> term</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B)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=2+</m:t>
                              </m:r>
                              <m:rad>
                                <m:radPr>
                                  <m:degHide m:val="on"/>
                                  <m:ctrlP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ctrlPr>
                                </m:radPr>
                                <m:deg/>
                                <m:e>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17</m:t>
                                  </m:r>
                                </m:e>
                              </m:rad>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m:t>
                              </m:r>
                              <m:rad>
                                <m:radPr>
                                  <m:degHide m:val="on"/>
                                  <m:ctrlP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ctrlPr>
                                </m:radPr>
                                <m:deg/>
                                <m:e>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17</m:t>
                                  </m:r>
                                </m:e>
                              </m:rad>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or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=2−</m:t>
                              </m:r>
                              <m:rad>
                                <m:radPr>
                                  <m:degHide m:val="on"/>
                                  <m:ctrlP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ctrlPr>
                                </m:radPr>
                                <m:deg/>
                                <m:e>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17</m:t>
                                  </m:r>
                                </m:e>
                              </m:rad>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m:t>
                              </m:r>
                              <m:rad>
                                <m:radPr>
                                  <m:degHide m:val="on"/>
                                  <m:ctrlP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ctrlPr>
                                </m:radPr>
                                <m:deg/>
                                <m:e>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17</m:t>
                                  </m:r>
                                </m:e>
                              </m:rad>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rPr>
                            <a:t>Student collected the constant terms incorrectly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=1</m:t>
                              </m:r>
                            </m:oMath>
                          </a14:m>
                          <a:r>
                            <a:rPr lang="en-GB" sz="1600" b="0" dirty="0">
                              <a:solidFill>
                                <a:srgbClr val="00BC89"/>
                              </a:solidFill>
                              <a:latin typeface="Nunito" pitchFamily="2" charset="0"/>
                            </a:rPr>
                            <a:t> or </a:t>
                          </a:r>
                          <a14:m>
                            <m:oMath xmlns:m="http://schemas.openxmlformats.org/officeDocument/2006/math">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=−7,  </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=−9</m:t>
                              </m:r>
                            </m:oMath>
                          </a14:m>
                          <a:r>
                            <a:rPr lang="en-GB" sz="1600" b="0" dirty="0">
                              <a:solidFill>
                                <a:srgbClr val="00BC89"/>
                              </a:solidFill>
                              <a:latin typeface="Nunito" pitchFamily="2" charset="0"/>
                            </a:rPr>
                            <a:t> </a:t>
                          </a:r>
                        </a:p>
                        <a:p>
                          <a:r>
                            <a:rPr lang="en-GB" sz="1400" dirty="0">
                              <a:solidFill>
                                <a:srgbClr val="00BC89"/>
                              </a:solidFill>
                              <a:latin typeface="Nunito" pitchFamily="2" charset="0"/>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D)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=−3,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=−5</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=−7,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=−9</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rPr>
                            <a:t>Student used an incorrect sign when solving their quadratic</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D7382C23-64FA-3B72-7E8A-66AEF645B52D}"/>
                  </a:ext>
                </a:extLst>
              </p:cNvPr>
              <p:cNvGraphicFramePr>
                <a:graphicFrameLocks noGrp="1"/>
              </p:cNvGraphicFramePr>
              <p:nvPr>
                <p:extLst>
                  <p:ext uri="{D42A27DB-BD31-4B8C-83A1-F6EECF244321}">
                    <p14:modId xmlns:p14="http://schemas.microsoft.com/office/powerpoint/2010/main" val="3521868569"/>
                  </p:ext>
                </p:extLst>
              </p:nvPr>
            </p:nvGraphicFramePr>
            <p:xfrm>
              <a:off x="952500" y="2187466"/>
              <a:ext cx="7239000" cy="2009151"/>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1052703">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578" r="-100337" b="-9190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578" r="-337" b="-91908"/>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10127" r="-100337" b="-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10127" r="-337" b="-633"/>
                          </a:stretch>
                        </a:blipFill>
                      </a:tcPr>
                    </a:tc>
                    <a:extLst>
                      <a:ext uri="{0D108BD9-81ED-4DB2-BD59-A6C34878D82A}">
                        <a16:rowId xmlns:a16="http://schemas.microsoft.com/office/drawing/2014/main" val="1990626328"/>
                      </a:ext>
                    </a:extLst>
                  </a:tr>
                </a:tbl>
              </a:graphicData>
            </a:graphic>
          </p:graphicFrame>
        </mc:Fallback>
      </mc:AlternateContent>
      <p:sp>
        <p:nvSpPr>
          <p:cNvPr id="2" name="Google Shape;131;p5">
            <a:extLst>
              <a:ext uri="{FF2B5EF4-FFF2-40B4-BE49-F238E27FC236}">
                <a16:creationId xmlns:a16="http://schemas.microsoft.com/office/drawing/2014/main" id="{73F0F9E5-9309-70AD-6B73-A7AA95461974}"/>
              </a:ext>
            </a:extLst>
          </p:cNvPr>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811050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512811"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1CEBE558-05AE-910A-C395-B88C66545D52}"/>
                  </a:ext>
                </a:extLst>
              </p:cNvPr>
              <p:cNvGraphicFramePr/>
              <p:nvPr>
                <p:extLst>
                  <p:ext uri="{D42A27DB-BD31-4B8C-83A1-F6EECF244321}">
                    <p14:modId xmlns:p14="http://schemas.microsoft.com/office/powerpoint/2010/main" val="3512966201"/>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m:t>
                              </m:r>
                            </m:oMath>
                          </a14:m>
                          <a:endParaRPr lang="en-GB" sz="2300" b="0" u="none" strike="noStrike" cap="none" dirty="0">
                            <a:solidFill>
                              <a:schemeClr val="dk1"/>
                            </a:solidFill>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0"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1CEBE558-05AE-910A-C395-B88C66545D52}"/>
                  </a:ext>
                </a:extLst>
              </p:cNvPr>
              <p:cNvGraphicFramePr/>
              <p:nvPr>
                <p:extLst>
                  <p:ext uri="{D42A27DB-BD31-4B8C-83A1-F6EECF244321}">
                    <p14:modId xmlns:p14="http://schemas.microsoft.com/office/powerpoint/2010/main" val="3512966201"/>
                  </p:ext>
                </p:extLst>
              </p:nvPr>
            </p:nvGraphicFramePr>
            <p:xfrm>
              <a:off x="108044" y="862525"/>
              <a:ext cx="5028732" cy="1422410"/>
            </p:xfrm>
            <a:graphic>
              <a:graphicData uri="http://schemas.openxmlformats.org/drawingml/2006/table">
                <a:tbl>
                  <a:tblPr firstRow="1" bandRow="1">
                    <a:noFill/>
                    <a:tableStyleId>{A6BA4920-4505-4A8C-96F8-C5BF0228D626}</a:tableStyleId>
                  </a:tblPr>
                  <a:tblGrid>
                    <a:gridCol w="5028732">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21" t="-855" r="-242"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A802CA0C-860C-D94D-D88B-511F8FBCD93A}"/>
                  </a:ext>
                </a:extLst>
              </p:cNvPr>
              <p:cNvGraphicFramePr>
                <a:graphicFrameLocks noGrp="1"/>
              </p:cNvGraphicFramePr>
              <p:nvPr>
                <p:extLst>
                  <p:ext uri="{D42A27DB-BD31-4B8C-83A1-F6EECF244321}">
                    <p14:modId xmlns:p14="http://schemas.microsoft.com/office/powerpoint/2010/main" val="2877876"/>
                  </p:ext>
                </p:extLst>
              </p:nvPr>
            </p:nvGraphicFramePr>
            <p:xfrm>
              <a:off x="952500" y="2187466"/>
              <a:ext cx="7239000" cy="2429764"/>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=0,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2</m:t>
                                  </m:r>
                                </m:num>
                                <m:den>
                                  <m:r>
                                    <a:rPr lang="en-GB" sz="1600" b="0" i="1" smtClean="0">
                                      <a:solidFill>
                                        <a:schemeClr val="tx1"/>
                                      </a:solidFill>
                                      <a:latin typeface="Cambria Math" panose="02040503050406030204" pitchFamily="18" charset="0"/>
                                    </a:rPr>
                                    <m:t>3</m:t>
                                  </m:r>
                                </m:den>
                              </m:f>
                            </m:oMath>
                          </a14:m>
                          <a:r>
                            <a:rPr lang="en-GB" sz="1600" b="0" dirty="0">
                              <a:solidFill>
                                <a:schemeClr val="tx1"/>
                              </a:solidFill>
                              <a:latin typeface="Nunito" pitchFamily="2" charset="0"/>
                            </a:rPr>
                            <a:t> </a:t>
                          </a:r>
                        </a:p>
                        <a:p>
                          <a:r>
                            <a:rPr lang="en-GB" sz="1600" b="0" dirty="0">
                              <a:solidFill>
                                <a:schemeClr val="tx1"/>
                              </a:solidFill>
                              <a:latin typeface="Nunito" pitchFamily="2" charset="0"/>
                            </a:rPr>
                            <a:t>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34</m:t>
                                  </m:r>
                                </m:num>
                                <m:den>
                                  <m:r>
                                    <a:rPr lang="en-GB" sz="1600" b="0" i="1" smtClean="0">
                                      <a:solidFill>
                                        <a:schemeClr val="tx1"/>
                                      </a:solidFill>
                                      <a:latin typeface="Cambria Math" panose="02040503050406030204" pitchFamily="18" charset="0"/>
                                    </a:rPr>
                                    <m:t>15</m:t>
                                  </m:r>
                                </m:den>
                              </m:f>
                            </m:oMath>
                          </a14:m>
                          <a:r>
                            <a:rPr lang="en-GB" sz="1600" b="0" dirty="0">
                              <a:solidFill>
                                <a:schemeClr val="tx1"/>
                              </a:solidFill>
                              <a:latin typeface="Nunito" pitchFamily="2" charset="0"/>
                            </a:rPr>
                            <a:t> </a:t>
                          </a:r>
                        </a:p>
                        <a:p>
                          <a:r>
                            <a:rPr lang="en-GB" sz="1400" dirty="0">
                              <a:solidFill>
                                <a:schemeClr val="tx1"/>
                              </a:solidFill>
                              <a:latin typeface="Nunito" pitchFamily="2" charset="0"/>
                            </a:rPr>
                            <a:t>Student solved a quadratic in terms of </a:t>
                          </a:r>
                          <a14:m>
                            <m:oMath xmlns:m="http://schemas.openxmlformats.org/officeDocument/2006/math">
                              <m:r>
                                <a:rPr lang="en-GB" sz="1400" b="0" i="1" smtClean="0">
                                  <a:solidFill>
                                    <a:schemeClr val="tx1"/>
                                  </a:solidFill>
                                  <a:latin typeface="Cambria Math" panose="02040503050406030204" pitchFamily="18" charset="0"/>
                                </a:rPr>
                                <m:t>𝑦</m:t>
                              </m:r>
                            </m:oMath>
                          </a14:m>
                          <a:r>
                            <a:rPr lang="en-GB" sz="1400" dirty="0">
                              <a:solidFill>
                                <a:schemeClr val="tx1"/>
                              </a:solidFill>
                              <a:latin typeface="Nunito" pitchFamily="2" charset="0"/>
                            </a:rPr>
                            <a:t> but then used the solutions as values of </a:t>
                          </a:r>
                          <a14:m>
                            <m:oMath xmlns:m="http://schemas.openxmlformats.org/officeDocument/2006/math">
                              <m:r>
                                <a:rPr lang="en-GB" sz="1400" b="0" i="1" smtClean="0">
                                  <a:solidFill>
                                    <a:schemeClr val="tx1"/>
                                  </a:solidFill>
                                  <a:latin typeface="Cambria Math" panose="02040503050406030204" pitchFamily="18" charset="0"/>
                                </a:rPr>
                                <m:t>𝑥</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B)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=1,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=0</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=4.6,  </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0000"/>
                                  </a:solidFill>
                                  <a:effectLst/>
                                  <a:uLnTx/>
                                  <a:uFillTx/>
                                  <a:latin typeface="Cambria Math" panose="02040503050406030204" pitchFamily="18" charset="0"/>
                                  <a:sym typeface="Arial"/>
                                </a:rPr>
                                <m:t>=2.4</m:t>
                              </m:r>
                            </m:oMath>
                          </a14:m>
                          <a:r>
                            <a:rPr kumimoji="0" lang="en-GB" sz="1600" b="0" i="0" u="none" strike="noStrike" kern="0" cap="none" spc="0" normalizeH="0" baseline="0" noProof="0" dirty="0">
                              <a:ln>
                                <a:noFill/>
                              </a:ln>
                              <a:solidFill>
                                <a:srgbClr val="000000"/>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rPr>
                            <a:t>Student used incorrect sign for non-zero value of </a:t>
                          </a:r>
                          <a14:m>
                            <m:oMath xmlns:m="http://schemas.openxmlformats.org/officeDocument/2006/math">
                              <m:r>
                                <a:rPr kumimoji="0" lang="en-GB" sz="1400" b="0" i="1" u="none" strike="noStrike" kern="0" cap="none" spc="0" normalizeH="0" baseline="0" noProof="0" smtClean="0">
                                  <a:ln>
                                    <a:noFill/>
                                  </a:ln>
                                  <a:solidFill>
                                    <a:srgbClr val="000000"/>
                                  </a:solidFill>
                                  <a:effectLst/>
                                  <a:uLnTx/>
                                  <a:uFillTx/>
                                  <a:latin typeface="Cambria Math" panose="02040503050406030204" pitchFamily="18" charset="0"/>
                                  <a:cs typeface="Arial"/>
                                  <a:sym typeface="Arial"/>
                                </a:rPr>
                                <m:t>𝑦</m:t>
                              </m:r>
                            </m:oMath>
                          </a14:m>
                          <a:endParaRPr kumimoji="0" lang="en-GB" sz="1400" b="0" i="0" u="none" strike="noStrike" kern="0" cap="none" spc="0" normalizeH="0" baseline="0" noProof="0" dirty="0">
                            <a:ln>
                              <a:noFill/>
                            </a:ln>
                            <a:solidFill>
                              <a:srgbClr val="000000"/>
                            </a:solidFill>
                            <a:effectLst/>
                            <a:uLnTx/>
                            <a:uFillTx/>
                            <a:latin typeface="Nunito" pitchFamily="2" charset="0"/>
                            <a:cs typeface="Arial"/>
                            <a:sym typeface="Arial"/>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=0</m:t>
                              </m:r>
                            </m:oMath>
                          </a14:m>
                          <a:r>
                            <a:rPr lang="en-GB" sz="1600" b="0" dirty="0">
                              <a:solidFill>
                                <a:schemeClr val="tx1"/>
                              </a:solidFill>
                              <a:latin typeface="Nunito" pitchFamily="2" charset="0"/>
                            </a:rPr>
                            <a:t> </a:t>
                          </a:r>
                        </a:p>
                        <a:p>
                          <a:r>
                            <a:rPr lang="en-GB" sz="1600" b="0" dirty="0">
                              <a:solidFill>
                                <a:schemeClr val="tx1"/>
                              </a:solidFill>
                              <a:latin typeface="Nunito" pitchFamily="2" charset="0"/>
                            </a:rPr>
                            <a:t>or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=−1.5</m:t>
                              </m:r>
                            </m:oMath>
                          </a14:m>
                          <a:r>
                            <a:rPr lang="en-GB" sz="1600" b="0" dirty="0">
                              <a:solidFill>
                                <a:schemeClr val="tx1"/>
                              </a:solidFill>
                              <a:latin typeface="Nunito" pitchFamily="2" charset="0"/>
                            </a:rPr>
                            <a:t> </a:t>
                          </a:r>
                        </a:p>
                        <a:p>
                          <a:r>
                            <a:rPr lang="en-GB" sz="1400" dirty="0">
                              <a:solidFill>
                                <a:schemeClr val="tx1"/>
                              </a:solidFill>
                              <a:latin typeface="Nunito" pitchFamily="2" charset="0"/>
                            </a:rPr>
                            <a:t>Student forgot to multiply their </a:t>
                          </a:r>
                          <a14:m>
                            <m:oMath xmlns:m="http://schemas.openxmlformats.org/officeDocument/2006/math">
                              <m:sSup>
                                <m:sSupPr>
                                  <m:ctrlPr>
                                    <a:rPr lang="en-GB" sz="1400" b="0" i="1" smtClean="0">
                                      <a:solidFill>
                                        <a:schemeClr val="tx1"/>
                                      </a:solidFill>
                                      <a:latin typeface="Cambria Math" panose="02040503050406030204" pitchFamily="18" charset="0"/>
                                    </a:rPr>
                                  </m:ctrlPr>
                                </m:sSupPr>
                                <m:e>
                                  <m:r>
                                    <a:rPr lang="en-GB" sz="1400" b="0" i="1" smtClean="0">
                                      <a:solidFill>
                                        <a:schemeClr val="tx1"/>
                                      </a:solidFill>
                                      <a:latin typeface="Cambria Math" panose="02040503050406030204" pitchFamily="18" charset="0"/>
                                    </a:rPr>
                                    <m:t>𝑦</m:t>
                                  </m:r>
                                </m:e>
                                <m:sup>
                                  <m:r>
                                    <a:rPr lang="en-GB" sz="1400" b="0" i="1" smtClean="0">
                                      <a:solidFill>
                                        <a:schemeClr val="tx1"/>
                                      </a:solidFill>
                                      <a:latin typeface="Cambria Math" panose="02040503050406030204" pitchFamily="18" charset="0"/>
                                    </a:rPr>
                                    <m:t>2</m:t>
                                  </m:r>
                                </m:sup>
                              </m:sSup>
                            </m:oMath>
                          </a14:m>
                          <a:r>
                            <a:rPr lang="en-GB" sz="1400" dirty="0">
                              <a:solidFill>
                                <a:schemeClr val="tx1"/>
                              </a:solidFill>
                              <a:latin typeface="Nunito" pitchFamily="2" charset="0"/>
                            </a:rPr>
                            <a:t> term by </a:t>
                          </a:r>
                          <a14:m>
                            <m:oMath xmlns:m="http://schemas.openxmlformats.org/officeDocument/2006/math">
                              <m:r>
                                <a:rPr lang="en-GB" sz="1400" b="0" i="1" smtClean="0">
                                  <a:solidFill>
                                    <a:schemeClr val="tx1"/>
                                  </a:solidFill>
                                  <a:latin typeface="Cambria Math" panose="02040503050406030204" pitchFamily="18" charset="0"/>
                                </a:rPr>
                                <m:t>4</m:t>
                              </m:r>
                            </m:oMath>
                          </a14:m>
                          <a:r>
                            <a:rPr lang="en-GB" sz="1400" dirty="0">
                              <a:solidFill>
                                <a:schemeClr val="tx1"/>
                              </a:solidFill>
                              <a:latin typeface="Nunito" pitchFamily="2" charset="0"/>
                            </a:rPr>
                            <a:t> before collecting</a:t>
                          </a:r>
                          <a:r>
                            <a:rPr lang="en-GB" sz="1400" baseline="0" dirty="0">
                              <a:solidFill>
                                <a:schemeClr val="tx1"/>
                              </a:solidFill>
                              <a:latin typeface="Nunito" pitchFamily="2" charset="0"/>
                            </a:rPr>
                            <a:t> a quadratic in terms of </a:t>
                          </a:r>
                          <a14:m>
                            <m:oMath xmlns:m="http://schemas.openxmlformats.org/officeDocument/2006/math">
                              <m:r>
                                <a:rPr lang="en-GB" sz="1400" b="0" i="1" baseline="0" smtClean="0">
                                  <a:solidFill>
                                    <a:schemeClr val="tx1"/>
                                  </a:solidFill>
                                  <a:latin typeface="Cambria Math" panose="02040503050406030204" pitchFamily="18" charset="0"/>
                                </a:rPr>
                                <m:t>𝑦</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0" u="none" strike="noStrike" kern="0" cap="none" spc="0" normalizeH="0" baseline="0" noProof="0" dirty="0">
                              <a:ln>
                                <a:noFill/>
                              </a:ln>
                              <a:solidFill>
                                <a:srgbClr val="00BC89"/>
                              </a:solidFill>
                              <a:effectLst/>
                              <a:uLnTx/>
                              <a:uFillTx/>
                              <a:latin typeface="Nunito" pitchFamily="2" charset="0"/>
                              <a:cs typeface="Arial"/>
                              <a:sym typeface="Arial"/>
                            </a:rPr>
                            <a:t>D) </a:t>
                          </a:r>
                          <a14:m>
                            <m:oMath xmlns:m="http://schemas.openxmlformats.org/officeDocument/2006/math">
                              <m:r>
                                <a:rPr kumimoji="0" lang="en-GB" sz="1600" b="0" i="1" u="none" strike="noStrike" kern="0" cap="none" spc="0" normalizeH="0" baseline="0" noProof="0" smtClean="0">
                                  <a:ln>
                                    <a:noFill/>
                                  </a:ln>
                                  <a:solidFill>
                                    <a:srgbClr val="00BC89"/>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BC89"/>
                                  </a:solidFill>
                                  <a:effectLst/>
                                  <a:uLnTx/>
                                  <a:uFillTx/>
                                  <a:latin typeface="Cambria Math" panose="02040503050406030204" pitchFamily="18" charset="0"/>
                                  <a:sym typeface="Arial"/>
                                </a:rPr>
                                <m:t>=1,  </m:t>
                              </m:r>
                              <m:r>
                                <a:rPr kumimoji="0" lang="en-GB" sz="1600" b="0" i="1" u="none" strike="noStrike" kern="0" cap="none" spc="0" normalizeH="0" baseline="0" noProof="0" smtClean="0">
                                  <a:ln>
                                    <a:noFill/>
                                  </a:ln>
                                  <a:solidFill>
                                    <a:srgbClr val="00BC89"/>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BC89"/>
                                  </a:solidFill>
                                  <a:effectLst/>
                                  <a:uLnTx/>
                                  <a:uFillTx/>
                                  <a:latin typeface="Cambria Math" panose="02040503050406030204" pitchFamily="18" charset="0"/>
                                  <a:sym typeface="Arial"/>
                                </a:rPr>
                                <m:t>=0</m:t>
                              </m:r>
                            </m:oMath>
                          </a14:m>
                          <a:r>
                            <a:rPr kumimoji="0" lang="en-GB" sz="1600" b="0" i="0" u="none" strike="noStrike" kern="0" cap="none" spc="0" normalizeH="0" baseline="0" noProof="0" dirty="0">
                              <a:ln>
                                <a:noFill/>
                              </a:ln>
                              <a:solidFill>
                                <a:srgbClr val="00BC89"/>
                              </a:solidFill>
                              <a:effectLst/>
                              <a:uLnTx/>
                              <a:uFillTx/>
                              <a:latin typeface="Nunito" pitchFamily="2" charset="0"/>
                              <a:cs typeface="Arial"/>
                              <a:sym typeface="Arial"/>
                            </a:rPr>
                            <a:t> or </a:t>
                          </a:r>
                          <a14:m>
                            <m:oMath xmlns:m="http://schemas.openxmlformats.org/officeDocument/2006/math">
                              <m:r>
                                <a:rPr kumimoji="0" lang="en-GB" sz="1600" b="0" i="1" u="none" strike="noStrike" kern="0" cap="none" spc="0" normalizeH="0" baseline="0" noProof="0" smtClean="0">
                                  <a:ln>
                                    <a:noFill/>
                                  </a:ln>
                                  <a:solidFill>
                                    <a:srgbClr val="00BC89"/>
                                  </a:solidFill>
                                  <a:effectLst/>
                                  <a:uLnTx/>
                                  <a:uFillTx/>
                                  <a:latin typeface="Cambria Math" panose="02040503050406030204" pitchFamily="18" charset="0"/>
                                  <a:sym typeface="Arial"/>
                                </a:rPr>
                                <m:t>𝑥</m:t>
                              </m:r>
                              <m:r>
                                <a:rPr kumimoji="0" lang="en-GB" sz="1600" b="0" i="1" u="none" strike="noStrike" kern="0" cap="none" spc="0" normalizeH="0" baseline="0" noProof="0" smtClean="0">
                                  <a:ln>
                                    <a:noFill/>
                                  </a:ln>
                                  <a:solidFill>
                                    <a:srgbClr val="00BC89"/>
                                  </a:solidFill>
                                  <a:effectLst/>
                                  <a:uLnTx/>
                                  <a:uFillTx/>
                                  <a:latin typeface="Cambria Math" panose="02040503050406030204" pitchFamily="18" charset="0"/>
                                  <a:sym typeface="Arial"/>
                                </a:rPr>
                                <m:t>=−2.6,  </m:t>
                              </m:r>
                              <m:r>
                                <a:rPr kumimoji="0" lang="en-GB" sz="1600" b="0" i="1" u="none" strike="noStrike" kern="0" cap="none" spc="0" normalizeH="0" baseline="0" noProof="0" smtClean="0">
                                  <a:ln>
                                    <a:noFill/>
                                  </a:ln>
                                  <a:solidFill>
                                    <a:srgbClr val="00BC89"/>
                                  </a:solidFill>
                                  <a:effectLst/>
                                  <a:uLnTx/>
                                  <a:uFillTx/>
                                  <a:latin typeface="Cambria Math" panose="02040503050406030204" pitchFamily="18" charset="0"/>
                                  <a:sym typeface="Arial"/>
                                </a:rPr>
                                <m:t>𝑦</m:t>
                              </m:r>
                              <m:r>
                                <a:rPr kumimoji="0" lang="en-GB" sz="1600" b="0" i="1" u="none" strike="noStrike" kern="0" cap="none" spc="0" normalizeH="0" baseline="0" noProof="0" smtClean="0">
                                  <a:ln>
                                    <a:noFill/>
                                  </a:ln>
                                  <a:solidFill>
                                    <a:srgbClr val="00BC89"/>
                                  </a:solidFill>
                                  <a:effectLst/>
                                  <a:uLnTx/>
                                  <a:uFillTx/>
                                  <a:latin typeface="Cambria Math" panose="02040503050406030204" pitchFamily="18" charset="0"/>
                                  <a:sym typeface="Arial"/>
                                </a:rPr>
                                <m:t>=−2.4</m:t>
                              </m:r>
                            </m:oMath>
                          </a14:m>
                          <a:r>
                            <a:rPr kumimoji="0" lang="en-GB" sz="1600" b="0" i="0" u="none" strike="noStrike" kern="0" cap="none" spc="0" normalizeH="0" baseline="0" noProof="0" dirty="0">
                              <a:ln>
                                <a:noFill/>
                              </a:ln>
                              <a:solidFill>
                                <a:srgbClr val="00BC89"/>
                              </a:solidFill>
                              <a:effectLst/>
                              <a:uLnTx/>
                              <a:uFillTx/>
                              <a:latin typeface="Nunito" pitchFamily="2" charset="0"/>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0" i="0" u="none" strike="noStrike" kern="0" cap="none" spc="0" normalizeH="0" baseline="0" noProof="0" dirty="0">
                              <a:ln>
                                <a:noFill/>
                              </a:ln>
                              <a:solidFill>
                                <a:srgbClr val="00BC89"/>
                              </a:solidFill>
                              <a:effectLst/>
                              <a:uLnTx/>
                              <a:uFillTx/>
                              <a:latin typeface="Nunito" pitchFamily="2" charset="0"/>
                              <a:cs typeface="Arial"/>
                              <a:sym typeface="Arial"/>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A802CA0C-860C-D94D-D88B-511F8FBCD93A}"/>
                  </a:ext>
                </a:extLst>
              </p:cNvPr>
              <p:cNvGraphicFramePr>
                <a:graphicFrameLocks noGrp="1"/>
              </p:cNvGraphicFramePr>
              <p:nvPr>
                <p:extLst>
                  <p:ext uri="{D42A27DB-BD31-4B8C-83A1-F6EECF244321}">
                    <p14:modId xmlns:p14="http://schemas.microsoft.com/office/powerpoint/2010/main" val="2877876"/>
                  </p:ext>
                </p:extLst>
              </p:nvPr>
            </p:nvGraphicFramePr>
            <p:xfrm>
              <a:off x="952500" y="2187466"/>
              <a:ext cx="7239000" cy="2429764"/>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1210564">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503" r="-100337" b="-10150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503" r="-337" b="-101508"/>
                          </a:stretch>
                        </a:blipFill>
                      </a:tcPr>
                    </a:tc>
                    <a:extLst>
                      <a:ext uri="{0D108BD9-81ED-4DB2-BD59-A6C34878D82A}">
                        <a16:rowId xmlns:a16="http://schemas.microsoft.com/office/drawing/2014/main" val="692741909"/>
                      </a:ext>
                    </a:extLst>
                  </a:tr>
                  <a:tr h="121920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99502" r="-100337" b="-49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99502" r="-337" b="-498"/>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7233000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BEF6C06D-4857-0AFE-074F-40C9C699CBCD}"/>
                  </a:ext>
                </a:extLst>
              </p:cNvPr>
              <p:cNvGraphicFramePr/>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BEF6C06D-4857-0AFE-074F-40C9C699CBCD}"/>
                  </a:ext>
                </a:extLst>
              </p:cNvPr>
              <p:cNvGraphicFramePr/>
              <p:nvPr>
                <p:extLst>
                  <p:ext uri="{D42A27DB-BD31-4B8C-83A1-F6EECF244321}">
                    <p14:modId xmlns:p14="http://schemas.microsoft.com/office/powerpoint/2010/main" val="1447182675"/>
                  </p:ext>
                </p:extLst>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062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62" r="-409" b="-86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19FE870D-C571-23D2-E117-61FFFA40489D}"/>
                  </a:ext>
                </a:extLst>
              </p:cNvPr>
              <p:cNvGraphicFramePr>
                <a:graphicFrameLocks noGrp="1"/>
              </p:cNvGraphicFramePr>
              <p:nvPr>
                <p:extLst>
                  <p:ext uri="{D42A27DB-BD31-4B8C-83A1-F6EECF244321}">
                    <p14:modId xmlns:p14="http://schemas.microsoft.com/office/powerpoint/2010/main" val="392269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19FE870D-C571-23D2-E117-61FFFA40489D}"/>
                  </a:ext>
                </a:extLst>
              </p:cNvPr>
              <p:cNvGraphicFramePr>
                <a:graphicFrameLocks noGrp="1"/>
              </p:cNvGraphicFramePr>
              <p:nvPr>
                <p:extLst>
                  <p:ext uri="{D42A27DB-BD31-4B8C-83A1-F6EECF244321}">
                    <p14:modId xmlns:p14="http://schemas.microsoft.com/office/powerpoint/2010/main" val="3922694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29371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9A566658-A21E-EDA8-1A04-07DB306506C7}"/>
                  </a:ext>
                </a:extLst>
              </p:cNvPr>
              <p:cNvGraphicFramePr/>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𝑎</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𝑏</m:t>
                              </m:r>
                              <m:r>
                                <a:rPr lang="en-GB" sz="2300" b="0" i="1" u="none" strike="noStrike" cap="none" smtClean="0">
                                  <a:solidFill>
                                    <a:schemeClr val="dk1"/>
                                  </a:solidFill>
                                  <a:latin typeface="Cambria Math" panose="02040503050406030204" pitchFamily="18" charset="0"/>
                                  <a:cs typeface="Times New Roman"/>
                                  <a:sym typeface="Times New Roman"/>
                                </a:rPr>
                                <m:t>=11</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𝑎</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𝑏</m:t>
                              </m:r>
                              <m:r>
                                <a:rPr lang="en-GB" sz="2300" b="0" i="1" u="none" strike="noStrike" cap="none" smtClean="0">
                                  <a:solidFill>
                                    <a:schemeClr val="dk1"/>
                                  </a:solidFill>
                                  <a:latin typeface="Cambria Math" panose="02040503050406030204" pitchFamily="18" charset="0"/>
                                  <a:cs typeface="Times New Roman"/>
                                  <a:sym typeface="Times New Roman"/>
                                </a:rPr>
                                <m:t>=20</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9A566658-A21E-EDA8-1A04-07DB306506C7}"/>
                  </a:ext>
                </a:extLst>
              </p:cNvPr>
              <p:cNvGraphicFramePr/>
              <p:nvPr/>
            </p:nvGraphicFramePr>
            <p:xfrm>
              <a:off x="108044" y="862525"/>
              <a:ext cx="4463955" cy="1406281"/>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062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62" r="-409" b="-86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09285C39-5EEB-DA94-60F9-CAC70A8C5979}"/>
                  </a:ext>
                </a:extLst>
              </p:cNvPr>
              <p:cNvGraphicFramePr>
                <a:graphicFrameLocks noGrp="1"/>
              </p:cNvGraphicFramePr>
              <p:nvPr>
                <p:extLst>
                  <p:ext uri="{D42A27DB-BD31-4B8C-83A1-F6EECF244321}">
                    <p14:modId xmlns:p14="http://schemas.microsoft.com/office/powerpoint/2010/main" val="89522491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𝑎</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𝑏</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09285C39-5EEB-DA94-60F9-CAC70A8C5979}"/>
                  </a:ext>
                </a:extLst>
              </p:cNvPr>
              <p:cNvGraphicFramePr>
                <a:graphicFrameLocks noGrp="1"/>
              </p:cNvGraphicFramePr>
              <p:nvPr>
                <p:extLst>
                  <p:ext uri="{D42A27DB-BD31-4B8C-83A1-F6EECF244321}">
                    <p14:modId xmlns:p14="http://schemas.microsoft.com/office/powerpoint/2010/main" val="895224918"/>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4264297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450A1DE3-6095-35FC-167E-4CBA55897631}"/>
                  </a:ext>
                </a:extLst>
              </p:cNvPr>
              <p:cNvGraphicFramePr/>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=7</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=2</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450A1DE3-6095-35FC-167E-4CBA55897631}"/>
                  </a:ext>
                </a:extLst>
              </p:cNvPr>
              <p:cNvGraphicFramePr/>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1434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8" r="-409" b="-85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8D37F392-071B-BB28-A543-8584FD842747}"/>
                  </a:ext>
                </a:extLst>
              </p:cNvPr>
              <p:cNvGraphicFramePr>
                <a:graphicFrameLocks noGrp="1"/>
              </p:cNvGraphicFramePr>
              <p:nvPr>
                <p:extLst>
                  <p:ext uri="{D42A27DB-BD31-4B8C-83A1-F6EECF244321}">
                    <p14:modId xmlns:p14="http://schemas.microsoft.com/office/powerpoint/2010/main" val="125063834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  </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8D37F392-071B-BB28-A543-8584FD842747}"/>
                  </a:ext>
                </a:extLst>
              </p:cNvPr>
              <p:cNvGraphicFramePr>
                <a:graphicFrameLocks noGrp="1"/>
              </p:cNvGraphicFramePr>
              <p:nvPr>
                <p:extLst>
                  <p:ext uri="{D42A27DB-BD31-4B8C-83A1-F6EECF244321}">
                    <p14:modId xmlns:p14="http://schemas.microsoft.com/office/powerpoint/2010/main" val="1250638340"/>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391706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8072E394-B416-0670-2332-055DA13EA407}"/>
                  </a:ext>
                </a:extLst>
              </p:cNvPr>
              <p:cNvGraphicFramePr/>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𝑚</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=13</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defTabSz="914400" rtl="0" eaLnBrk="1" fontAlgn="auto" latinLnBrk="0" hangingPunct="1">
                            <a:lnSpc>
                              <a:spcPct val="100000"/>
                            </a:lnSpc>
                            <a:spcBef>
                              <a:spcPts val="0"/>
                            </a:spcBef>
                            <a:spcAft>
                              <a:spcPts val="0"/>
                            </a:spcAft>
                            <a:buClr>
                              <a:srgbClr val="000000"/>
                            </a:buClr>
                            <a:buSzPts val="2300"/>
                            <a:buFont typeface="Arial"/>
                            <a:buNone/>
                            <a:tabLst/>
                            <a:defRPr/>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𝑚</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𝑛</m:t>
                              </m:r>
                              <m:r>
                                <a:rPr lang="en-GB" sz="2300" b="0" i="1" u="none" strike="noStrike" cap="none" smtClean="0">
                                  <a:solidFill>
                                    <a:schemeClr val="dk1"/>
                                  </a:solidFill>
                                  <a:latin typeface="Cambria Math" panose="02040503050406030204" pitchFamily="18" charset="0"/>
                                  <a:cs typeface="Times New Roman"/>
                                  <a:sym typeface="Times New Roman"/>
                                </a:rPr>
                                <m:t>=7</m:t>
                              </m:r>
                            </m:oMath>
                          </a14:m>
                          <a:r>
                            <a:rPr lang="en-GB" sz="2300" u="none" strike="noStrike" cap="none" baseline="30000" dirty="0">
                              <a:solidFill>
                                <a:schemeClr val="dk1"/>
                              </a:solidFill>
                              <a:latin typeface="Times New Roman"/>
                              <a:ea typeface="Times New Roman"/>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8072E394-B416-0670-2332-055DA13EA407}"/>
                  </a:ext>
                </a:extLst>
              </p:cNvPr>
              <p:cNvGraphicFramePr/>
              <p:nvPr/>
            </p:nvGraphicFramePr>
            <p:xfrm>
              <a:off x="108044" y="862525"/>
              <a:ext cx="4463955" cy="1414346"/>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1434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8" r="-409" b="-858"/>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68096292-9ED8-26E0-7781-93A8115E881F}"/>
                  </a:ext>
                </a:extLst>
              </p:cNvPr>
              <p:cNvGraphicFramePr>
                <a:graphicFrameLocks noGrp="1"/>
              </p:cNvGraphicFramePr>
              <p:nvPr>
                <p:extLst>
                  <p:ext uri="{D42A27DB-BD31-4B8C-83A1-F6EECF244321}">
                    <p14:modId xmlns:p14="http://schemas.microsoft.com/office/powerpoint/2010/main" val="14375288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m:t>
                              </m:r>
                              <m:f>
                                <m:fPr>
                                  <m:ctrlPr>
                                    <a:rPr lang="en-GB" sz="1600" b="0" i="1" smtClean="0">
                                      <a:solidFill>
                                        <a:schemeClr val="tx1"/>
                                      </a:solidFill>
                                      <a:latin typeface="Cambria Math" panose="02040503050406030204" pitchFamily="18" charset="0"/>
                                    </a:rPr>
                                  </m:ctrlPr>
                                </m:fPr>
                                <m:num>
                                  <m:r>
                                    <a:rPr lang="en-GB" sz="1600" b="0" i="1" smtClean="0">
                                      <a:solidFill>
                                        <a:schemeClr val="tx1"/>
                                      </a:solidFill>
                                      <a:latin typeface="Cambria Math" panose="02040503050406030204" pitchFamily="18" charset="0"/>
                                    </a:rPr>
                                    <m:t>5</m:t>
                                  </m:r>
                                </m:num>
                                <m:den>
                                  <m:r>
                                    <a:rPr lang="en-GB" sz="1600" b="0" i="1" smtClean="0">
                                      <a:solidFill>
                                        <a:schemeClr val="tx1"/>
                                      </a:solidFill>
                                      <a:latin typeface="Cambria Math" panose="02040503050406030204" pitchFamily="18" charset="0"/>
                                    </a:rPr>
                                    <m:t>3</m:t>
                                  </m:r>
                                </m:den>
                              </m:f>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=4</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=4,  </m:t>
                              </m:r>
                              <m:r>
                                <a:rPr lang="en-GB" sz="1600" b="0" i="1" smtClean="0">
                                  <a:solidFill>
                                    <a:schemeClr val="tx1"/>
                                  </a:solidFill>
                                  <a:latin typeface="Cambria Math" panose="02040503050406030204" pitchFamily="18" charset="0"/>
                                </a:rPr>
                                <m:t>𝑛</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68096292-9ED8-26E0-7781-93A8115E881F}"/>
                  </a:ext>
                </a:extLst>
              </p:cNvPr>
              <p:cNvGraphicFramePr>
                <a:graphicFrameLocks noGrp="1"/>
              </p:cNvGraphicFramePr>
              <p:nvPr>
                <p:extLst>
                  <p:ext uri="{D42A27DB-BD31-4B8C-83A1-F6EECF244321}">
                    <p14:modId xmlns:p14="http://schemas.microsoft.com/office/powerpoint/2010/main" val="143752880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519441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GB" b="1" dirty="0">
                <a:solidFill>
                  <a:srgbClr val="FFFFFF"/>
                </a:solidFill>
                <a:latin typeface="Nunito Sans"/>
                <a:ea typeface="Nunito Sans"/>
                <a:cs typeface="Nunito Sans"/>
                <a:sym typeface="Nunito Sans"/>
              </a:rPr>
              <a:t>Simultaneous Equations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388F27DA-D9A2-F9FE-E07B-D34C627BECFE}"/>
                  </a:ext>
                </a:extLst>
              </p:cNvPr>
              <p:cNvGraphicFramePr/>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Solve:</a:t>
                          </a: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𝑞</m:t>
                              </m:r>
                              <m:r>
                                <a:rPr lang="en-GB" sz="2300" b="0" i="1" u="none" strike="noStrike" cap="none" smtClean="0">
                                  <a:solidFill>
                                    <a:schemeClr val="dk1"/>
                                  </a:solidFill>
                                  <a:latin typeface="Cambria Math" panose="02040503050406030204" pitchFamily="18" charset="0"/>
                                  <a:cs typeface="Times New Roman"/>
                                  <a:sym typeface="Times New Roman"/>
                                </a:rPr>
                                <m:t>=13</m:t>
                              </m:r>
                            </m:oMath>
                          </a14:m>
                          <a:r>
                            <a:rPr lang="en-GB" sz="2300" b="0" u="none" strike="noStrike" cap="none" dirty="0">
                              <a:solidFill>
                                <a:schemeClr val="dk1"/>
                              </a:solidFill>
                              <a:cs typeface="Times New Roman"/>
                              <a:sym typeface="Times New Roman"/>
                            </a:rPr>
                            <a:t> </a:t>
                          </a: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r>
                            <a:rPr lang="en-GB" sz="1200" b="0" u="none" strike="noStrike" cap="none" dirty="0">
                              <a:solidFill>
                                <a:schemeClr val="dk1"/>
                              </a:solidFill>
                              <a:cs typeface="Times New Roman"/>
                              <a:sym typeface="Times New Roman"/>
                            </a:rPr>
                            <a:t> </a:t>
                          </a: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𝑝</m:t>
                              </m:r>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𝑞</m:t>
                              </m:r>
                              <m:r>
                                <a:rPr lang="en-GB" sz="2300" b="0" i="1" u="none" strike="noStrike" cap="none" smtClean="0">
                                  <a:solidFill>
                                    <a:schemeClr val="dk1"/>
                                  </a:solidFill>
                                  <a:latin typeface="Cambria Math" panose="02040503050406030204" pitchFamily="18" charset="0"/>
                                  <a:cs typeface="Times New Roman"/>
                                  <a:sym typeface="Times New Roman"/>
                                </a:rPr>
                                <m:t>=−7</m:t>
                              </m:r>
                            </m:oMath>
                          </a14:m>
                          <a:endParaRPr lang="en-GB" sz="2300" u="none" strike="noStrike" cap="none" baseline="30000" dirty="0">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2300"/>
                            <a:buFont typeface="Arial"/>
                            <a:buNone/>
                          </a:pP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388F27DA-D9A2-F9FE-E07B-D34C627BECFE}"/>
                  </a:ext>
                </a:extLst>
              </p:cNvPr>
              <p:cNvGraphicFramePr/>
              <p:nvPr/>
            </p:nvGraphicFramePr>
            <p:xfrm>
              <a:off x="108044" y="862525"/>
              <a:ext cx="4463955" cy="1422410"/>
            </p:xfrm>
            <a:graphic>
              <a:graphicData uri="http://schemas.openxmlformats.org/drawingml/2006/table">
                <a:tbl>
                  <a:tblPr firstRow="1" bandRow="1">
                    <a:noFill/>
                    <a:tableStyleId>{A6BA4920-4505-4A8C-96F8-C5BF0228D626}</a:tableStyleId>
                  </a:tblPr>
                  <a:tblGrid>
                    <a:gridCol w="4463955">
                      <a:extLst>
                        <a:ext uri="{9D8B030D-6E8A-4147-A177-3AD203B41FA5}">
                          <a16:colId xmlns:a16="http://schemas.microsoft.com/office/drawing/2014/main" val="20000"/>
                        </a:ext>
                      </a:extLst>
                    </a:gridCol>
                  </a:tblGrid>
                  <a:tr h="14224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36" t="-855" r="-409" b="-855"/>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0B374EC0-4E91-B960-3F33-D359C0B08634}"/>
                  </a:ext>
                </a:extLst>
              </p:cNvPr>
              <p:cNvGraphicFramePr>
                <a:graphicFrameLocks noGrp="1"/>
              </p:cNvGraphicFramePr>
              <p:nvPr>
                <p:extLst>
                  <p:ext uri="{D42A27DB-BD31-4B8C-83A1-F6EECF244321}">
                    <p14:modId xmlns:p14="http://schemas.microsoft.com/office/powerpoint/2010/main" val="41115170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𝑝</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𝑞</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𝑝</m:t>
                              </m:r>
                              <m:r>
                                <a:rPr lang="en-GB" sz="1600" b="0" i="1" smtClean="0">
                                  <a:solidFill>
                                    <a:schemeClr val="tx1"/>
                                  </a:solidFill>
                                  <a:latin typeface="Cambria Math" panose="02040503050406030204" pitchFamily="18" charset="0"/>
                                </a:rPr>
                                <m:t>=2,  </m:t>
                              </m:r>
                              <m:r>
                                <a:rPr lang="en-GB" sz="1600" b="0" i="1" smtClean="0">
                                  <a:solidFill>
                                    <a:schemeClr val="tx1"/>
                                  </a:solidFill>
                                  <a:latin typeface="Cambria Math" panose="02040503050406030204" pitchFamily="18" charset="0"/>
                                </a:rPr>
                                <m:t>𝑞</m:t>
                              </m:r>
                              <m:r>
                                <a:rPr lang="en-GB" sz="1600" b="0" i="1" smtClean="0">
                                  <a:solidFill>
                                    <a:schemeClr val="tx1"/>
                                  </a:solidFill>
                                  <a:latin typeface="Cambria Math" panose="02040503050406030204" pitchFamily="18" charset="0"/>
                                </a:rPr>
                                <m:t>=3</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𝑝</m:t>
                              </m:r>
                              <m:r>
                                <a:rPr lang="en-GB" sz="1600" b="0" i="1" smtClean="0">
                                  <a:solidFill>
                                    <a:schemeClr val="tx1"/>
                                  </a:solidFill>
                                  <a:latin typeface="Cambria Math" panose="02040503050406030204" pitchFamily="18" charset="0"/>
                                </a:rPr>
                                <m:t>=5,  </m:t>
                              </m:r>
                              <m:r>
                                <a:rPr lang="en-GB" sz="1600" b="0" i="1" smtClean="0">
                                  <a:solidFill>
                                    <a:schemeClr val="tx1"/>
                                  </a:solidFill>
                                  <a:latin typeface="Cambria Math" panose="02040503050406030204" pitchFamily="18" charset="0"/>
                                </a:rPr>
                                <m:t>𝑞</m:t>
                              </m:r>
                              <m:r>
                                <a:rPr lang="en-GB" sz="1600" b="0" i="1" smtClean="0">
                                  <a:solidFill>
                                    <a:schemeClr val="tx1"/>
                                  </a:solidFill>
                                  <a:latin typeface="Cambria Math" panose="02040503050406030204" pitchFamily="18" charset="0"/>
                                </a:rPr>
                                <m:t>=−1</m:t>
                              </m:r>
                            </m:oMath>
                          </a14:m>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𝑝</m:t>
                              </m:r>
                              <m:r>
                                <a:rPr lang="en-GB" sz="1600" b="0" i="1" smtClean="0">
                                  <a:solidFill>
                                    <a:schemeClr val="tx1"/>
                                  </a:solidFill>
                                  <a:latin typeface="Cambria Math" panose="02040503050406030204" pitchFamily="18" charset="0"/>
                                </a:rPr>
                                <m:t>=1,  </m:t>
                              </m:r>
                              <m:r>
                                <a:rPr lang="en-GB" sz="1600" b="0" i="1" smtClean="0">
                                  <a:solidFill>
                                    <a:schemeClr val="tx1"/>
                                  </a:solidFill>
                                  <a:latin typeface="Cambria Math" panose="02040503050406030204" pitchFamily="18" charset="0"/>
                                </a:rPr>
                                <m:t>𝑞</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0B374EC0-4E91-B960-3F33-D359C0B08634}"/>
                  </a:ext>
                </a:extLst>
              </p:cNvPr>
              <p:cNvGraphicFramePr>
                <a:graphicFrameLocks noGrp="1"/>
              </p:cNvGraphicFramePr>
              <p:nvPr>
                <p:extLst>
                  <p:ext uri="{D42A27DB-BD31-4B8C-83A1-F6EECF244321}">
                    <p14:modId xmlns:p14="http://schemas.microsoft.com/office/powerpoint/2010/main" val="4111517081"/>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4"/>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Tree>
    <p:extLst>
      <p:ext uri="{BB962C8B-B14F-4D97-AF65-F5344CB8AC3E}">
        <p14:creationId xmlns:p14="http://schemas.microsoft.com/office/powerpoint/2010/main" val="363267988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350</TotalTime>
  <Words>3699</Words>
  <Application>Microsoft Office PowerPoint</Application>
  <PresentationFormat>On-screen Show (16:9)</PresentationFormat>
  <Paragraphs>446</Paragraphs>
  <Slides>45</Slides>
  <Notes>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Cambria Math</vt:lpstr>
      <vt:lpstr>Calibri</vt:lpstr>
      <vt:lpstr>Nunito Sans</vt:lpstr>
      <vt:lpstr>Times New Roman</vt:lpstr>
      <vt:lpstr>Arial</vt:lpstr>
      <vt:lpstr>Nunito</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22</cp:revision>
  <dcterms:modified xsi:type="dcterms:W3CDTF">2023-03-22T10:56:50Z</dcterms:modified>
</cp:coreProperties>
</file>