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8" r:id="rId3"/>
    <p:sldId id="259" r:id="rId4"/>
    <p:sldId id="318" r:id="rId5"/>
    <p:sldId id="319" r:id="rId6"/>
    <p:sldId id="320" r:id="rId7"/>
    <p:sldId id="321" r:id="rId8"/>
    <p:sldId id="322" r:id="rId9"/>
    <p:sldId id="323" r:id="rId10"/>
    <p:sldId id="324" r:id="rId11"/>
    <p:sldId id="325" r:id="rId12"/>
    <p:sldId id="326" r:id="rId13"/>
    <p:sldId id="327" r:id="rId14"/>
    <p:sldId id="328" r:id="rId15"/>
    <p:sldId id="329" r:id="rId16"/>
    <p:sldId id="330" r:id="rId17"/>
    <p:sldId id="331" r:id="rId18"/>
    <p:sldId id="332" r:id="rId19"/>
    <p:sldId id="261"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263"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pitchFamily="2" charset="0"/>
      <p:regular r:id="rId43"/>
      <p:bold r:id="rId44"/>
      <p:italic r:id="rId45"/>
      <p:boldItalic r:id="rId46"/>
    </p:embeddedFont>
    <p:embeddedFont>
      <p:font typeface="Nunito Sans"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1" roundtripDataSignature="AMtx7miiBT0pNnnqROfPB1u5IlwIGW/y8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DE739F-C1F1-4E79-A4B3-C807D7E7EF14}" v="1253" dt="2023-03-27T18:23:33.359"/>
  </p1510:revLst>
</p1510:revInfo>
</file>

<file path=ppt/tableStyles.xml><?xml version="1.0" encoding="utf-8"?>
<a:tblStyleLst xmlns:a="http://schemas.openxmlformats.org/drawingml/2006/main" def="{A6BA4920-4505-4A8C-96F8-C5BF0228D626}">
  <a:tblStyle styleId="{A6BA4920-4505-4A8C-96F8-C5BF0228D626}"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83D3C34C-05C9-46D4-825C-24B45D246992}"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1" d="100"/>
          <a:sy n="71" d="100"/>
        </p:scale>
        <p:origin x="68" y="12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76" Type="http://schemas.openxmlformats.org/officeDocument/2006/relationships/tableStyles" Target="tableStyles.xml"/><Relationship Id="rId7" Type="http://schemas.openxmlformats.org/officeDocument/2006/relationships/slide" Target="slides/slide6.xml"/><Relationship Id="rId71"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74"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77" Type="http://schemas.microsoft.com/office/2016/11/relationships/changesInfo" Target="changesInfos/changesInfo1.xml"/><Relationship Id="rId8" Type="http://schemas.openxmlformats.org/officeDocument/2006/relationships/slide" Target="slides/slide7.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73" Type="http://schemas.openxmlformats.org/officeDocument/2006/relationships/presProps" Target="presProps.xml"/><Relationship Id="rId7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88DE739F-C1F1-4E79-A4B3-C807D7E7EF14}"/>
    <pc:docChg chg="undo custSel addSld delSld modSld modMainMaster">
      <pc:chgData name="Janette Warburton" userId="3e27661f259abf4c" providerId="LiveId" clId="{88DE739F-C1F1-4E79-A4B3-C807D7E7EF14}" dt="2023-03-27T18:23:33.359" v="3355" actId="207"/>
      <pc:docMkLst>
        <pc:docMk/>
      </pc:docMkLst>
      <pc:sldChg chg="modSp mod">
        <pc:chgData name="Janette Warburton" userId="3e27661f259abf4c" providerId="LiveId" clId="{88DE739F-C1F1-4E79-A4B3-C807D7E7EF14}" dt="2023-03-27T17:14:04.030" v="47" actId="313"/>
        <pc:sldMkLst>
          <pc:docMk/>
          <pc:sldMk cId="0" sldId="258"/>
        </pc:sldMkLst>
        <pc:spChg chg="mod">
          <ac:chgData name="Janette Warburton" userId="3e27661f259abf4c" providerId="LiveId" clId="{88DE739F-C1F1-4E79-A4B3-C807D7E7EF14}" dt="2023-03-27T17:14:04.030" v="47" actId="313"/>
          <ac:spMkLst>
            <pc:docMk/>
            <pc:sldMk cId="0" sldId="258"/>
            <ac:spMk id="119" creationId="{00000000-0000-0000-0000-000000000000}"/>
          </ac:spMkLst>
        </pc:spChg>
      </pc:sldChg>
      <pc:sldChg chg="modSp mod">
        <pc:chgData name="Janette Warburton" userId="3e27661f259abf4c" providerId="LiveId" clId="{88DE739F-C1F1-4E79-A4B3-C807D7E7EF14}" dt="2023-03-27T17:16:52.286" v="133" actId="20577"/>
        <pc:sldMkLst>
          <pc:docMk/>
          <pc:sldMk cId="0" sldId="259"/>
        </pc:sldMkLst>
        <pc:spChg chg="mod">
          <ac:chgData name="Janette Warburton" userId="3e27661f259abf4c" providerId="LiveId" clId="{88DE739F-C1F1-4E79-A4B3-C807D7E7EF14}" dt="2023-03-27T17:16:52.286" v="133" actId="20577"/>
          <ac:spMkLst>
            <pc:docMk/>
            <pc:sldMk cId="0" sldId="259"/>
            <ac:spMk id="126" creationId="{00000000-0000-0000-0000-000000000000}"/>
          </ac:spMkLst>
        </pc:spChg>
      </pc:sldChg>
      <pc:sldChg chg="modSp mod">
        <pc:chgData name="Janette Warburton" userId="3e27661f259abf4c" providerId="LiveId" clId="{88DE739F-C1F1-4E79-A4B3-C807D7E7EF14}" dt="2023-03-27T17:18:25.480" v="273" actId="20577"/>
        <pc:sldMkLst>
          <pc:docMk/>
          <pc:sldMk cId="2267908406" sldId="303"/>
        </pc:sldMkLst>
        <pc:spChg chg="mod">
          <ac:chgData name="Janette Warburton" userId="3e27661f259abf4c" providerId="LiveId" clId="{88DE739F-C1F1-4E79-A4B3-C807D7E7EF14}" dt="2023-03-27T17:14:31.310" v="73" actId="313"/>
          <ac:spMkLst>
            <pc:docMk/>
            <pc:sldMk cId="2267908406" sldId="303"/>
            <ac:spMk id="131" creationId="{00000000-0000-0000-0000-000000000000}"/>
          </ac:spMkLst>
        </pc:spChg>
        <pc:graphicFrameChg chg="mod modGraphic">
          <ac:chgData name="Janette Warburton" userId="3e27661f259abf4c" providerId="LiveId" clId="{88DE739F-C1F1-4E79-A4B3-C807D7E7EF14}" dt="2023-03-27T17:18:25.480" v="273" actId="20577"/>
          <ac:graphicFrameMkLst>
            <pc:docMk/>
            <pc:sldMk cId="2267908406" sldId="303"/>
            <ac:graphicFrameMk id="3" creationId="{027D1A41-C7BE-6AFC-F30F-D3BCA1C7E09F}"/>
          </ac:graphicFrameMkLst>
        </pc:graphicFrameChg>
        <pc:graphicFrameChg chg="mod">
          <ac:chgData name="Janette Warburton" userId="3e27661f259abf4c" providerId="LiveId" clId="{88DE739F-C1F1-4E79-A4B3-C807D7E7EF14}" dt="2023-03-27T17:17:23.087" v="162" actId="6549"/>
          <ac:graphicFrameMkLst>
            <pc:docMk/>
            <pc:sldMk cId="2267908406" sldId="303"/>
            <ac:graphicFrameMk id="4" creationId="{E4360D80-D9B3-C0A7-AEA5-8D86620225AD}"/>
          </ac:graphicFrameMkLst>
        </pc:graphicFrameChg>
      </pc:sldChg>
      <pc:sldChg chg="modSp mod">
        <pc:chgData name="Janette Warburton" userId="3e27661f259abf4c" providerId="LiveId" clId="{88DE739F-C1F1-4E79-A4B3-C807D7E7EF14}" dt="2023-03-27T17:19:49.827" v="427" actId="20577"/>
        <pc:sldMkLst>
          <pc:docMk/>
          <pc:sldMk cId="3553844269" sldId="304"/>
        </pc:sldMkLst>
        <pc:spChg chg="mod">
          <ac:chgData name="Janette Warburton" userId="3e27661f259abf4c" providerId="LiveId" clId="{88DE739F-C1F1-4E79-A4B3-C807D7E7EF14}" dt="2023-03-27T17:14:31.507" v="74" actId="313"/>
          <ac:spMkLst>
            <pc:docMk/>
            <pc:sldMk cId="3553844269" sldId="304"/>
            <ac:spMk id="7" creationId="{989D9AAB-B07F-5899-C301-DE619BBA04FF}"/>
          </ac:spMkLst>
        </pc:spChg>
        <pc:graphicFrameChg chg="mod">
          <ac:chgData name="Janette Warburton" userId="3e27661f259abf4c" providerId="LiveId" clId="{88DE739F-C1F1-4E79-A4B3-C807D7E7EF14}" dt="2023-03-27T17:18:54.657" v="300" actId="20577"/>
          <ac:graphicFrameMkLst>
            <pc:docMk/>
            <pc:sldMk cId="3553844269" sldId="304"/>
            <ac:graphicFrameMk id="5" creationId="{C9A83563-A900-3015-0661-5B84C2F35392}"/>
          </ac:graphicFrameMkLst>
        </pc:graphicFrameChg>
        <pc:graphicFrameChg chg="mod modGraphic">
          <ac:chgData name="Janette Warburton" userId="3e27661f259abf4c" providerId="LiveId" clId="{88DE739F-C1F1-4E79-A4B3-C807D7E7EF14}" dt="2023-03-27T17:19:49.827" v="427" actId="20577"/>
          <ac:graphicFrameMkLst>
            <pc:docMk/>
            <pc:sldMk cId="3553844269" sldId="304"/>
            <ac:graphicFrameMk id="6" creationId="{0F198FE8-C30B-8276-6A7D-2D9AC06B3C14}"/>
          </ac:graphicFrameMkLst>
        </pc:graphicFrameChg>
      </pc:sldChg>
      <pc:sldChg chg="modSp mod">
        <pc:chgData name="Janette Warburton" userId="3e27661f259abf4c" providerId="LiveId" clId="{88DE739F-C1F1-4E79-A4B3-C807D7E7EF14}" dt="2023-03-27T17:21:23.554" v="587" actId="20577"/>
        <pc:sldMkLst>
          <pc:docMk/>
          <pc:sldMk cId="4200554800" sldId="305"/>
        </pc:sldMkLst>
        <pc:spChg chg="mod">
          <ac:chgData name="Janette Warburton" userId="3e27661f259abf4c" providerId="LiveId" clId="{88DE739F-C1F1-4E79-A4B3-C807D7E7EF14}" dt="2023-03-27T17:14:31.714" v="75" actId="313"/>
          <ac:spMkLst>
            <pc:docMk/>
            <pc:sldMk cId="4200554800" sldId="305"/>
            <ac:spMk id="4" creationId="{0BF420E1-AC7A-FB66-240E-CBD7E63861E3}"/>
          </ac:spMkLst>
        </pc:spChg>
        <pc:graphicFrameChg chg="mod">
          <ac:chgData name="Janette Warburton" userId="3e27661f259abf4c" providerId="LiveId" clId="{88DE739F-C1F1-4E79-A4B3-C807D7E7EF14}" dt="2023-03-27T17:20:36.882" v="455" actId="20577"/>
          <ac:graphicFrameMkLst>
            <pc:docMk/>
            <pc:sldMk cId="4200554800" sldId="305"/>
            <ac:graphicFrameMk id="2" creationId="{B0E2CC7E-F442-B943-7B6D-ADFF058C72E1}"/>
          </ac:graphicFrameMkLst>
        </pc:graphicFrameChg>
        <pc:graphicFrameChg chg="mod modGraphic">
          <ac:chgData name="Janette Warburton" userId="3e27661f259abf4c" providerId="LiveId" clId="{88DE739F-C1F1-4E79-A4B3-C807D7E7EF14}" dt="2023-03-27T17:21:23.554" v="587" actId="20577"/>
          <ac:graphicFrameMkLst>
            <pc:docMk/>
            <pc:sldMk cId="4200554800" sldId="305"/>
            <ac:graphicFrameMk id="3" creationId="{C3A41BFC-0F54-2751-E133-5153131BED25}"/>
          </ac:graphicFrameMkLst>
        </pc:graphicFrameChg>
      </pc:sldChg>
      <pc:sldChg chg="addSp delSp modSp mod">
        <pc:chgData name="Janette Warburton" userId="3e27661f259abf4c" providerId="LiveId" clId="{88DE739F-C1F1-4E79-A4B3-C807D7E7EF14}" dt="2023-03-27T17:23:46.080" v="786" actId="207"/>
        <pc:sldMkLst>
          <pc:docMk/>
          <pc:sldMk cId="665975418" sldId="306"/>
        </pc:sldMkLst>
        <pc:spChg chg="mod">
          <ac:chgData name="Janette Warburton" userId="3e27661f259abf4c" providerId="LiveId" clId="{88DE739F-C1F1-4E79-A4B3-C807D7E7EF14}" dt="2023-03-27T17:14:31.908" v="76" actId="313"/>
          <ac:spMkLst>
            <pc:docMk/>
            <pc:sldMk cId="665975418" sldId="306"/>
            <ac:spMk id="5" creationId="{1DCA70CB-6AA8-372E-F608-1BEFFA536E11}"/>
          </ac:spMkLst>
        </pc:spChg>
        <pc:graphicFrameChg chg="add mod modGraphic">
          <ac:chgData name="Janette Warburton" userId="3e27661f259abf4c" providerId="LiveId" clId="{88DE739F-C1F1-4E79-A4B3-C807D7E7EF14}" dt="2023-03-27T17:23:46.080" v="786" actId="207"/>
          <ac:graphicFrameMkLst>
            <pc:docMk/>
            <pc:sldMk cId="665975418" sldId="306"/>
            <ac:graphicFrameMk id="2" creationId="{4D136580-0380-19B7-3756-336E723DB488}"/>
          </ac:graphicFrameMkLst>
        </pc:graphicFrameChg>
        <pc:graphicFrameChg chg="mod modGraphic">
          <ac:chgData name="Janette Warburton" userId="3e27661f259abf4c" providerId="LiveId" clId="{88DE739F-C1F1-4E79-A4B3-C807D7E7EF14}" dt="2023-03-27T17:22:09.893" v="662" actId="14100"/>
          <ac:graphicFrameMkLst>
            <pc:docMk/>
            <pc:sldMk cId="665975418" sldId="306"/>
            <ac:graphicFrameMk id="4" creationId="{DEE36E9C-7D84-444B-9E3B-ECB8734BA2AF}"/>
          </ac:graphicFrameMkLst>
        </pc:graphicFrameChg>
        <pc:graphicFrameChg chg="del">
          <ac:chgData name="Janette Warburton" userId="3e27661f259abf4c" providerId="LiveId" clId="{88DE739F-C1F1-4E79-A4B3-C807D7E7EF14}" dt="2023-03-27T17:22:28.446" v="663" actId="478"/>
          <ac:graphicFrameMkLst>
            <pc:docMk/>
            <pc:sldMk cId="665975418" sldId="306"/>
            <ac:graphicFrameMk id="6" creationId="{DF7CD1F1-1B40-0604-66B0-FFA498F8A12D}"/>
          </ac:graphicFrameMkLst>
        </pc:graphicFrameChg>
        <pc:picChg chg="add mod">
          <ac:chgData name="Janette Warburton" userId="3e27661f259abf4c" providerId="LiveId" clId="{88DE739F-C1F1-4E79-A4B3-C807D7E7EF14}" dt="2023-03-27T17:22:48.466" v="688" actId="1037"/>
          <ac:picMkLst>
            <pc:docMk/>
            <pc:sldMk cId="665975418" sldId="306"/>
            <ac:picMk id="3" creationId="{B9A89A56-BC78-04AA-C9BC-626EDE94894B}"/>
          </ac:picMkLst>
        </pc:picChg>
      </pc:sldChg>
      <pc:sldChg chg="addSp delSp modSp mod">
        <pc:chgData name="Janette Warburton" userId="3e27661f259abf4c" providerId="LiveId" clId="{88DE739F-C1F1-4E79-A4B3-C807D7E7EF14}" dt="2023-03-27T18:18:35.421" v="3261" actId="20577"/>
        <pc:sldMkLst>
          <pc:docMk/>
          <pc:sldMk cId="1565578873" sldId="307"/>
        </pc:sldMkLst>
        <pc:spChg chg="mod">
          <ac:chgData name="Janette Warburton" userId="3e27661f259abf4c" providerId="LiveId" clId="{88DE739F-C1F1-4E79-A4B3-C807D7E7EF14}" dt="2023-03-27T17:14:32.120" v="77" actId="313"/>
          <ac:spMkLst>
            <pc:docMk/>
            <pc:sldMk cId="1565578873" sldId="307"/>
            <ac:spMk id="3" creationId="{EE8C324B-D3C6-3FC4-A0ED-A788366D6CB5}"/>
          </ac:spMkLst>
        </pc:spChg>
        <pc:graphicFrameChg chg="add mod">
          <ac:chgData name="Janette Warburton" userId="3e27661f259abf4c" providerId="LiveId" clId="{88DE739F-C1F1-4E79-A4B3-C807D7E7EF14}" dt="2023-03-27T17:24:18.813" v="795" actId="20577"/>
          <ac:graphicFrameMkLst>
            <pc:docMk/>
            <pc:sldMk cId="1565578873" sldId="307"/>
            <ac:graphicFrameMk id="2" creationId="{0B5EFF81-F7E4-9A76-C757-D9DD42EA9705}"/>
          </ac:graphicFrameMkLst>
        </pc:graphicFrameChg>
        <pc:graphicFrameChg chg="add mod modGraphic">
          <ac:chgData name="Janette Warburton" userId="3e27661f259abf4c" providerId="LiveId" clId="{88DE739F-C1F1-4E79-A4B3-C807D7E7EF14}" dt="2023-03-27T18:18:35.421" v="3261" actId="20577"/>
          <ac:graphicFrameMkLst>
            <pc:docMk/>
            <pc:sldMk cId="1565578873" sldId="307"/>
            <ac:graphicFrameMk id="4" creationId="{3CBCD408-8C29-55BF-B5D0-2BB434289A18}"/>
          </ac:graphicFrameMkLst>
        </pc:graphicFrameChg>
        <pc:graphicFrameChg chg="del">
          <ac:chgData name="Janette Warburton" userId="3e27661f259abf4c" providerId="LiveId" clId="{88DE739F-C1F1-4E79-A4B3-C807D7E7EF14}" dt="2023-03-27T17:23:59.666" v="787" actId="478"/>
          <ac:graphicFrameMkLst>
            <pc:docMk/>
            <pc:sldMk cId="1565578873" sldId="307"/>
            <ac:graphicFrameMk id="5" creationId="{D288C6E2-6643-2BA0-B290-ED557EE91A8C}"/>
          </ac:graphicFrameMkLst>
        </pc:graphicFrameChg>
        <pc:graphicFrameChg chg="del">
          <ac:chgData name="Janette Warburton" userId="3e27661f259abf4c" providerId="LiveId" clId="{88DE739F-C1F1-4E79-A4B3-C807D7E7EF14}" dt="2023-03-27T17:23:59.666" v="787" actId="478"/>
          <ac:graphicFrameMkLst>
            <pc:docMk/>
            <pc:sldMk cId="1565578873" sldId="307"/>
            <ac:graphicFrameMk id="6" creationId="{8BE72F70-A06C-05EB-AC2A-82C47716C754}"/>
          </ac:graphicFrameMkLst>
        </pc:graphicFrameChg>
        <pc:picChg chg="add del mod">
          <ac:chgData name="Janette Warburton" userId="3e27661f259abf4c" providerId="LiveId" clId="{88DE739F-C1F1-4E79-A4B3-C807D7E7EF14}" dt="2023-03-27T17:25:37.472" v="979" actId="478"/>
          <ac:picMkLst>
            <pc:docMk/>
            <pc:sldMk cId="1565578873" sldId="307"/>
            <ac:picMk id="7" creationId="{09EF882D-901B-1DD7-47B5-440826796A87}"/>
          </ac:picMkLst>
        </pc:picChg>
        <pc:picChg chg="add mod">
          <ac:chgData name="Janette Warburton" userId="3e27661f259abf4c" providerId="LiveId" clId="{88DE739F-C1F1-4E79-A4B3-C807D7E7EF14}" dt="2023-03-27T17:25:45.120" v="987" actId="1035"/>
          <ac:picMkLst>
            <pc:docMk/>
            <pc:sldMk cId="1565578873" sldId="307"/>
            <ac:picMk id="8" creationId="{80CC28B2-4EAB-96B0-3FE1-4420F988CBB3}"/>
          </ac:picMkLst>
        </pc:picChg>
      </pc:sldChg>
      <pc:sldChg chg="addSp delSp modSp mod">
        <pc:chgData name="Janette Warburton" userId="3e27661f259abf4c" providerId="LiveId" clId="{88DE739F-C1F1-4E79-A4B3-C807D7E7EF14}" dt="2023-03-27T17:27:33.533" v="1153" actId="1035"/>
        <pc:sldMkLst>
          <pc:docMk/>
          <pc:sldMk cId="423425183" sldId="308"/>
        </pc:sldMkLst>
        <pc:spChg chg="mod">
          <ac:chgData name="Janette Warburton" userId="3e27661f259abf4c" providerId="LiveId" clId="{88DE739F-C1F1-4E79-A4B3-C807D7E7EF14}" dt="2023-03-27T17:14:32.319" v="78" actId="313"/>
          <ac:spMkLst>
            <pc:docMk/>
            <pc:sldMk cId="423425183" sldId="308"/>
            <ac:spMk id="4" creationId="{A85FC5AE-25ED-6D77-55AA-5B343284EEB2}"/>
          </ac:spMkLst>
        </pc:spChg>
        <pc:graphicFrameChg chg="del">
          <ac:chgData name="Janette Warburton" userId="3e27661f259abf4c" providerId="LiveId" clId="{88DE739F-C1F1-4E79-A4B3-C807D7E7EF14}" dt="2023-03-27T17:25:57.279" v="988" actId="478"/>
          <ac:graphicFrameMkLst>
            <pc:docMk/>
            <pc:sldMk cId="423425183" sldId="308"/>
            <ac:graphicFrameMk id="2" creationId="{3D54E648-1F3E-0AB5-E7D1-989EAEEBE50E}"/>
          </ac:graphicFrameMkLst>
        </pc:graphicFrameChg>
        <pc:graphicFrameChg chg="del">
          <ac:chgData name="Janette Warburton" userId="3e27661f259abf4c" providerId="LiveId" clId="{88DE739F-C1F1-4E79-A4B3-C807D7E7EF14}" dt="2023-03-27T17:25:57.279" v="988" actId="478"/>
          <ac:graphicFrameMkLst>
            <pc:docMk/>
            <pc:sldMk cId="423425183" sldId="308"/>
            <ac:graphicFrameMk id="3" creationId="{2D797DD1-D6C7-1FC7-4E45-2ACE660B5133}"/>
          </ac:graphicFrameMkLst>
        </pc:graphicFrameChg>
        <pc:graphicFrameChg chg="add mod">
          <ac:chgData name="Janette Warburton" userId="3e27661f259abf4c" providerId="LiveId" clId="{88DE739F-C1F1-4E79-A4B3-C807D7E7EF14}" dt="2023-03-27T17:26:27.426" v="1039" actId="6549"/>
          <ac:graphicFrameMkLst>
            <pc:docMk/>
            <pc:sldMk cId="423425183" sldId="308"/>
            <ac:graphicFrameMk id="5" creationId="{6C9DC918-4327-C52F-3F16-766AF2733767}"/>
          </ac:graphicFrameMkLst>
        </pc:graphicFrameChg>
        <pc:graphicFrameChg chg="add mod modGraphic">
          <ac:chgData name="Janette Warburton" userId="3e27661f259abf4c" providerId="LiveId" clId="{88DE739F-C1F1-4E79-A4B3-C807D7E7EF14}" dt="2023-03-27T17:27:22.790" v="1145" actId="20577"/>
          <ac:graphicFrameMkLst>
            <pc:docMk/>
            <pc:sldMk cId="423425183" sldId="308"/>
            <ac:graphicFrameMk id="6" creationId="{39B01C01-E442-058B-0621-CA65951C467E}"/>
          </ac:graphicFrameMkLst>
        </pc:graphicFrameChg>
        <pc:picChg chg="add del mod">
          <ac:chgData name="Janette Warburton" userId="3e27661f259abf4c" providerId="LiveId" clId="{88DE739F-C1F1-4E79-A4B3-C807D7E7EF14}" dt="2023-03-27T17:27:26.846" v="1146" actId="478"/>
          <ac:picMkLst>
            <pc:docMk/>
            <pc:sldMk cId="423425183" sldId="308"/>
            <ac:picMk id="7" creationId="{456B293B-7C47-E00D-7B09-3F6996191803}"/>
          </ac:picMkLst>
        </pc:picChg>
        <pc:picChg chg="add mod">
          <ac:chgData name="Janette Warburton" userId="3e27661f259abf4c" providerId="LiveId" clId="{88DE739F-C1F1-4E79-A4B3-C807D7E7EF14}" dt="2023-03-27T17:27:33.533" v="1153" actId="1035"/>
          <ac:picMkLst>
            <pc:docMk/>
            <pc:sldMk cId="423425183" sldId="308"/>
            <ac:picMk id="8" creationId="{8517DDD9-C337-3122-8515-87C76CE89CE4}"/>
          </ac:picMkLst>
        </pc:picChg>
      </pc:sldChg>
      <pc:sldChg chg="addSp delSp modSp mod">
        <pc:chgData name="Janette Warburton" userId="3e27661f259abf4c" providerId="LiveId" clId="{88DE739F-C1F1-4E79-A4B3-C807D7E7EF14}" dt="2023-03-27T17:33:27.332" v="1505" actId="1035"/>
        <pc:sldMkLst>
          <pc:docMk/>
          <pc:sldMk cId="826816203" sldId="309"/>
        </pc:sldMkLst>
        <pc:spChg chg="mod">
          <ac:chgData name="Janette Warburton" userId="3e27661f259abf4c" providerId="LiveId" clId="{88DE739F-C1F1-4E79-A4B3-C807D7E7EF14}" dt="2023-03-27T17:14:32.512" v="79" actId="313"/>
          <ac:spMkLst>
            <pc:docMk/>
            <pc:sldMk cId="826816203" sldId="309"/>
            <ac:spMk id="3" creationId="{08373AEF-B783-FB30-4AB1-CC11D228B55E}"/>
          </ac:spMkLst>
        </pc:spChg>
        <pc:graphicFrameChg chg="add mod">
          <ac:chgData name="Janette Warburton" userId="3e27661f259abf4c" providerId="LiveId" clId="{88DE739F-C1F1-4E79-A4B3-C807D7E7EF14}" dt="2023-03-27T17:28:49.728" v="1161" actId="20577"/>
          <ac:graphicFrameMkLst>
            <pc:docMk/>
            <pc:sldMk cId="826816203" sldId="309"/>
            <ac:graphicFrameMk id="2" creationId="{E122E694-0F46-6C0F-917D-BB9DFC133194}"/>
          </ac:graphicFrameMkLst>
        </pc:graphicFrameChg>
        <pc:graphicFrameChg chg="add mod modGraphic">
          <ac:chgData name="Janette Warburton" userId="3e27661f259abf4c" providerId="LiveId" clId="{88DE739F-C1F1-4E79-A4B3-C807D7E7EF14}" dt="2023-03-27T17:30:10.848" v="1260" actId="207"/>
          <ac:graphicFrameMkLst>
            <pc:docMk/>
            <pc:sldMk cId="826816203" sldId="309"/>
            <ac:graphicFrameMk id="4" creationId="{D0A4E5B9-558E-75AB-0D4E-600668D54CA2}"/>
          </ac:graphicFrameMkLst>
        </pc:graphicFrameChg>
        <pc:graphicFrameChg chg="del">
          <ac:chgData name="Janette Warburton" userId="3e27661f259abf4c" providerId="LiveId" clId="{88DE739F-C1F1-4E79-A4B3-C807D7E7EF14}" dt="2023-03-27T17:27:45.048" v="1154" actId="478"/>
          <ac:graphicFrameMkLst>
            <pc:docMk/>
            <pc:sldMk cId="826816203" sldId="309"/>
            <ac:graphicFrameMk id="5" creationId="{8C107623-9032-008C-8A56-52C806CDB9BA}"/>
          </ac:graphicFrameMkLst>
        </pc:graphicFrameChg>
        <pc:graphicFrameChg chg="del">
          <ac:chgData name="Janette Warburton" userId="3e27661f259abf4c" providerId="LiveId" clId="{88DE739F-C1F1-4E79-A4B3-C807D7E7EF14}" dt="2023-03-27T17:27:45.048" v="1154" actId="478"/>
          <ac:graphicFrameMkLst>
            <pc:docMk/>
            <pc:sldMk cId="826816203" sldId="309"/>
            <ac:graphicFrameMk id="6" creationId="{E14BB465-1DA4-DF50-FAFD-52AF2F17ACEE}"/>
          </ac:graphicFrameMkLst>
        </pc:graphicFrameChg>
        <pc:picChg chg="add del mod">
          <ac:chgData name="Janette Warburton" userId="3e27661f259abf4c" providerId="LiveId" clId="{88DE739F-C1F1-4E79-A4B3-C807D7E7EF14}" dt="2023-03-27T17:33:16.127" v="1469" actId="478"/>
          <ac:picMkLst>
            <pc:docMk/>
            <pc:sldMk cId="826816203" sldId="309"/>
            <ac:picMk id="7" creationId="{8B61A2A3-A295-BABB-DF2E-D3072378F7AB}"/>
          </ac:picMkLst>
        </pc:picChg>
        <pc:picChg chg="add mod">
          <ac:chgData name="Janette Warburton" userId="3e27661f259abf4c" providerId="LiveId" clId="{88DE739F-C1F1-4E79-A4B3-C807D7E7EF14}" dt="2023-03-27T17:33:27.332" v="1505" actId="1035"/>
          <ac:picMkLst>
            <pc:docMk/>
            <pc:sldMk cId="826816203" sldId="309"/>
            <ac:picMk id="8" creationId="{B232B1E8-1CC3-B6D2-423E-2CEC25B0DE3F}"/>
          </ac:picMkLst>
        </pc:picChg>
      </pc:sldChg>
      <pc:sldChg chg="addSp delSp modSp mod">
        <pc:chgData name="Janette Warburton" userId="3e27661f259abf4c" providerId="LiveId" clId="{88DE739F-C1F1-4E79-A4B3-C807D7E7EF14}" dt="2023-03-27T17:33:10.228" v="1468" actId="1038"/>
        <pc:sldMkLst>
          <pc:docMk/>
          <pc:sldMk cId="3522920063" sldId="310"/>
        </pc:sldMkLst>
        <pc:spChg chg="mod">
          <ac:chgData name="Janette Warburton" userId="3e27661f259abf4c" providerId="LiveId" clId="{88DE739F-C1F1-4E79-A4B3-C807D7E7EF14}" dt="2023-03-27T17:14:32.709" v="80" actId="313"/>
          <ac:spMkLst>
            <pc:docMk/>
            <pc:sldMk cId="3522920063" sldId="310"/>
            <ac:spMk id="3" creationId="{4B01EE7B-0C6E-BD00-088C-939C6AF4043C}"/>
          </ac:spMkLst>
        </pc:spChg>
        <pc:graphicFrameChg chg="add mod">
          <ac:chgData name="Janette Warburton" userId="3e27661f259abf4c" providerId="LiveId" clId="{88DE739F-C1F1-4E79-A4B3-C807D7E7EF14}" dt="2023-03-27T17:30:42.548" v="1283" actId="6549"/>
          <ac:graphicFrameMkLst>
            <pc:docMk/>
            <pc:sldMk cId="3522920063" sldId="310"/>
            <ac:graphicFrameMk id="2" creationId="{F6954A13-6D2E-7D60-5236-B78B56AE9ABF}"/>
          </ac:graphicFrameMkLst>
        </pc:graphicFrameChg>
        <pc:graphicFrameChg chg="add mod modGraphic">
          <ac:chgData name="Janette Warburton" userId="3e27661f259abf4c" providerId="LiveId" clId="{88DE739F-C1F1-4E79-A4B3-C807D7E7EF14}" dt="2023-03-27T17:32:53.985" v="1428" actId="20577"/>
          <ac:graphicFrameMkLst>
            <pc:docMk/>
            <pc:sldMk cId="3522920063" sldId="310"/>
            <ac:graphicFrameMk id="4" creationId="{2EF9C47D-610A-E3CF-F4EC-384F03DA4ECC}"/>
          </ac:graphicFrameMkLst>
        </pc:graphicFrameChg>
        <pc:graphicFrameChg chg="del">
          <ac:chgData name="Janette Warburton" userId="3e27661f259abf4c" providerId="LiveId" clId="{88DE739F-C1F1-4E79-A4B3-C807D7E7EF14}" dt="2023-03-27T17:30:25.826" v="1261" actId="478"/>
          <ac:graphicFrameMkLst>
            <pc:docMk/>
            <pc:sldMk cId="3522920063" sldId="310"/>
            <ac:graphicFrameMk id="5" creationId="{42C5797B-E4E6-7DDD-057F-01336BC1BEE3}"/>
          </ac:graphicFrameMkLst>
        </pc:graphicFrameChg>
        <pc:graphicFrameChg chg="del">
          <ac:chgData name="Janette Warburton" userId="3e27661f259abf4c" providerId="LiveId" clId="{88DE739F-C1F1-4E79-A4B3-C807D7E7EF14}" dt="2023-03-27T17:30:25.826" v="1261" actId="478"/>
          <ac:graphicFrameMkLst>
            <pc:docMk/>
            <pc:sldMk cId="3522920063" sldId="310"/>
            <ac:graphicFrameMk id="6" creationId="{D60FFC56-A037-1634-8DB7-34C28D523CA3}"/>
          </ac:graphicFrameMkLst>
        </pc:graphicFrameChg>
        <pc:picChg chg="add del mod">
          <ac:chgData name="Janette Warburton" userId="3e27661f259abf4c" providerId="LiveId" clId="{88DE739F-C1F1-4E79-A4B3-C807D7E7EF14}" dt="2023-03-27T17:32:59.581" v="1429" actId="478"/>
          <ac:picMkLst>
            <pc:docMk/>
            <pc:sldMk cId="3522920063" sldId="310"/>
            <ac:picMk id="7" creationId="{F31B306D-AC4F-A5A3-0AFA-3DABA07DF952}"/>
          </ac:picMkLst>
        </pc:picChg>
        <pc:picChg chg="add mod">
          <ac:chgData name="Janette Warburton" userId="3e27661f259abf4c" providerId="LiveId" clId="{88DE739F-C1F1-4E79-A4B3-C807D7E7EF14}" dt="2023-03-27T17:33:10.228" v="1468" actId="1038"/>
          <ac:picMkLst>
            <pc:docMk/>
            <pc:sldMk cId="3522920063" sldId="310"/>
            <ac:picMk id="8" creationId="{A0163178-4191-CC76-6F61-D4447D060AD6}"/>
          </ac:picMkLst>
        </pc:picChg>
      </pc:sldChg>
      <pc:sldChg chg="addSp delSp modSp mod">
        <pc:chgData name="Janette Warburton" userId="3e27661f259abf4c" providerId="LiveId" clId="{88DE739F-C1F1-4E79-A4B3-C807D7E7EF14}" dt="2023-03-27T17:59:54.694" v="2247" actId="20577"/>
        <pc:sldMkLst>
          <pc:docMk/>
          <pc:sldMk cId="3523226355" sldId="311"/>
        </pc:sldMkLst>
        <pc:spChg chg="mod">
          <ac:chgData name="Janette Warburton" userId="3e27661f259abf4c" providerId="LiveId" clId="{88DE739F-C1F1-4E79-A4B3-C807D7E7EF14}" dt="2023-03-27T17:14:32.922" v="81" actId="313"/>
          <ac:spMkLst>
            <pc:docMk/>
            <pc:sldMk cId="3523226355" sldId="311"/>
            <ac:spMk id="3" creationId="{0ADBE2E9-A8F6-CC9E-7935-687B38F4AA57}"/>
          </ac:spMkLst>
        </pc:spChg>
        <pc:graphicFrameChg chg="del">
          <ac:chgData name="Janette Warburton" userId="3e27661f259abf4c" providerId="LiveId" clId="{88DE739F-C1F1-4E79-A4B3-C807D7E7EF14}" dt="2023-03-27T17:33:55.634" v="1506" actId="478"/>
          <ac:graphicFrameMkLst>
            <pc:docMk/>
            <pc:sldMk cId="3523226355" sldId="311"/>
            <ac:graphicFrameMk id="2" creationId="{12548579-84B0-9082-91AC-3175BBF7CF53}"/>
          </ac:graphicFrameMkLst>
        </pc:graphicFrameChg>
        <pc:graphicFrameChg chg="del">
          <ac:chgData name="Janette Warburton" userId="3e27661f259abf4c" providerId="LiveId" clId="{88DE739F-C1F1-4E79-A4B3-C807D7E7EF14}" dt="2023-03-27T17:33:55.634" v="1506" actId="478"/>
          <ac:graphicFrameMkLst>
            <pc:docMk/>
            <pc:sldMk cId="3523226355" sldId="311"/>
            <ac:graphicFrameMk id="4" creationId="{DAC29387-99D5-E241-0F1C-936B72AB8D17}"/>
          </ac:graphicFrameMkLst>
        </pc:graphicFrameChg>
        <pc:graphicFrameChg chg="add mod modGraphic">
          <ac:chgData name="Janette Warburton" userId="3e27661f259abf4c" providerId="LiveId" clId="{88DE739F-C1F1-4E79-A4B3-C807D7E7EF14}" dt="2023-03-27T17:34:35.106" v="1571" actId="14100"/>
          <ac:graphicFrameMkLst>
            <pc:docMk/>
            <pc:sldMk cId="3523226355" sldId="311"/>
            <ac:graphicFrameMk id="5" creationId="{A61596CB-A0C6-694F-54D1-E5054A3419EE}"/>
          </ac:graphicFrameMkLst>
        </pc:graphicFrameChg>
        <pc:graphicFrameChg chg="add mod modGraphic">
          <ac:chgData name="Janette Warburton" userId="3e27661f259abf4c" providerId="LiveId" clId="{88DE739F-C1F1-4E79-A4B3-C807D7E7EF14}" dt="2023-03-27T17:59:54.694" v="2247" actId="20577"/>
          <ac:graphicFrameMkLst>
            <pc:docMk/>
            <pc:sldMk cId="3523226355" sldId="311"/>
            <ac:graphicFrameMk id="6" creationId="{E91498B2-37FC-ABC5-967A-367D78A15FB3}"/>
          </ac:graphicFrameMkLst>
        </pc:graphicFrameChg>
        <pc:picChg chg="add del mod">
          <ac:chgData name="Janette Warburton" userId="3e27661f259abf4c" providerId="LiveId" clId="{88DE739F-C1F1-4E79-A4B3-C807D7E7EF14}" dt="2023-03-27T17:34:39.850" v="1572" actId="478"/>
          <ac:picMkLst>
            <pc:docMk/>
            <pc:sldMk cId="3523226355" sldId="311"/>
            <ac:picMk id="7" creationId="{DACAB21F-368F-413C-4971-BB9C66B33FEB}"/>
          </ac:picMkLst>
        </pc:picChg>
        <pc:picChg chg="add mod">
          <ac:chgData name="Janette Warburton" userId="3e27661f259abf4c" providerId="LiveId" clId="{88DE739F-C1F1-4E79-A4B3-C807D7E7EF14}" dt="2023-03-27T17:35:06.714" v="1603" actId="1035"/>
          <ac:picMkLst>
            <pc:docMk/>
            <pc:sldMk cId="3523226355" sldId="311"/>
            <ac:picMk id="8" creationId="{8B9BA023-7E38-FC3A-167E-5DFEF3411C5C}"/>
          </ac:picMkLst>
        </pc:picChg>
      </pc:sldChg>
      <pc:sldChg chg="addSp delSp modSp mod">
        <pc:chgData name="Janette Warburton" userId="3e27661f259abf4c" providerId="LiveId" clId="{88DE739F-C1F1-4E79-A4B3-C807D7E7EF14}" dt="2023-03-27T18:00:38.588" v="2264" actId="255"/>
        <pc:sldMkLst>
          <pc:docMk/>
          <pc:sldMk cId="4024376746" sldId="312"/>
        </pc:sldMkLst>
        <pc:spChg chg="mod">
          <ac:chgData name="Janette Warburton" userId="3e27661f259abf4c" providerId="LiveId" clId="{88DE739F-C1F1-4E79-A4B3-C807D7E7EF14}" dt="2023-03-27T17:14:33.108" v="82" actId="313"/>
          <ac:spMkLst>
            <pc:docMk/>
            <pc:sldMk cId="4024376746" sldId="312"/>
            <ac:spMk id="3" creationId="{E96A91F9-651F-26B3-5F14-6E1BB980CC86}"/>
          </ac:spMkLst>
        </pc:spChg>
        <pc:graphicFrameChg chg="del">
          <ac:chgData name="Janette Warburton" userId="3e27661f259abf4c" providerId="LiveId" clId="{88DE739F-C1F1-4E79-A4B3-C807D7E7EF14}" dt="2023-03-27T17:53:35.607" v="1917" actId="478"/>
          <ac:graphicFrameMkLst>
            <pc:docMk/>
            <pc:sldMk cId="4024376746" sldId="312"/>
            <ac:graphicFrameMk id="2" creationId="{29F88EE5-232E-E89B-9E96-3253762C403E}"/>
          </ac:graphicFrameMkLst>
        </pc:graphicFrameChg>
        <pc:graphicFrameChg chg="del">
          <ac:chgData name="Janette Warburton" userId="3e27661f259abf4c" providerId="LiveId" clId="{88DE739F-C1F1-4E79-A4B3-C807D7E7EF14}" dt="2023-03-27T17:53:35.607" v="1917" actId="478"/>
          <ac:graphicFrameMkLst>
            <pc:docMk/>
            <pc:sldMk cId="4024376746" sldId="312"/>
            <ac:graphicFrameMk id="4" creationId="{29B26B05-CDBA-7225-297C-95D161B4EA79}"/>
          </ac:graphicFrameMkLst>
        </pc:graphicFrameChg>
        <pc:graphicFrameChg chg="add mod">
          <ac:chgData name="Janette Warburton" userId="3e27661f259abf4c" providerId="LiveId" clId="{88DE739F-C1F1-4E79-A4B3-C807D7E7EF14}" dt="2023-03-27T17:54:06.363" v="1941" actId="20577"/>
          <ac:graphicFrameMkLst>
            <pc:docMk/>
            <pc:sldMk cId="4024376746" sldId="312"/>
            <ac:graphicFrameMk id="6" creationId="{84813F1B-AD43-6BAF-3A3A-9EBE021D1332}"/>
          </ac:graphicFrameMkLst>
        </pc:graphicFrameChg>
        <pc:graphicFrameChg chg="add mod modGraphic">
          <ac:chgData name="Janette Warburton" userId="3e27661f259abf4c" providerId="LiveId" clId="{88DE739F-C1F1-4E79-A4B3-C807D7E7EF14}" dt="2023-03-27T18:00:38.588" v="2264" actId="255"/>
          <ac:graphicFrameMkLst>
            <pc:docMk/>
            <pc:sldMk cId="4024376746" sldId="312"/>
            <ac:graphicFrameMk id="7" creationId="{81C5ABBE-0FF9-5B63-56F0-E5156714DFCC}"/>
          </ac:graphicFrameMkLst>
        </pc:graphicFrameChg>
        <pc:picChg chg="del">
          <ac:chgData name="Janette Warburton" userId="3e27661f259abf4c" providerId="LiveId" clId="{88DE739F-C1F1-4E79-A4B3-C807D7E7EF14}" dt="2023-03-27T17:53:35.607" v="1917" actId="478"/>
          <ac:picMkLst>
            <pc:docMk/>
            <pc:sldMk cId="4024376746" sldId="312"/>
            <ac:picMk id="5" creationId="{635F0247-AA0D-CB25-B998-B7DBE3F2A9C4}"/>
          </ac:picMkLst>
        </pc:picChg>
        <pc:picChg chg="add del mod">
          <ac:chgData name="Janette Warburton" userId="3e27661f259abf4c" providerId="LiveId" clId="{88DE739F-C1F1-4E79-A4B3-C807D7E7EF14}" dt="2023-03-27T17:54:08.976" v="1942" actId="478"/>
          <ac:picMkLst>
            <pc:docMk/>
            <pc:sldMk cId="4024376746" sldId="312"/>
            <ac:picMk id="8" creationId="{FD7E7D43-8A02-05F9-18B1-F5DB77DE6C37}"/>
          </ac:picMkLst>
        </pc:picChg>
        <pc:picChg chg="add mod">
          <ac:chgData name="Janette Warburton" userId="3e27661f259abf4c" providerId="LiveId" clId="{88DE739F-C1F1-4E79-A4B3-C807D7E7EF14}" dt="2023-03-27T17:54:19.783" v="1944" actId="14100"/>
          <ac:picMkLst>
            <pc:docMk/>
            <pc:sldMk cId="4024376746" sldId="312"/>
            <ac:picMk id="9" creationId="{6F24FB1E-5820-C106-5763-B9C96FE8667A}"/>
          </ac:picMkLst>
        </pc:picChg>
      </pc:sldChg>
      <pc:sldChg chg="addSp delSp modSp mod">
        <pc:chgData name="Janette Warburton" userId="3e27661f259abf4c" providerId="LiveId" clId="{88DE739F-C1F1-4E79-A4B3-C807D7E7EF14}" dt="2023-03-27T18:03:26.033" v="2362" actId="255"/>
        <pc:sldMkLst>
          <pc:docMk/>
          <pc:sldMk cId="604364964" sldId="313"/>
        </pc:sldMkLst>
        <pc:spChg chg="mod">
          <ac:chgData name="Janette Warburton" userId="3e27661f259abf4c" providerId="LiveId" clId="{88DE739F-C1F1-4E79-A4B3-C807D7E7EF14}" dt="2023-03-27T17:14:33.307" v="83" actId="313"/>
          <ac:spMkLst>
            <pc:docMk/>
            <pc:sldMk cId="604364964" sldId="313"/>
            <ac:spMk id="3" creationId="{0D23C248-D960-6985-EAEF-32CA4A474E26}"/>
          </ac:spMkLst>
        </pc:spChg>
        <pc:graphicFrameChg chg="add del mod">
          <ac:chgData name="Janette Warburton" userId="3e27661f259abf4c" providerId="LiveId" clId="{88DE739F-C1F1-4E79-A4B3-C807D7E7EF14}" dt="2023-03-27T17:56:57.258" v="2105" actId="478"/>
          <ac:graphicFrameMkLst>
            <pc:docMk/>
            <pc:sldMk cId="604364964" sldId="313"/>
            <ac:graphicFrameMk id="2" creationId="{D3349D1A-EB29-6853-DC94-C32EC8655A50}"/>
          </ac:graphicFrameMkLst>
        </pc:graphicFrameChg>
        <pc:graphicFrameChg chg="add del mod">
          <ac:chgData name="Janette Warburton" userId="3e27661f259abf4c" providerId="LiveId" clId="{88DE739F-C1F1-4E79-A4B3-C807D7E7EF14}" dt="2023-03-27T17:56:57.258" v="2105" actId="478"/>
          <ac:graphicFrameMkLst>
            <pc:docMk/>
            <pc:sldMk cId="604364964" sldId="313"/>
            <ac:graphicFrameMk id="4" creationId="{287C095F-1C4A-4161-64D6-6EF5C0692FC8}"/>
          </ac:graphicFrameMkLst>
        </pc:graphicFrameChg>
        <pc:graphicFrameChg chg="del">
          <ac:chgData name="Janette Warburton" userId="3e27661f259abf4c" providerId="LiveId" clId="{88DE739F-C1F1-4E79-A4B3-C807D7E7EF14}" dt="2023-03-27T17:57:01.153" v="2106" actId="478"/>
          <ac:graphicFrameMkLst>
            <pc:docMk/>
            <pc:sldMk cId="604364964" sldId="313"/>
            <ac:graphicFrameMk id="5" creationId="{CDAE1D3D-0CD3-EEE8-43CD-253E5C6B2BAB}"/>
          </ac:graphicFrameMkLst>
        </pc:graphicFrameChg>
        <pc:graphicFrameChg chg="del">
          <ac:chgData name="Janette Warburton" userId="3e27661f259abf4c" providerId="LiveId" clId="{88DE739F-C1F1-4E79-A4B3-C807D7E7EF14}" dt="2023-03-27T17:57:01.153" v="2106" actId="478"/>
          <ac:graphicFrameMkLst>
            <pc:docMk/>
            <pc:sldMk cId="604364964" sldId="313"/>
            <ac:graphicFrameMk id="6" creationId="{3941D63B-4BAB-1AB2-EA28-0DE124A86C5E}"/>
          </ac:graphicFrameMkLst>
        </pc:graphicFrameChg>
        <pc:graphicFrameChg chg="add mod modGraphic">
          <ac:chgData name="Janette Warburton" userId="3e27661f259abf4c" providerId="LiveId" clId="{88DE739F-C1F1-4E79-A4B3-C807D7E7EF14}" dt="2023-03-27T17:57:29.040" v="2161" actId="20577"/>
          <ac:graphicFrameMkLst>
            <pc:docMk/>
            <pc:sldMk cId="604364964" sldId="313"/>
            <ac:graphicFrameMk id="9" creationId="{577CD6C2-BAA6-6195-1D68-A439D46B98C3}"/>
          </ac:graphicFrameMkLst>
        </pc:graphicFrameChg>
        <pc:graphicFrameChg chg="add mod modGraphic">
          <ac:chgData name="Janette Warburton" userId="3e27661f259abf4c" providerId="LiveId" clId="{88DE739F-C1F1-4E79-A4B3-C807D7E7EF14}" dt="2023-03-27T18:03:26.033" v="2362" actId="255"/>
          <ac:graphicFrameMkLst>
            <pc:docMk/>
            <pc:sldMk cId="604364964" sldId="313"/>
            <ac:graphicFrameMk id="10" creationId="{7556556D-3301-912B-2838-D3790FCFA692}"/>
          </ac:graphicFrameMkLst>
        </pc:graphicFrameChg>
        <pc:picChg chg="add del mod">
          <ac:chgData name="Janette Warburton" userId="3e27661f259abf4c" providerId="LiveId" clId="{88DE739F-C1F1-4E79-A4B3-C807D7E7EF14}" dt="2023-03-27T17:56:57.258" v="2105" actId="478"/>
          <ac:picMkLst>
            <pc:docMk/>
            <pc:sldMk cId="604364964" sldId="313"/>
            <ac:picMk id="7" creationId="{159E58C9-56D0-6F53-5454-1BC02B162647}"/>
          </ac:picMkLst>
        </pc:picChg>
        <pc:picChg chg="del">
          <ac:chgData name="Janette Warburton" userId="3e27661f259abf4c" providerId="LiveId" clId="{88DE739F-C1F1-4E79-A4B3-C807D7E7EF14}" dt="2023-03-27T17:57:01.153" v="2106" actId="478"/>
          <ac:picMkLst>
            <pc:docMk/>
            <pc:sldMk cId="604364964" sldId="313"/>
            <ac:picMk id="8" creationId="{7F75EAF8-4B2B-C975-09CB-0442E6E51C08}"/>
          </ac:picMkLst>
        </pc:picChg>
        <pc:picChg chg="add del mod">
          <ac:chgData name="Janette Warburton" userId="3e27661f259abf4c" providerId="LiveId" clId="{88DE739F-C1F1-4E79-A4B3-C807D7E7EF14}" dt="2023-03-27T17:57:53.014" v="2162" actId="478"/>
          <ac:picMkLst>
            <pc:docMk/>
            <pc:sldMk cId="604364964" sldId="313"/>
            <ac:picMk id="11" creationId="{EC561358-7ECC-B2B9-7647-FDB8A1BD3373}"/>
          </ac:picMkLst>
        </pc:picChg>
        <pc:picChg chg="add mod">
          <ac:chgData name="Janette Warburton" userId="3e27661f259abf4c" providerId="LiveId" clId="{88DE739F-C1F1-4E79-A4B3-C807D7E7EF14}" dt="2023-03-27T17:58:12.282" v="2166" actId="1076"/>
          <ac:picMkLst>
            <pc:docMk/>
            <pc:sldMk cId="604364964" sldId="313"/>
            <ac:picMk id="12" creationId="{30FAB06D-B4AE-7F6E-160B-EE50702958EE}"/>
          </ac:picMkLst>
        </pc:picChg>
      </pc:sldChg>
      <pc:sldChg chg="addSp delSp modSp mod">
        <pc:chgData name="Janette Warburton" userId="3e27661f259abf4c" providerId="LiveId" clId="{88DE739F-C1F1-4E79-A4B3-C807D7E7EF14}" dt="2023-03-27T18:06:53.625" v="2630" actId="207"/>
        <pc:sldMkLst>
          <pc:docMk/>
          <pc:sldMk cId="3911870127" sldId="314"/>
        </pc:sldMkLst>
        <pc:spChg chg="mod">
          <ac:chgData name="Janette Warburton" userId="3e27661f259abf4c" providerId="LiveId" clId="{88DE739F-C1F1-4E79-A4B3-C807D7E7EF14}" dt="2023-03-27T17:14:33.495" v="84" actId="313"/>
          <ac:spMkLst>
            <pc:docMk/>
            <pc:sldMk cId="3911870127" sldId="314"/>
            <ac:spMk id="3" creationId="{F2272C23-8877-82D8-1F37-53005FA52F62}"/>
          </ac:spMkLst>
        </pc:spChg>
        <pc:graphicFrameChg chg="mod modGraphic">
          <ac:chgData name="Janette Warburton" userId="3e27661f259abf4c" providerId="LiveId" clId="{88DE739F-C1F1-4E79-A4B3-C807D7E7EF14}" dt="2023-03-27T18:06:53.625" v="2630" actId="207"/>
          <ac:graphicFrameMkLst>
            <pc:docMk/>
            <pc:sldMk cId="3911870127" sldId="314"/>
            <ac:graphicFrameMk id="5" creationId="{72DE2515-E125-D6A6-B33D-D6B3AEC0BF29}"/>
          </ac:graphicFrameMkLst>
        </pc:graphicFrameChg>
        <pc:graphicFrameChg chg="modGraphic">
          <ac:chgData name="Janette Warburton" userId="3e27661f259abf4c" providerId="LiveId" clId="{88DE739F-C1F1-4E79-A4B3-C807D7E7EF14}" dt="2023-03-27T18:04:20.257" v="2438" actId="20577"/>
          <ac:graphicFrameMkLst>
            <pc:docMk/>
            <pc:sldMk cId="3911870127" sldId="314"/>
            <ac:graphicFrameMk id="6" creationId="{406F3D4C-64F9-F906-BB51-47D4E43D05BA}"/>
          </ac:graphicFrameMkLst>
        </pc:graphicFrameChg>
        <pc:picChg chg="add mod">
          <ac:chgData name="Janette Warburton" userId="3e27661f259abf4c" providerId="LiveId" clId="{88DE739F-C1F1-4E79-A4B3-C807D7E7EF14}" dt="2023-03-27T18:03:48.784" v="2386" actId="1035"/>
          <ac:picMkLst>
            <pc:docMk/>
            <pc:sldMk cId="3911870127" sldId="314"/>
            <ac:picMk id="2" creationId="{DAE35CF5-C36F-D9AD-4AB7-C2DD279BC92D}"/>
          </ac:picMkLst>
        </pc:picChg>
        <pc:picChg chg="del">
          <ac:chgData name="Janette Warburton" userId="3e27661f259abf4c" providerId="LiveId" clId="{88DE739F-C1F1-4E79-A4B3-C807D7E7EF14}" dt="2023-03-27T18:03:38.593" v="2363" actId="478"/>
          <ac:picMkLst>
            <pc:docMk/>
            <pc:sldMk cId="3911870127" sldId="314"/>
            <ac:picMk id="8" creationId="{058DBD71-9E17-21BF-BFFD-C3305C6441CE}"/>
          </ac:picMkLst>
        </pc:picChg>
      </pc:sldChg>
      <pc:sldChg chg="addSp delSp modSp mod">
        <pc:chgData name="Janette Warburton" userId="3e27661f259abf4c" providerId="LiveId" clId="{88DE739F-C1F1-4E79-A4B3-C807D7E7EF14}" dt="2023-03-27T18:08:31.465" v="2819" actId="207"/>
        <pc:sldMkLst>
          <pc:docMk/>
          <pc:sldMk cId="1520156637" sldId="315"/>
        </pc:sldMkLst>
        <pc:spChg chg="mod">
          <ac:chgData name="Janette Warburton" userId="3e27661f259abf4c" providerId="LiveId" clId="{88DE739F-C1F1-4E79-A4B3-C807D7E7EF14}" dt="2023-03-27T17:14:33.715" v="85" actId="313"/>
          <ac:spMkLst>
            <pc:docMk/>
            <pc:sldMk cId="1520156637" sldId="315"/>
            <ac:spMk id="3" creationId="{3E0EFE5C-3ABF-269E-E7CB-5378C3E16957}"/>
          </ac:spMkLst>
        </pc:spChg>
        <pc:graphicFrameChg chg="mod modGraphic">
          <ac:chgData name="Janette Warburton" userId="3e27661f259abf4c" providerId="LiveId" clId="{88DE739F-C1F1-4E79-A4B3-C807D7E7EF14}" dt="2023-03-27T18:08:31.465" v="2819" actId="207"/>
          <ac:graphicFrameMkLst>
            <pc:docMk/>
            <pc:sldMk cId="1520156637" sldId="315"/>
            <ac:graphicFrameMk id="5" creationId="{9BDD3C77-BE46-D0F8-47AB-60188D7F2DB3}"/>
          </ac:graphicFrameMkLst>
        </pc:graphicFrameChg>
        <pc:picChg chg="add mod">
          <ac:chgData name="Janette Warburton" userId="3e27661f259abf4c" providerId="LiveId" clId="{88DE739F-C1F1-4E79-A4B3-C807D7E7EF14}" dt="2023-03-27T18:07:13.333" v="2639" actId="1036"/>
          <ac:picMkLst>
            <pc:docMk/>
            <pc:sldMk cId="1520156637" sldId="315"/>
            <ac:picMk id="2" creationId="{95BEA3BD-D3A9-F928-7BDB-9D56F1FB9215}"/>
          </ac:picMkLst>
        </pc:picChg>
        <pc:picChg chg="del">
          <ac:chgData name="Janette Warburton" userId="3e27661f259abf4c" providerId="LiveId" clId="{88DE739F-C1F1-4E79-A4B3-C807D7E7EF14}" dt="2023-03-27T18:07:05.150" v="2631" actId="478"/>
          <ac:picMkLst>
            <pc:docMk/>
            <pc:sldMk cId="1520156637" sldId="315"/>
            <ac:picMk id="8" creationId="{C5A05E22-AC09-3FFC-40C4-A1EE92469B92}"/>
          </ac:picMkLst>
        </pc:picChg>
      </pc:sldChg>
      <pc:sldChg chg="addSp delSp modSp mod">
        <pc:chgData name="Janette Warburton" userId="3e27661f259abf4c" providerId="LiveId" clId="{88DE739F-C1F1-4E79-A4B3-C807D7E7EF14}" dt="2023-03-27T18:13:49.227" v="3065" actId="6549"/>
        <pc:sldMkLst>
          <pc:docMk/>
          <pc:sldMk cId="2079594160" sldId="316"/>
        </pc:sldMkLst>
        <pc:spChg chg="mod">
          <ac:chgData name="Janette Warburton" userId="3e27661f259abf4c" providerId="LiveId" clId="{88DE739F-C1F1-4E79-A4B3-C807D7E7EF14}" dt="2023-03-27T17:14:33.909" v="86" actId="313"/>
          <ac:spMkLst>
            <pc:docMk/>
            <pc:sldMk cId="2079594160" sldId="316"/>
            <ac:spMk id="3" creationId="{DA126659-A5B1-8044-9995-AF80553BE685}"/>
          </ac:spMkLst>
        </pc:spChg>
        <pc:graphicFrameChg chg="mod modGraphic">
          <ac:chgData name="Janette Warburton" userId="3e27661f259abf4c" providerId="LiveId" clId="{88DE739F-C1F1-4E79-A4B3-C807D7E7EF14}" dt="2023-03-27T18:13:49.227" v="3065" actId="6549"/>
          <ac:graphicFrameMkLst>
            <pc:docMk/>
            <pc:sldMk cId="2079594160" sldId="316"/>
            <ac:graphicFrameMk id="6" creationId="{1F4C99BA-BA6E-9AA3-C6C1-7CC2F40938D0}"/>
          </ac:graphicFrameMkLst>
        </pc:graphicFrameChg>
        <pc:graphicFrameChg chg="mod modGraphic">
          <ac:chgData name="Janette Warburton" userId="3e27661f259abf4c" providerId="LiveId" clId="{88DE739F-C1F1-4E79-A4B3-C807D7E7EF14}" dt="2023-03-27T18:10:35.181" v="2908" actId="20577"/>
          <ac:graphicFrameMkLst>
            <pc:docMk/>
            <pc:sldMk cId="2079594160" sldId="316"/>
            <ac:graphicFrameMk id="7" creationId="{02E97CBB-6986-A66B-E4CA-0135C753C2B0}"/>
          </ac:graphicFrameMkLst>
        </pc:graphicFrameChg>
        <pc:picChg chg="add mod">
          <ac:chgData name="Janette Warburton" userId="3e27661f259abf4c" providerId="LiveId" clId="{88DE739F-C1F1-4E79-A4B3-C807D7E7EF14}" dt="2023-03-27T18:10:02.311" v="2847" actId="14100"/>
          <ac:picMkLst>
            <pc:docMk/>
            <pc:sldMk cId="2079594160" sldId="316"/>
            <ac:picMk id="2" creationId="{095345EC-B85B-22E4-5545-136E2F1CF581}"/>
          </ac:picMkLst>
        </pc:picChg>
        <pc:picChg chg="del">
          <ac:chgData name="Janette Warburton" userId="3e27661f259abf4c" providerId="LiveId" clId="{88DE739F-C1F1-4E79-A4B3-C807D7E7EF14}" dt="2023-03-27T18:09:46.416" v="2820" actId="478"/>
          <ac:picMkLst>
            <pc:docMk/>
            <pc:sldMk cId="2079594160" sldId="316"/>
            <ac:picMk id="5" creationId="{E8094CC7-8363-CAE1-6C9B-5F38F6C19902}"/>
          </ac:picMkLst>
        </pc:picChg>
      </pc:sldChg>
      <pc:sldChg chg="addSp delSp modSp mod">
        <pc:chgData name="Janette Warburton" userId="3e27661f259abf4c" providerId="LiveId" clId="{88DE739F-C1F1-4E79-A4B3-C807D7E7EF14}" dt="2023-03-27T18:16:25.531" v="3250" actId="207"/>
        <pc:sldMkLst>
          <pc:docMk/>
          <pc:sldMk cId="104859978" sldId="317"/>
        </pc:sldMkLst>
        <pc:spChg chg="mod">
          <ac:chgData name="Janette Warburton" userId="3e27661f259abf4c" providerId="LiveId" clId="{88DE739F-C1F1-4E79-A4B3-C807D7E7EF14}" dt="2023-03-27T17:14:34.129" v="87" actId="313"/>
          <ac:spMkLst>
            <pc:docMk/>
            <pc:sldMk cId="104859978" sldId="317"/>
            <ac:spMk id="3" creationId="{0DA37350-5453-16B3-83FB-C7070974F636}"/>
          </ac:spMkLst>
        </pc:spChg>
        <pc:graphicFrameChg chg="mod modGraphic">
          <ac:chgData name="Janette Warburton" userId="3e27661f259abf4c" providerId="LiveId" clId="{88DE739F-C1F1-4E79-A4B3-C807D7E7EF14}" dt="2023-03-27T18:16:25.531" v="3250" actId="207"/>
          <ac:graphicFrameMkLst>
            <pc:docMk/>
            <pc:sldMk cId="104859978" sldId="317"/>
            <ac:graphicFrameMk id="6" creationId="{F8B6F797-1D29-5CA9-66EE-D7B0E5F90A2C}"/>
          </ac:graphicFrameMkLst>
        </pc:graphicFrameChg>
        <pc:graphicFrameChg chg="mod">
          <ac:chgData name="Janette Warburton" userId="3e27661f259abf4c" providerId="LiveId" clId="{88DE739F-C1F1-4E79-A4B3-C807D7E7EF14}" dt="2023-03-27T18:14:16.871" v="3068"/>
          <ac:graphicFrameMkLst>
            <pc:docMk/>
            <pc:sldMk cId="104859978" sldId="317"/>
            <ac:graphicFrameMk id="7" creationId="{07B46946-15D0-F817-4E3A-AC5239CB07BA}"/>
          </ac:graphicFrameMkLst>
        </pc:graphicFrameChg>
        <pc:picChg chg="add mod">
          <ac:chgData name="Janette Warburton" userId="3e27661f259abf4c" providerId="LiveId" clId="{88DE739F-C1F1-4E79-A4B3-C807D7E7EF14}" dt="2023-03-27T18:14:22.693" v="3082" actId="1035"/>
          <ac:picMkLst>
            <pc:docMk/>
            <pc:sldMk cId="104859978" sldId="317"/>
            <ac:picMk id="2" creationId="{082B5DCE-5D70-8F4A-28ED-37B7FC1E8513}"/>
          </ac:picMkLst>
        </pc:picChg>
        <pc:picChg chg="del">
          <ac:chgData name="Janette Warburton" userId="3e27661f259abf4c" providerId="LiveId" clId="{88DE739F-C1F1-4E79-A4B3-C807D7E7EF14}" dt="2023-03-27T18:14:05.187" v="3066" actId="478"/>
          <ac:picMkLst>
            <pc:docMk/>
            <pc:sldMk cId="104859978" sldId="317"/>
            <ac:picMk id="5" creationId="{441D8ADE-631C-974F-6113-9AEC7C604F06}"/>
          </ac:picMkLst>
        </pc:picChg>
      </pc:sldChg>
      <pc:sldChg chg="modSp add mod">
        <pc:chgData name="Janette Warburton" userId="3e27661f259abf4c" providerId="LiveId" clId="{88DE739F-C1F1-4E79-A4B3-C807D7E7EF14}" dt="2023-03-27T18:23:33.359" v="3355" actId="207"/>
        <pc:sldMkLst>
          <pc:docMk/>
          <pc:sldMk cId="924232573" sldId="318"/>
        </pc:sldMkLst>
        <pc:spChg chg="mod">
          <ac:chgData name="Janette Warburton" userId="3e27661f259abf4c" providerId="LiveId" clId="{88DE739F-C1F1-4E79-A4B3-C807D7E7EF14}" dt="2023-03-27T18:20:47.830" v="3263" actId="313"/>
          <ac:spMkLst>
            <pc:docMk/>
            <pc:sldMk cId="924232573" sldId="318"/>
            <ac:spMk id="131" creationId="{00000000-0000-0000-0000-000000000000}"/>
          </ac:spMkLst>
        </pc:spChg>
        <pc:graphicFrameChg chg="mod modGraphic">
          <ac:chgData name="Janette Warburton" userId="3e27661f259abf4c" providerId="LiveId" clId="{88DE739F-C1F1-4E79-A4B3-C807D7E7EF14}" dt="2023-03-27T18:23:33.359" v="3355" actId="207"/>
          <ac:graphicFrameMkLst>
            <pc:docMk/>
            <pc:sldMk cId="924232573" sldId="318"/>
            <ac:graphicFrameMk id="3" creationId="{027D1A41-C7BE-6AFC-F30F-D3BCA1C7E09F}"/>
          </ac:graphicFrameMkLst>
        </pc:graphicFrameChg>
      </pc:sldChg>
      <pc:sldChg chg="modSp del mod">
        <pc:chgData name="Janette Warburton" userId="3e27661f259abf4c" providerId="LiveId" clId="{88DE739F-C1F1-4E79-A4B3-C807D7E7EF14}" dt="2023-03-27T18:16:48.202" v="3251" actId="47"/>
        <pc:sldMkLst>
          <pc:docMk/>
          <pc:sldMk cId="1524140714" sldId="318"/>
        </pc:sldMkLst>
        <pc:spChg chg="mod">
          <ac:chgData name="Janette Warburton" userId="3e27661f259abf4c" providerId="LiveId" clId="{88DE739F-C1F1-4E79-A4B3-C807D7E7EF14}" dt="2023-03-27T17:14:34.333" v="88" actId="313"/>
          <ac:spMkLst>
            <pc:docMk/>
            <pc:sldMk cId="1524140714" sldId="318"/>
            <ac:spMk id="3" creationId="{0D8CE392-7478-91A5-6E98-6BF17591D743}"/>
          </ac:spMkLst>
        </pc:spChg>
      </pc:sldChg>
      <pc:sldChg chg="modSp add mod">
        <pc:chgData name="Janette Warburton" userId="3e27661f259abf4c" providerId="LiveId" clId="{88DE739F-C1F1-4E79-A4B3-C807D7E7EF14}" dt="2023-03-27T18:23:31.185" v="3354" actId="207"/>
        <pc:sldMkLst>
          <pc:docMk/>
          <pc:sldMk cId="2739043418" sldId="319"/>
        </pc:sldMkLst>
        <pc:spChg chg="mod">
          <ac:chgData name="Janette Warburton" userId="3e27661f259abf4c" providerId="LiveId" clId="{88DE739F-C1F1-4E79-A4B3-C807D7E7EF14}" dt="2023-03-27T18:20:48.123" v="3264" actId="313"/>
          <ac:spMkLst>
            <pc:docMk/>
            <pc:sldMk cId="2739043418" sldId="319"/>
            <ac:spMk id="7" creationId="{989D9AAB-B07F-5899-C301-DE619BBA04FF}"/>
          </ac:spMkLst>
        </pc:spChg>
        <pc:graphicFrameChg chg="mod modGraphic">
          <ac:chgData name="Janette Warburton" userId="3e27661f259abf4c" providerId="LiveId" clId="{88DE739F-C1F1-4E79-A4B3-C807D7E7EF14}" dt="2023-03-27T18:23:31.185" v="3354" actId="207"/>
          <ac:graphicFrameMkLst>
            <pc:docMk/>
            <pc:sldMk cId="2739043418" sldId="319"/>
            <ac:graphicFrameMk id="6" creationId="{0F198FE8-C30B-8276-6A7D-2D9AC06B3C14}"/>
          </ac:graphicFrameMkLst>
        </pc:graphicFrameChg>
      </pc:sldChg>
      <pc:sldChg chg="modSp del mod">
        <pc:chgData name="Janette Warburton" userId="3e27661f259abf4c" providerId="LiveId" clId="{88DE739F-C1F1-4E79-A4B3-C807D7E7EF14}" dt="2023-03-27T18:16:48.902" v="3252" actId="47"/>
        <pc:sldMkLst>
          <pc:docMk/>
          <pc:sldMk cId="3188617970" sldId="319"/>
        </pc:sldMkLst>
        <pc:spChg chg="mod">
          <ac:chgData name="Janette Warburton" userId="3e27661f259abf4c" providerId="LiveId" clId="{88DE739F-C1F1-4E79-A4B3-C807D7E7EF14}" dt="2023-03-27T17:14:34.580" v="89" actId="313"/>
          <ac:spMkLst>
            <pc:docMk/>
            <pc:sldMk cId="3188617970" sldId="319"/>
            <ac:spMk id="3" creationId="{08D86489-63E4-5E0A-BCA2-A4B8F4E84904}"/>
          </ac:spMkLst>
        </pc:spChg>
      </pc:sldChg>
      <pc:sldChg chg="modSp del mod">
        <pc:chgData name="Janette Warburton" userId="3e27661f259abf4c" providerId="LiveId" clId="{88DE739F-C1F1-4E79-A4B3-C807D7E7EF14}" dt="2023-03-27T18:16:49.549" v="3253" actId="47"/>
        <pc:sldMkLst>
          <pc:docMk/>
          <pc:sldMk cId="2795930654" sldId="320"/>
        </pc:sldMkLst>
        <pc:spChg chg="mod">
          <ac:chgData name="Janette Warburton" userId="3e27661f259abf4c" providerId="LiveId" clId="{88DE739F-C1F1-4E79-A4B3-C807D7E7EF14}" dt="2023-03-27T17:14:34.813" v="90" actId="313"/>
          <ac:spMkLst>
            <pc:docMk/>
            <pc:sldMk cId="2795930654" sldId="320"/>
            <ac:spMk id="3" creationId="{58D7BAAE-8672-8CAB-C161-FC7F7BA3046D}"/>
          </ac:spMkLst>
        </pc:spChg>
      </pc:sldChg>
      <pc:sldChg chg="modSp add mod">
        <pc:chgData name="Janette Warburton" userId="3e27661f259abf4c" providerId="LiveId" clId="{88DE739F-C1F1-4E79-A4B3-C807D7E7EF14}" dt="2023-03-27T18:23:28.451" v="3353" actId="207"/>
        <pc:sldMkLst>
          <pc:docMk/>
          <pc:sldMk cId="4061600688" sldId="320"/>
        </pc:sldMkLst>
        <pc:spChg chg="mod">
          <ac:chgData name="Janette Warburton" userId="3e27661f259abf4c" providerId="LiveId" clId="{88DE739F-C1F1-4E79-A4B3-C807D7E7EF14}" dt="2023-03-27T18:20:48.385" v="3265" actId="313"/>
          <ac:spMkLst>
            <pc:docMk/>
            <pc:sldMk cId="4061600688" sldId="320"/>
            <ac:spMk id="4" creationId="{0BF420E1-AC7A-FB66-240E-CBD7E63861E3}"/>
          </ac:spMkLst>
        </pc:spChg>
        <pc:graphicFrameChg chg="mod modGraphic">
          <ac:chgData name="Janette Warburton" userId="3e27661f259abf4c" providerId="LiveId" clId="{88DE739F-C1F1-4E79-A4B3-C807D7E7EF14}" dt="2023-03-27T18:23:28.451" v="3353" actId="207"/>
          <ac:graphicFrameMkLst>
            <pc:docMk/>
            <pc:sldMk cId="4061600688" sldId="320"/>
            <ac:graphicFrameMk id="3" creationId="{C3A41BFC-0F54-2751-E133-5153131BED25}"/>
          </ac:graphicFrameMkLst>
        </pc:graphicFrameChg>
      </pc:sldChg>
      <pc:sldChg chg="modSp add mod">
        <pc:chgData name="Janette Warburton" userId="3e27661f259abf4c" providerId="LiveId" clId="{88DE739F-C1F1-4E79-A4B3-C807D7E7EF14}" dt="2023-03-27T18:23:25.161" v="3352" actId="207"/>
        <pc:sldMkLst>
          <pc:docMk/>
          <pc:sldMk cId="1101405055" sldId="321"/>
        </pc:sldMkLst>
        <pc:spChg chg="mod">
          <ac:chgData name="Janette Warburton" userId="3e27661f259abf4c" providerId="LiveId" clId="{88DE739F-C1F1-4E79-A4B3-C807D7E7EF14}" dt="2023-03-27T18:20:48.682" v="3266" actId="313"/>
          <ac:spMkLst>
            <pc:docMk/>
            <pc:sldMk cId="1101405055" sldId="321"/>
            <ac:spMk id="5" creationId="{1DCA70CB-6AA8-372E-F608-1BEFFA536E11}"/>
          </ac:spMkLst>
        </pc:spChg>
        <pc:graphicFrameChg chg="mod modGraphic">
          <ac:chgData name="Janette Warburton" userId="3e27661f259abf4c" providerId="LiveId" clId="{88DE739F-C1F1-4E79-A4B3-C807D7E7EF14}" dt="2023-03-27T18:23:25.161" v="3352" actId="207"/>
          <ac:graphicFrameMkLst>
            <pc:docMk/>
            <pc:sldMk cId="1101405055" sldId="321"/>
            <ac:graphicFrameMk id="2" creationId="{4D136580-0380-19B7-3756-336E723DB488}"/>
          </ac:graphicFrameMkLst>
        </pc:graphicFrameChg>
      </pc:sldChg>
      <pc:sldChg chg="modSp del mod">
        <pc:chgData name="Janette Warburton" userId="3e27661f259abf4c" providerId="LiveId" clId="{88DE739F-C1F1-4E79-A4B3-C807D7E7EF14}" dt="2023-03-27T18:16:50.190" v="3254" actId="47"/>
        <pc:sldMkLst>
          <pc:docMk/>
          <pc:sldMk cId="4140247058" sldId="321"/>
        </pc:sldMkLst>
        <pc:spChg chg="mod">
          <ac:chgData name="Janette Warburton" userId="3e27661f259abf4c" providerId="LiveId" clId="{88DE739F-C1F1-4E79-A4B3-C807D7E7EF14}" dt="2023-03-27T17:14:35.272" v="91" actId="313"/>
          <ac:spMkLst>
            <pc:docMk/>
            <pc:sldMk cId="4140247058" sldId="321"/>
            <ac:spMk id="3" creationId="{58D7BAAE-8672-8CAB-C161-FC7F7BA3046D}"/>
          </ac:spMkLst>
        </pc:spChg>
      </pc:sldChg>
      <pc:sldChg chg="modSp del mod">
        <pc:chgData name="Janette Warburton" userId="3e27661f259abf4c" providerId="LiveId" clId="{88DE739F-C1F1-4E79-A4B3-C807D7E7EF14}" dt="2023-03-27T18:16:50.619" v="3255" actId="47"/>
        <pc:sldMkLst>
          <pc:docMk/>
          <pc:sldMk cId="2608875161" sldId="322"/>
        </pc:sldMkLst>
        <pc:spChg chg="mod">
          <ac:chgData name="Janette Warburton" userId="3e27661f259abf4c" providerId="LiveId" clId="{88DE739F-C1F1-4E79-A4B3-C807D7E7EF14}" dt="2023-03-27T17:14:35.577" v="92" actId="313"/>
          <ac:spMkLst>
            <pc:docMk/>
            <pc:sldMk cId="2608875161" sldId="322"/>
            <ac:spMk id="3" creationId="{58D7BAAE-8672-8CAB-C161-FC7F7BA3046D}"/>
          </ac:spMkLst>
        </pc:spChg>
      </pc:sldChg>
      <pc:sldChg chg="modSp add mod">
        <pc:chgData name="Janette Warburton" userId="3e27661f259abf4c" providerId="LiveId" clId="{88DE739F-C1F1-4E79-A4B3-C807D7E7EF14}" dt="2023-03-27T18:23:22.339" v="3351" actId="207"/>
        <pc:sldMkLst>
          <pc:docMk/>
          <pc:sldMk cId="3879555672" sldId="322"/>
        </pc:sldMkLst>
        <pc:spChg chg="mod">
          <ac:chgData name="Janette Warburton" userId="3e27661f259abf4c" providerId="LiveId" clId="{88DE739F-C1F1-4E79-A4B3-C807D7E7EF14}" dt="2023-03-27T18:20:48.971" v="3267" actId="313"/>
          <ac:spMkLst>
            <pc:docMk/>
            <pc:sldMk cId="3879555672" sldId="322"/>
            <ac:spMk id="3" creationId="{EE8C324B-D3C6-3FC4-A0ED-A788366D6CB5}"/>
          </ac:spMkLst>
        </pc:spChg>
        <pc:graphicFrameChg chg="mod modGraphic">
          <ac:chgData name="Janette Warburton" userId="3e27661f259abf4c" providerId="LiveId" clId="{88DE739F-C1F1-4E79-A4B3-C807D7E7EF14}" dt="2023-03-27T18:23:22.339" v="3351" actId="207"/>
          <ac:graphicFrameMkLst>
            <pc:docMk/>
            <pc:sldMk cId="3879555672" sldId="322"/>
            <ac:graphicFrameMk id="4" creationId="{3CBCD408-8C29-55BF-B5D0-2BB434289A18}"/>
          </ac:graphicFrameMkLst>
        </pc:graphicFrameChg>
      </pc:sldChg>
      <pc:sldChg chg="modSp add mod">
        <pc:chgData name="Janette Warburton" userId="3e27661f259abf4c" providerId="LiveId" clId="{88DE739F-C1F1-4E79-A4B3-C807D7E7EF14}" dt="2023-03-27T18:23:19.741" v="3350" actId="207"/>
        <pc:sldMkLst>
          <pc:docMk/>
          <pc:sldMk cId="316076943" sldId="323"/>
        </pc:sldMkLst>
        <pc:spChg chg="mod">
          <ac:chgData name="Janette Warburton" userId="3e27661f259abf4c" providerId="LiveId" clId="{88DE739F-C1F1-4E79-A4B3-C807D7E7EF14}" dt="2023-03-27T18:20:49.303" v="3268" actId="313"/>
          <ac:spMkLst>
            <pc:docMk/>
            <pc:sldMk cId="316076943" sldId="323"/>
            <ac:spMk id="4" creationId="{A85FC5AE-25ED-6D77-55AA-5B343284EEB2}"/>
          </ac:spMkLst>
        </pc:spChg>
        <pc:graphicFrameChg chg="mod modGraphic">
          <ac:chgData name="Janette Warburton" userId="3e27661f259abf4c" providerId="LiveId" clId="{88DE739F-C1F1-4E79-A4B3-C807D7E7EF14}" dt="2023-03-27T18:23:19.741" v="3350" actId="207"/>
          <ac:graphicFrameMkLst>
            <pc:docMk/>
            <pc:sldMk cId="316076943" sldId="323"/>
            <ac:graphicFrameMk id="6" creationId="{39B01C01-E442-058B-0621-CA65951C467E}"/>
          </ac:graphicFrameMkLst>
        </pc:graphicFrameChg>
      </pc:sldChg>
      <pc:sldChg chg="modSp add mod">
        <pc:chgData name="Janette Warburton" userId="3e27661f259abf4c" providerId="LiveId" clId="{88DE739F-C1F1-4E79-A4B3-C807D7E7EF14}" dt="2023-03-27T18:23:16.088" v="3349" actId="207"/>
        <pc:sldMkLst>
          <pc:docMk/>
          <pc:sldMk cId="2664189578" sldId="324"/>
        </pc:sldMkLst>
        <pc:spChg chg="mod">
          <ac:chgData name="Janette Warburton" userId="3e27661f259abf4c" providerId="LiveId" clId="{88DE739F-C1F1-4E79-A4B3-C807D7E7EF14}" dt="2023-03-27T18:20:51.081" v="3269" actId="313"/>
          <ac:spMkLst>
            <pc:docMk/>
            <pc:sldMk cId="2664189578" sldId="324"/>
            <ac:spMk id="3" creationId="{08373AEF-B783-FB30-4AB1-CC11D228B55E}"/>
          </ac:spMkLst>
        </pc:spChg>
        <pc:graphicFrameChg chg="mod modGraphic">
          <ac:chgData name="Janette Warburton" userId="3e27661f259abf4c" providerId="LiveId" clId="{88DE739F-C1F1-4E79-A4B3-C807D7E7EF14}" dt="2023-03-27T18:23:16.088" v="3349" actId="207"/>
          <ac:graphicFrameMkLst>
            <pc:docMk/>
            <pc:sldMk cId="2664189578" sldId="324"/>
            <ac:graphicFrameMk id="4" creationId="{D0A4E5B9-558E-75AB-0D4E-600668D54CA2}"/>
          </ac:graphicFrameMkLst>
        </pc:graphicFrameChg>
      </pc:sldChg>
      <pc:sldChg chg="modSp add mod">
        <pc:chgData name="Janette Warburton" userId="3e27661f259abf4c" providerId="LiveId" clId="{88DE739F-C1F1-4E79-A4B3-C807D7E7EF14}" dt="2023-03-27T18:23:11.853" v="3348" actId="207"/>
        <pc:sldMkLst>
          <pc:docMk/>
          <pc:sldMk cId="1280063340" sldId="325"/>
        </pc:sldMkLst>
        <pc:spChg chg="mod">
          <ac:chgData name="Janette Warburton" userId="3e27661f259abf4c" providerId="LiveId" clId="{88DE739F-C1F1-4E79-A4B3-C807D7E7EF14}" dt="2023-03-27T18:20:51.323" v="3270" actId="313"/>
          <ac:spMkLst>
            <pc:docMk/>
            <pc:sldMk cId="1280063340" sldId="325"/>
            <ac:spMk id="3" creationId="{4B01EE7B-0C6E-BD00-088C-939C6AF4043C}"/>
          </ac:spMkLst>
        </pc:spChg>
        <pc:graphicFrameChg chg="mod modGraphic">
          <ac:chgData name="Janette Warburton" userId="3e27661f259abf4c" providerId="LiveId" clId="{88DE739F-C1F1-4E79-A4B3-C807D7E7EF14}" dt="2023-03-27T18:23:11.853" v="3348" actId="207"/>
          <ac:graphicFrameMkLst>
            <pc:docMk/>
            <pc:sldMk cId="1280063340" sldId="325"/>
            <ac:graphicFrameMk id="4" creationId="{2EF9C47D-610A-E3CF-F4EC-384F03DA4ECC}"/>
          </ac:graphicFrameMkLst>
        </pc:graphicFrameChg>
      </pc:sldChg>
      <pc:sldChg chg="modSp add mod">
        <pc:chgData name="Janette Warburton" userId="3e27661f259abf4c" providerId="LiveId" clId="{88DE739F-C1F1-4E79-A4B3-C807D7E7EF14}" dt="2023-03-27T18:23:09.073" v="3347" actId="207"/>
        <pc:sldMkLst>
          <pc:docMk/>
          <pc:sldMk cId="3226863494" sldId="326"/>
        </pc:sldMkLst>
        <pc:spChg chg="mod">
          <ac:chgData name="Janette Warburton" userId="3e27661f259abf4c" providerId="LiveId" clId="{88DE739F-C1F1-4E79-A4B3-C807D7E7EF14}" dt="2023-03-27T18:20:51.552" v="3271" actId="313"/>
          <ac:spMkLst>
            <pc:docMk/>
            <pc:sldMk cId="3226863494" sldId="326"/>
            <ac:spMk id="3" creationId="{0ADBE2E9-A8F6-CC9E-7935-687B38F4AA57}"/>
          </ac:spMkLst>
        </pc:spChg>
        <pc:graphicFrameChg chg="mod modGraphic">
          <ac:chgData name="Janette Warburton" userId="3e27661f259abf4c" providerId="LiveId" clId="{88DE739F-C1F1-4E79-A4B3-C807D7E7EF14}" dt="2023-03-27T18:23:09.073" v="3347" actId="207"/>
          <ac:graphicFrameMkLst>
            <pc:docMk/>
            <pc:sldMk cId="3226863494" sldId="326"/>
            <ac:graphicFrameMk id="6" creationId="{E91498B2-37FC-ABC5-967A-367D78A15FB3}"/>
          </ac:graphicFrameMkLst>
        </pc:graphicFrameChg>
      </pc:sldChg>
      <pc:sldChg chg="modSp add mod">
        <pc:chgData name="Janette Warburton" userId="3e27661f259abf4c" providerId="LiveId" clId="{88DE739F-C1F1-4E79-A4B3-C807D7E7EF14}" dt="2023-03-27T18:23:05.900" v="3346" actId="207"/>
        <pc:sldMkLst>
          <pc:docMk/>
          <pc:sldMk cId="770145790" sldId="327"/>
        </pc:sldMkLst>
        <pc:spChg chg="mod">
          <ac:chgData name="Janette Warburton" userId="3e27661f259abf4c" providerId="LiveId" clId="{88DE739F-C1F1-4E79-A4B3-C807D7E7EF14}" dt="2023-03-27T18:20:51.881" v="3272" actId="313"/>
          <ac:spMkLst>
            <pc:docMk/>
            <pc:sldMk cId="770145790" sldId="327"/>
            <ac:spMk id="3" creationId="{E96A91F9-651F-26B3-5F14-6E1BB980CC86}"/>
          </ac:spMkLst>
        </pc:spChg>
        <pc:graphicFrameChg chg="mod modGraphic">
          <ac:chgData name="Janette Warburton" userId="3e27661f259abf4c" providerId="LiveId" clId="{88DE739F-C1F1-4E79-A4B3-C807D7E7EF14}" dt="2023-03-27T18:23:05.900" v="3346" actId="207"/>
          <ac:graphicFrameMkLst>
            <pc:docMk/>
            <pc:sldMk cId="770145790" sldId="327"/>
            <ac:graphicFrameMk id="7" creationId="{81C5ABBE-0FF9-5B63-56F0-E5156714DFCC}"/>
          </ac:graphicFrameMkLst>
        </pc:graphicFrameChg>
      </pc:sldChg>
      <pc:sldChg chg="modSp add mod">
        <pc:chgData name="Janette Warburton" userId="3e27661f259abf4c" providerId="LiveId" clId="{88DE739F-C1F1-4E79-A4B3-C807D7E7EF14}" dt="2023-03-27T18:23:01.493" v="3345" actId="207"/>
        <pc:sldMkLst>
          <pc:docMk/>
          <pc:sldMk cId="2660980535" sldId="328"/>
        </pc:sldMkLst>
        <pc:spChg chg="mod">
          <ac:chgData name="Janette Warburton" userId="3e27661f259abf4c" providerId="LiveId" clId="{88DE739F-C1F1-4E79-A4B3-C807D7E7EF14}" dt="2023-03-27T18:20:52.234" v="3273" actId="313"/>
          <ac:spMkLst>
            <pc:docMk/>
            <pc:sldMk cId="2660980535" sldId="328"/>
            <ac:spMk id="3" creationId="{0D23C248-D960-6985-EAEF-32CA4A474E26}"/>
          </ac:spMkLst>
        </pc:spChg>
        <pc:graphicFrameChg chg="mod modGraphic">
          <ac:chgData name="Janette Warburton" userId="3e27661f259abf4c" providerId="LiveId" clId="{88DE739F-C1F1-4E79-A4B3-C807D7E7EF14}" dt="2023-03-27T18:23:01.493" v="3345" actId="207"/>
          <ac:graphicFrameMkLst>
            <pc:docMk/>
            <pc:sldMk cId="2660980535" sldId="328"/>
            <ac:graphicFrameMk id="10" creationId="{7556556D-3301-912B-2838-D3790FCFA692}"/>
          </ac:graphicFrameMkLst>
        </pc:graphicFrameChg>
      </pc:sldChg>
      <pc:sldChg chg="modSp add mod">
        <pc:chgData name="Janette Warburton" userId="3e27661f259abf4c" providerId="LiveId" clId="{88DE739F-C1F1-4E79-A4B3-C807D7E7EF14}" dt="2023-03-27T18:22:58.898" v="3344" actId="207"/>
        <pc:sldMkLst>
          <pc:docMk/>
          <pc:sldMk cId="2207442673" sldId="329"/>
        </pc:sldMkLst>
        <pc:spChg chg="mod">
          <ac:chgData name="Janette Warburton" userId="3e27661f259abf4c" providerId="LiveId" clId="{88DE739F-C1F1-4E79-A4B3-C807D7E7EF14}" dt="2023-03-27T18:20:52.754" v="3274" actId="313"/>
          <ac:spMkLst>
            <pc:docMk/>
            <pc:sldMk cId="2207442673" sldId="329"/>
            <ac:spMk id="3" creationId="{F2272C23-8877-82D8-1F37-53005FA52F62}"/>
          </ac:spMkLst>
        </pc:spChg>
        <pc:graphicFrameChg chg="mod modGraphic">
          <ac:chgData name="Janette Warburton" userId="3e27661f259abf4c" providerId="LiveId" clId="{88DE739F-C1F1-4E79-A4B3-C807D7E7EF14}" dt="2023-03-27T18:22:58.898" v="3344" actId="207"/>
          <ac:graphicFrameMkLst>
            <pc:docMk/>
            <pc:sldMk cId="2207442673" sldId="329"/>
            <ac:graphicFrameMk id="5" creationId="{72DE2515-E125-D6A6-B33D-D6B3AEC0BF29}"/>
          </ac:graphicFrameMkLst>
        </pc:graphicFrameChg>
      </pc:sldChg>
      <pc:sldChg chg="modSp add mod">
        <pc:chgData name="Janette Warburton" userId="3e27661f259abf4c" providerId="LiveId" clId="{88DE739F-C1F1-4E79-A4B3-C807D7E7EF14}" dt="2023-03-27T18:22:54.598" v="3343" actId="207"/>
        <pc:sldMkLst>
          <pc:docMk/>
          <pc:sldMk cId="1854842340" sldId="330"/>
        </pc:sldMkLst>
        <pc:spChg chg="mod">
          <ac:chgData name="Janette Warburton" userId="3e27661f259abf4c" providerId="LiveId" clId="{88DE739F-C1F1-4E79-A4B3-C807D7E7EF14}" dt="2023-03-27T18:20:53.185" v="3275" actId="313"/>
          <ac:spMkLst>
            <pc:docMk/>
            <pc:sldMk cId="1854842340" sldId="330"/>
            <ac:spMk id="3" creationId="{3E0EFE5C-3ABF-269E-E7CB-5378C3E16957}"/>
          </ac:spMkLst>
        </pc:spChg>
        <pc:graphicFrameChg chg="mod modGraphic">
          <ac:chgData name="Janette Warburton" userId="3e27661f259abf4c" providerId="LiveId" clId="{88DE739F-C1F1-4E79-A4B3-C807D7E7EF14}" dt="2023-03-27T18:22:54.598" v="3343" actId="207"/>
          <ac:graphicFrameMkLst>
            <pc:docMk/>
            <pc:sldMk cId="1854842340" sldId="330"/>
            <ac:graphicFrameMk id="5" creationId="{9BDD3C77-BE46-D0F8-47AB-60188D7F2DB3}"/>
          </ac:graphicFrameMkLst>
        </pc:graphicFrameChg>
      </pc:sldChg>
      <pc:sldChg chg="modSp add mod">
        <pc:chgData name="Janette Warburton" userId="3e27661f259abf4c" providerId="LiveId" clId="{88DE739F-C1F1-4E79-A4B3-C807D7E7EF14}" dt="2023-03-27T18:22:49.968" v="3342" actId="207"/>
        <pc:sldMkLst>
          <pc:docMk/>
          <pc:sldMk cId="3664078989" sldId="331"/>
        </pc:sldMkLst>
        <pc:spChg chg="mod">
          <ac:chgData name="Janette Warburton" userId="3e27661f259abf4c" providerId="LiveId" clId="{88DE739F-C1F1-4E79-A4B3-C807D7E7EF14}" dt="2023-03-27T18:20:53.507" v="3276" actId="313"/>
          <ac:spMkLst>
            <pc:docMk/>
            <pc:sldMk cId="3664078989" sldId="331"/>
            <ac:spMk id="3" creationId="{DA126659-A5B1-8044-9995-AF80553BE685}"/>
          </ac:spMkLst>
        </pc:spChg>
        <pc:graphicFrameChg chg="mod modGraphic">
          <ac:chgData name="Janette Warburton" userId="3e27661f259abf4c" providerId="LiveId" clId="{88DE739F-C1F1-4E79-A4B3-C807D7E7EF14}" dt="2023-03-27T18:22:49.968" v="3342" actId="207"/>
          <ac:graphicFrameMkLst>
            <pc:docMk/>
            <pc:sldMk cId="3664078989" sldId="331"/>
            <ac:graphicFrameMk id="6" creationId="{1F4C99BA-BA6E-9AA3-C6C1-7CC2F40938D0}"/>
          </ac:graphicFrameMkLst>
        </pc:graphicFrameChg>
      </pc:sldChg>
      <pc:sldChg chg="modSp add mod">
        <pc:chgData name="Janette Warburton" userId="3e27661f259abf4c" providerId="LiveId" clId="{88DE739F-C1F1-4E79-A4B3-C807D7E7EF14}" dt="2023-03-27T18:22:45.565" v="3341" actId="207"/>
        <pc:sldMkLst>
          <pc:docMk/>
          <pc:sldMk cId="4177978111" sldId="332"/>
        </pc:sldMkLst>
        <pc:spChg chg="mod">
          <ac:chgData name="Janette Warburton" userId="3e27661f259abf4c" providerId="LiveId" clId="{88DE739F-C1F1-4E79-A4B3-C807D7E7EF14}" dt="2023-03-27T18:20:53.883" v="3277" actId="313"/>
          <ac:spMkLst>
            <pc:docMk/>
            <pc:sldMk cId="4177978111" sldId="332"/>
            <ac:spMk id="3" creationId="{0DA37350-5453-16B3-83FB-C7070974F636}"/>
          </ac:spMkLst>
        </pc:spChg>
        <pc:graphicFrameChg chg="mod modGraphic">
          <ac:chgData name="Janette Warburton" userId="3e27661f259abf4c" providerId="LiveId" clId="{88DE739F-C1F1-4E79-A4B3-C807D7E7EF14}" dt="2023-03-27T18:22:45.565" v="3341" actId="207"/>
          <ac:graphicFrameMkLst>
            <pc:docMk/>
            <pc:sldMk cId="4177978111" sldId="332"/>
            <ac:graphicFrameMk id="6" creationId="{F8B6F797-1D29-5CA9-66EE-D7B0E5F90A2C}"/>
          </ac:graphicFrameMkLst>
        </pc:graphicFrameChg>
      </pc:sldChg>
      <pc:sldChg chg="modSp del mod">
        <pc:chgData name="Janette Warburton" userId="3e27661f259abf4c" providerId="LiveId" clId="{88DE739F-C1F1-4E79-A4B3-C807D7E7EF14}" dt="2023-03-27T18:16:51.080" v="3256" actId="47"/>
        <pc:sldMkLst>
          <pc:docMk/>
          <pc:sldMk cId="911977351" sldId="343"/>
        </pc:sldMkLst>
        <pc:spChg chg="mod">
          <ac:chgData name="Janette Warburton" userId="3e27661f259abf4c" providerId="LiveId" clId="{88DE739F-C1F1-4E79-A4B3-C807D7E7EF14}" dt="2023-03-27T17:14:35.851" v="93" actId="313"/>
          <ac:spMkLst>
            <pc:docMk/>
            <pc:sldMk cId="911977351" sldId="343"/>
            <ac:spMk id="3" creationId="{58D7BAAE-8672-8CAB-C161-FC7F7BA3046D}"/>
          </ac:spMkLst>
        </pc:spChg>
      </pc:sldChg>
      <pc:sldChg chg="modSp del mod">
        <pc:chgData name="Janette Warburton" userId="3e27661f259abf4c" providerId="LiveId" clId="{88DE739F-C1F1-4E79-A4B3-C807D7E7EF14}" dt="2023-03-27T18:16:51.468" v="3257" actId="47"/>
        <pc:sldMkLst>
          <pc:docMk/>
          <pc:sldMk cId="1904215005" sldId="344"/>
        </pc:sldMkLst>
        <pc:spChg chg="mod">
          <ac:chgData name="Janette Warburton" userId="3e27661f259abf4c" providerId="LiveId" clId="{88DE739F-C1F1-4E79-A4B3-C807D7E7EF14}" dt="2023-03-27T17:14:36.126" v="94" actId="313"/>
          <ac:spMkLst>
            <pc:docMk/>
            <pc:sldMk cId="1904215005" sldId="344"/>
            <ac:spMk id="3" creationId="{0D23C248-D960-6985-EAEF-32CA4A474E26}"/>
          </ac:spMkLst>
        </pc:spChg>
      </pc:sldChg>
      <pc:sldChg chg="modSp del mod">
        <pc:chgData name="Janette Warburton" userId="3e27661f259abf4c" providerId="LiveId" clId="{88DE739F-C1F1-4E79-A4B3-C807D7E7EF14}" dt="2023-03-27T18:16:51.874" v="3258" actId="47"/>
        <pc:sldMkLst>
          <pc:docMk/>
          <pc:sldMk cId="2509924753" sldId="345"/>
        </pc:sldMkLst>
        <pc:spChg chg="mod">
          <ac:chgData name="Janette Warburton" userId="3e27661f259abf4c" providerId="LiveId" clId="{88DE739F-C1F1-4E79-A4B3-C807D7E7EF14}" dt="2023-03-27T17:14:36.513" v="95" actId="313"/>
          <ac:spMkLst>
            <pc:docMk/>
            <pc:sldMk cId="2509924753" sldId="345"/>
            <ac:spMk id="3" creationId="{0D23C248-D960-6985-EAEF-32CA4A474E26}"/>
          </ac:spMkLst>
        </pc:spChg>
      </pc:sldChg>
      <pc:sldChg chg="modSp del mod">
        <pc:chgData name="Janette Warburton" userId="3e27661f259abf4c" providerId="LiveId" clId="{88DE739F-C1F1-4E79-A4B3-C807D7E7EF14}" dt="2023-03-27T18:16:53.024" v="3259" actId="47"/>
        <pc:sldMkLst>
          <pc:docMk/>
          <pc:sldMk cId="467160764" sldId="346"/>
        </pc:sldMkLst>
        <pc:spChg chg="mod">
          <ac:chgData name="Janette Warburton" userId="3e27661f259abf4c" providerId="LiveId" clId="{88DE739F-C1F1-4E79-A4B3-C807D7E7EF14}" dt="2023-03-27T17:14:36.953" v="96" actId="313"/>
          <ac:spMkLst>
            <pc:docMk/>
            <pc:sldMk cId="467160764" sldId="346"/>
            <ac:spMk id="3" creationId="{58D7BAAE-8672-8CAB-C161-FC7F7BA3046D}"/>
          </ac:spMkLst>
        </pc:spChg>
      </pc:sldChg>
      <pc:sldChg chg="modSp del mod">
        <pc:chgData name="Janette Warburton" userId="3e27661f259abf4c" providerId="LiveId" clId="{88DE739F-C1F1-4E79-A4B3-C807D7E7EF14}" dt="2023-03-27T18:16:53.711" v="3260" actId="47"/>
        <pc:sldMkLst>
          <pc:docMk/>
          <pc:sldMk cId="3760852500" sldId="347"/>
        </pc:sldMkLst>
        <pc:spChg chg="mod">
          <ac:chgData name="Janette Warburton" userId="3e27661f259abf4c" providerId="LiveId" clId="{88DE739F-C1F1-4E79-A4B3-C807D7E7EF14}" dt="2023-03-27T17:14:37.509" v="97" actId="313"/>
          <ac:spMkLst>
            <pc:docMk/>
            <pc:sldMk cId="3760852500" sldId="347"/>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4022039467" sldId="348"/>
        </pc:sldMkLst>
        <pc:spChg chg="mod">
          <ac:chgData name="Janette Warburton" userId="3e27661f259abf4c" providerId="LiveId" clId="{88DE739F-C1F1-4E79-A4B3-C807D7E7EF14}" dt="2023-03-27T17:14:37.941" v="98" actId="313"/>
          <ac:spMkLst>
            <pc:docMk/>
            <pc:sldMk cId="4022039467" sldId="348"/>
            <ac:spMk id="131" creationId="{00000000-0000-0000-0000-000000000000}"/>
          </ac:spMkLst>
        </pc:spChg>
      </pc:sldChg>
      <pc:sldChg chg="modSp del mod">
        <pc:chgData name="Janette Warburton" userId="3e27661f259abf4c" providerId="LiveId" clId="{88DE739F-C1F1-4E79-A4B3-C807D7E7EF14}" dt="2023-03-27T17:14:49.049" v="99" actId="47"/>
        <pc:sldMkLst>
          <pc:docMk/>
          <pc:sldMk cId="4000691484" sldId="349"/>
        </pc:sldMkLst>
        <pc:spChg chg="mod">
          <ac:chgData name="Janette Warburton" userId="3e27661f259abf4c" providerId="LiveId" clId="{88DE739F-C1F1-4E79-A4B3-C807D7E7EF14}" dt="2023-03-27T17:14:25.064" v="49" actId="313"/>
          <ac:spMkLst>
            <pc:docMk/>
            <pc:sldMk cId="4000691484" sldId="349"/>
            <ac:spMk id="7" creationId="{989D9AAB-B07F-5899-C301-DE619BBA04FF}"/>
          </ac:spMkLst>
        </pc:spChg>
      </pc:sldChg>
      <pc:sldChg chg="modSp del mod">
        <pc:chgData name="Janette Warburton" userId="3e27661f259abf4c" providerId="LiveId" clId="{88DE739F-C1F1-4E79-A4B3-C807D7E7EF14}" dt="2023-03-27T17:14:49.049" v="99" actId="47"/>
        <pc:sldMkLst>
          <pc:docMk/>
          <pc:sldMk cId="1495812407" sldId="350"/>
        </pc:sldMkLst>
        <pc:spChg chg="mod">
          <ac:chgData name="Janette Warburton" userId="3e27661f259abf4c" providerId="LiveId" clId="{88DE739F-C1F1-4E79-A4B3-C807D7E7EF14}" dt="2023-03-27T17:14:25.611" v="50" actId="313"/>
          <ac:spMkLst>
            <pc:docMk/>
            <pc:sldMk cId="1495812407" sldId="350"/>
            <ac:spMk id="4" creationId="{0BF420E1-AC7A-FB66-240E-CBD7E63861E3}"/>
          </ac:spMkLst>
        </pc:spChg>
      </pc:sldChg>
      <pc:sldChg chg="modSp del mod">
        <pc:chgData name="Janette Warburton" userId="3e27661f259abf4c" providerId="LiveId" clId="{88DE739F-C1F1-4E79-A4B3-C807D7E7EF14}" dt="2023-03-27T17:14:49.049" v="99" actId="47"/>
        <pc:sldMkLst>
          <pc:docMk/>
          <pc:sldMk cId="3554726688" sldId="351"/>
        </pc:sldMkLst>
        <pc:spChg chg="mod">
          <ac:chgData name="Janette Warburton" userId="3e27661f259abf4c" providerId="LiveId" clId="{88DE739F-C1F1-4E79-A4B3-C807D7E7EF14}" dt="2023-03-27T17:14:25.808" v="51" actId="313"/>
          <ac:spMkLst>
            <pc:docMk/>
            <pc:sldMk cId="3554726688" sldId="351"/>
            <ac:spMk id="5" creationId="{1DCA70CB-6AA8-372E-F608-1BEFFA536E11}"/>
          </ac:spMkLst>
        </pc:spChg>
      </pc:sldChg>
      <pc:sldChg chg="modSp del mod">
        <pc:chgData name="Janette Warburton" userId="3e27661f259abf4c" providerId="LiveId" clId="{88DE739F-C1F1-4E79-A4B3-C807D7E7EF14}" dt="2023-03-27T17:14:49.049" v="99" actId="47"/>
        <pc:sldMkLst>
          <pc:docMk/>
          <pc:sldMk cId="453041712" sldId="352"/>
        </pc:sldMkLst>
        <pc:spChg chg="mod">
          <ac:chgData name="Janette Warburton" userId="3e27661f259abf4c" providerId="LiveId" clId="{88DE739F-C1F1-4E79-A4B3-C807D7E7EF14}" dt="2023-03-27T17:14:26.013" v="52" actId="313"/>
          <ac:spMkLst>
            <pc:docMk/>
            <pc:sldMk cId="453041712" sldId="352"/>
            <ac:spMk id="3" creationId="{EE8C324B-D3C6-3FC4-A0ED-A788366D6CB5}"/>
          </ac:spMkLst>
        </pc:spChg>
      </pc:sldChg>
      <pc:sldChg chg="modSp del mod">
        <pc:chgData name="Janette Warburton" userId="3e27661f259abf4c" providerId="LiveId" clId="{88DE739F-C1F1-4E79-A4B3-C807D7E7EF14}" dt="2023-03-27T17:14:49.049" v="99" actId="47"/>
        <pc:sldMkLst>
          <pc:docMk/>
          <pc:sldMk cId="3919323495" sldId="353"/>
        </pc:sldMkLst>
        <pc:spChg chg="mod">
          <ac:chgData name="Janette Warburton" userId="3e27661f259abf4c" providerId="LiveId" clId="{88DE739F-C1F1-4E79-A4B3-C807D7E7EF14}" dt="2023-03-27T17:14:26.211" v="53" actId="313"/>
          <ac:spMkLst>
            <pc:docMk/>
            <pc:sldMk cId="3919323495" sldId="353"/>
            <ac:spMk id="4" creationId="{A85FC5AE-25ED-6D77-55AA-5B343284EEB2}"/>
          </ac:spMkLst>
        </pc:spChg>
      </pc:sldChg>
      <pc:sldChg chg="modSp del mod">
        <pc:chgData name="Janette Warburton" userId="3e27661f259abf4c" providerId="LiveId" clId="{88DE739F-C1F1-4E79-A4B3-C807D7E7EF14}" dt="2023-03-27T17:14:49.049" v="99" actId="47"/>
        <pc:sldMkLst>
          <pc:docMk/>
          <pc:sldMk cId="3133860509" sldId="354"/>
        </pc:sldMkLst>
        <pc:spChg chg="mod">
          <ac:chgData name="Janette Warburton" userId="3e27661f259abf4c" providerId="LiveId" clId="{88DE739F-C1F1-4E79-A4B3-C807D7E7EF14}" dt="2023-03-27T17:14:26.390" v="54" actId="313"/>
          <ac:spMkLst>
            <pc:docMk/>
            <pc:sldMk cId="3133860509" sldId="354"/>
            <ac:spMk id="3" creationId="{08373AEF-B783-FB30-4AB1-CC11D228B55E}"/>
          </ac:spMkLst>
        </pc:spChg>
      </pc:sldChg>
      <pc:sldChg chg="modSp del mod">
        <pc:chgData name="Janette Warburton" userId="3e27661f259abf4c" providerId="LiveId" clId="{88DE739F-C1F1-4E79-A4B3-C807D7E7EF14}" dt="2023-03-27T17:14:49.049" v="99" actId="47"/>
        <pc:sldMkLst>
          <pc:docMk/>
          <pc:sldMk cId="878498956" sldId="355"/>
        </pc:sldMkLst>
        <pc:spChg chg="mod">
          <ac:chgData name="Janette Warburton" userId="3e27661f259abf4c" providerId="LiveId" clId="{88DE739F-C1F1-4E79-A4B3-C807D7E7EF14}" dt="2023-03-27T17:14:26.611" v="55" actId="313"/>
          <ac:spMkLst>
            <pc:docMk/>
            <pc:sldMk cId="878498956" sldId="355"/>
            <ac:spMk id="3" creationId="{4B01EE7B-0C6E-BD00-088C-939C6AF4043C}"/>
          </ac:spMkLst>
        </pc:spChg>
      </pc:sldChg>
      <pc:sldChg chg="modSp del mod">
        <pc:chgData name="Janette Warburton" userId="3e27661f259abf4c" providerId="LiveId" clId="{88DE739F-C1F1-4E79-A4B3-C807D7E7EF14}" dt="2023-03-27T17:14:49.049" v="99" actId="47"/>
        <pc:sldMkLst>
          <pc:docMk/>
          <pc:sldMk cId="752934450" sldId="356"/>
        </pc:sldMkLst>
        <pc:spChg chg="mod">
          <ac:chgData name="Janette Warburton" userId="3e27661f259abf4c" providerId="LiveId" clId="{88DE739F-C1F1-4E79-A4B3-C807D7E7EF14}" dt="2023-03-27T17:14:26.822" v="56" actId="313"/>
          <ac:spMkLst>
            <pc:docMk/>
            <pc:sldMk cId="752934450" sldId="356"/>
            <ac:spMk id="3" creationId="{0ADBE2E9-A8F6-CC9E-7935-687B38F4AA57}"/>
          </ac:spMkLst>
        </pc:spChg>
      </pc:sldChg>
      <pc:sldChg chg="modSp del mod">
        <pc:chgData name="Janette Warburton" userId="3e27661f259abf4c" providerId="LiveId" clId="{88DE739F-C1F1-4E79-A4B3-C807D7E7EF14}" dt="2023-03-27T17:14:49.049" v="99" actId="47"/>
        <pc:sldMkLst>
          <pc:docMk/>
          <pc:sldMk cId="3312070648" sldId="357"/>
        </pc:sldMkLst>
        <pc:spChg chg="mod">
          <ac:chgData name="Janette Warburton" userId="3e27661f259abf4c" providerId="LiveId" clId="{88DE739F-C1F1-4E79-A4B3-C807D7E7EF14}" dt="2023-03-27T17:14:27.026" v="57" actId="313"/>
          <ac:spMkLst>
            <pc:docMk/>
            <pc:sldMk cId="3312070648" sldId="357"/>
            <ac:spMk id="3" creationId="{E96A91F9-651F-26B3-5F14-6E1BB980CC86}"/>
          </ac:spMkLst>
        </pc:spChg>
      </pc:sldChg>
      <pc:sldChg chg="modSp del mod">
        <pc:chgData name="Janette Warburton" userId="3e27661f259abf4c" providerId="LiveId" clId="{88DE739F-C1F1-4E79-A4B3-C807D7E7EF14}" dt="2023-03-27T17:14:49.049" v="99" actId="47"/>
        <pc:sldMkLst>
          <pc:docMk/>
          <pc:sldMk cId="799193617" sldId="358"/>
        </pc:sldMkLst>
        <pc:spChg chg="mod">
          <ac:chgData name="Janette Warburton" userId="3e27661f259abf4c" providerId="LiveId" clId="{88DE739F-C1F1-4E79-A4B3-C807D7E7EF14}" dt="2023-03-27T17:14:27.255" v="58" actId="313"/>
          <ac:spMkLst>
            <pc:docMk/>
            <pc:sldMk cId="799193617" sldId="358"/>
            <ac:spMk id="3" creationId="{0D23C248-D960-6985-EAEF-32CA4A474E26}"/>
          </ac:spMkLst>
        </pc:spChg>
      </pc:sldChg>
      <pc:sldChg chg="modSp del mod">
        <pc:chgData name="Janette Warburton" userId="3e27661f259abf4c" providerId="LiveId" clId="{88DE739F-C1F1-4E79-A4B3-C807D7E7EF14}" dt="2023-03-27T17:14:49.049" v="99" actId="47"/>
        <pc:sldMkLst>
          <pc:docMk/>
          <pc:sldMk cId="1683026332" sldId="359"/>
        </pc:sldMkLst>
        <pc:spChg chg="mod">
          <ac:chgData name="Janette Warburton" userId="3e27661f259abf4c" providerId="LiveId" clId="{88DE739F-C1F1-4E79-A4B3-C807D7E7EF14}" dt="2023-03-27T17:14:27.510" v="59" actId="313"/>
          <ac:spMkLst>
            <pc:docMk/>
            <pc:sldMk cId="1683026332" sldId="359"/>
            <ac:spMk id="3" creationId="{F2272C23-8877-82D8-1F37-53005FA52F62}"/>
          </ac:spMkLst>
        </pc:spChg>
      </pc:sldChg>
      <pc:sldChg chg="modSp del mod">
        <pc:chgData name="Janette Warburton" userId="3e27661f259abf4c" providerId="LiveId" clId="{88DE739F-C1F1-4E79-A4B3-C807D7E7EF14}" dt="2023-03-27T17:14:49.049" v="99" actId="47"/>
        <pc:sldMkLst>
          <pc:docMk/>
          <pc:sldMk cId="2175184019" sldId="360"/>
        </pc:sldMkLst>
        <pc:spChg chg="mod">
          <ac:chgData name="Janette Warburton" userId="3e27661f259abf4c" providerId="LiveId" clId="{88DE739F-C1F1-4E79-A4B3-C807D7E7EF14}" dt="2023-03-27T17:14:27.804" v="60" actId="313"/>
          <ac:spMkLst>
            <pc:docMk/>
            <pc:sldMk cId="2175184019" sldId="360"/>
            <ac:spMk id="3" creationId="{3E0EFE5C-3ABF-269E-E7CB-5378C3E16957}"/>
          </ac:spMkLst>
        </pc:spChg>
      </pc:sldChg>
      <pc:sldChg chg="modSp del mod">
        <pc:chgData name="Janette Warburton" userId="3e27661f259abf4c" providerId="LiveId" clId="{88DE739F-C1F1-4E79-A4B3-C807D7E7EF14}" dt="2023-03-27T17:14:49.049" v="99" actId="47"/>
        <pc:sldMkLst>
          <pc:docMk/>
          <pc:sldMk cId="296471143" sldId="361"/>
        </pc:sldMkLst>
        <pc:spChg chg="mod">
          <ac:chgData name="Janette Warburton" userId="3e27661f259abf4c" providerId="LiveId" clId="{88DE739F-C1F1-4E79-A4B3-C807D7E7EF14}" dt="2023-03-27T17:14:28.150" v="61" actId="313"/>
          <ac:spMkLst>
            <pc:docMk/>
            <pc:sldMk cId="296471143" sldId="361"/>
            <ac:spMk id="3" creationId="{DA126659-A5B1-8044-9995-AF80553BE685}"/>
          </ac:spMkLst>
        </pc:spChg>
      </pc:sldChg>
      <pc:sldChg chg="modSp del mod">
        <pc:chgData name="Janette Warburton" userId="3e27661f259abf4c" providerId="LiveId" clId="{88DE739F-C1F1-4E79-A4B3-C807D7E7EF14}" dt="2023-03-27T17:14:49.049" v="99" actId="47"/>
        <pc:sldMkLst>
          <pc:docMk/>
          <pc:sldMk cId="4257502749" sldId="362"/>
        </pc:sldMkLst>
        <pc:spChg chg="mod">
          <ac:chgData name="Janette Warburton" userId="3e27661f259abf4c" providerId="LiveId" clId="{88DE739F-C1F1-4E79-A4B3-C807D7E7EF14}" dt="2023-03-27T17:14:28.442" v="62" actId="313"/>
          <ac:spMkLst>
            <pc:docMk/>
            <pc:sldMk cId="4257502749" sldId="362"/>
            <ac:spMk id="3" creationId="{0DA37350-5453-16B3-83FB-C7070974F636}"/>
          </ac:spMkLst>
        </pc:spChg>
      </pc:sldChg>
      <pc:sldChg chg="modSp del mod">
        <pc:chgData name="Janette Warburton" userId="3e27661f259abf4c" providerId="LiveId" clId="{88DE739F-C1F1-4E79-A4B3-C807D7E7EF14}" dt="2023-03-27T17:14:49.049" v="99" actId="47"/>
        <pc:sldMkLst>
          <pc:docMk/>
          <pc:sldMk cId="2281164222" sldId="363"/>
        </pc:sldMkLst>
        <pc:spChg chg="mod">
          <ac:chgData name="Janette Warburton" userId="3e27661f259abf4c" providerId="LiveId" clId="{88DE739F-C1F1-4E79-A4B3-C807D7E7EF14}" dt="2023-03-27T17:14:28.733" v="63" actId="313"/>
          <ac:spMkLst>
            <pc:docMk/>
            <pc:sldMk cId="2281164222" sldId="363"/>
            <ac:spMk id="3" creationId="{0D8CE392-7478-91A5-6E98-6BF17591D743}"/>
          </ac:spMkLst>
        </pc:spChg>
      </pc:sldChg>
      <pc:sldChg chg="modSp del mod">
        <pc:chgData name="Janette Warburton" userId="3e27661f259abf4c" providerId="LiveId" clId="{88DE739F-C1F1-4E79-A4B3-C807D7E7EF14}" dt="2023-03-27T17:14:49.049" v="99" actId="47"/>
        <pc:sldMkLst>
          <pc:docMk/>
          <pc:sldMk cId="1153982352" sldId="364"/>
        </pc:sldMkLst>
        <pc:spChg chg="mod">
          <ac:chgData name="Janette Warburton" userId="3e27661f259abf4c" providerId="LiveId" clId="{88DE739F-C1F1-4E79-A4B3-C807D7E7EF14}" dt="2023-03-27T17:14:29.080" v="64" actId="313"/>
          <ac:spMkLst>
            <pc:docMk/>
            <pc:sldMk cId="1153982352" sldId="364"/>
            <ac:spMk id="3" creationId="{08D86489-63E4-5E0A-BCA2-A4B8F4E84904}"/>
          </ac:spMkLst>
        </pc:spChg>
      </pc:sldChg>
      <pc:sldChg chg="modSp del mod">
        <pc:chgData name="Janette Warburton" userId="3e27661f259abf4c" providerId="LiveId" clId="{88DE739F-C1F1-4E79-A4B3-C807D7E7EF14}" dt="2023-03-27T17:14:49.049" v="99" actId="47"/>
        <pc:sldMkLst>
          <pc:docMk/>
          <pc:sldMk cId="1032319265" sldId="365"/>
        </pc:sldMkLst>
        <pc:spChg chg="mod">
          <ac:chgData name="Janette Warburton" userId="3e27661f259abf4c" providerId="LiveId" clId="{88DE739F-C1F1-4E79-A4B3-C807D7E7EF14}" dt="2023-03-27T17:14:29.401" v="65" actId="313"/>
          <ac:spMkLst>
            <pc:docMk/>
            <pc:sldMk cId="1032319265" sldId="365"/>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2323499857" sldId="366"/>
        </pc:sldMkLst>
        <pc:spChg chg="mod">
          <ac:chgData name="Janette Warburton" userId="3e27661f259abf4c" providerId="LiveId" clId="{88DE739F-C1F1-4E79-A4B3-C807D7E7EF14}" dt="2023-03-27T17:14:29.642" v="66" actId="313"/>
          <ac:spMkLst>
            <pc:docMk/>
            <pc:sldMk cId="2323499857" sldId="366"/>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95237918" sldId="367"/>
        </pc:sldMkLst>
        <pc:spChg chg="mod">
          <ac:chgData name="Janette Warburton" userId="3e27661f259abf4c" providerId="LiveId" clId="{88DE739F-C1F1-4E79-A4B3-C807D7E7EF14}" dt="2023-03-27T17:14:30.011" v="67" actId="313"/>
          <ac:spMkLst>
            <pc:docMk/>
            <pc:sldMk cId="95237918" sldId="367"/>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3018862112" sldId="368"/>
        </pc:sldMkLst>
        <pc:spChg chg="mod">
          <ac:chgData name="Janette Warburton" userId="3e27661f259abf4c" providerId="LiveId" clId="{88DE739F-C1F1-4E79-A4B3-C807D7E7EF14}" dt="2023-03-27T17:14:30.320" v="68" actId="313"/>
          <ac:spMkLst>
            <pc:docMk/>
            <pc:sldMk cId="3018862112" sldId="368"/>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3936532730" sldId="369"/>
        </pc:sldMkLst>
        <pc:spChg chg="mod">
          <ac:chgData name="Janette Warburton" userId="3e27661f259abf4c" providerId="LiveId" clId="{88DE739F-C1F1-4E79-A4B3-C807D7E7EF14}" dt="2023-03-27T17:14:30.525" v="69" actId="313"/>
          <ac:spMkLst>
            <pc:docMk/>
            <pc:sldMk cId="3936532730" sldId="369"/>
            <ac:spMk id="3" creationId="{0D23C248-D960-6985-EAEF-32CA4A474E26}"/>
          </ac:spMkLst>
        </pc:spChg>
      </pc:sldChg>
      <pc:sldChg chg="modSp del mod">
        <pc:chgData name="Janette Warburton" userId="3e27661f259abf4c" providerId="LiveId" clId="{88DE739F-C1F1-4E79-A4B3-C807D7E7EF14}" dt="2023-03-27T17:14:49.049" v="99" actId="47"/>
        <pc:sldMkLst>
          <pc:docMk/>
          <pc:sldMk cId="1242605294" sldId="370"/>
        </pc:sldMkLst>
        <pc:spChg chg="mod">
          <ac:chgData name="Janette Warburton" userId="3e27661f259abf4c" providerId="LiveId" clId="{88DE739F-C1F1-4E79-A4B3-C807D7E7EF14}" dt="2023-03-27T17:14:30.722" v="70" actId="313"/>
          <ac:spMkLst>
            <pc:docMk/>
            <pc:sldMk cId="1242605294" sldId="370"/>
            <ac:spMk id="3" creationId="{0D23C248-D960-6985-EAEF-32CA4A474E26}"/>
          </ac:spMkLst>
        </pc:spChg>
      </pc:sldChg>
      <pc:sldChg chg="modSp del mod">
        <pc:chgData name="Janette Warburton" userId="3e27661f259abf4c" providerId="LiveId" clId="{88DE739F-C1F1-4E79-A4B3-C807D7E7EF14}" dt="2023-03-27T17:14:49.049" v="99" actId="47"/>
        <pc:sldMkLst>
          <pc:docMk/>
          <pc:sldMk cId="637011295" sldId="371"/>
        </pc:sldMkLst>
        <pc:spChg chg="mod">
          <ac:chgData name="Janette Warburton" userId="3e27661f259abf4c" providerId="LiveId" clId="{88DE739F-C1F1-4E79-A4B3-C807D7E7EF14}" dt="2023-03-27T17:14:30.917" v="71" actId="313"/>
          <ac:spMkLst>
            <pc:docMk/>
            <pc:sldMk cId="637011295" sldId="371"/>
            <ac:spMk id="3" creationId="{58D7BAAE-8672-8CAB-C161-FC7F7BA3046D}"/>
          </ac:spMkLst>
        </pc:spChg>
      </pc:sldChg>
      <pc:sldChg chg="modSp del mod">
        <pc:chgData name="Janette Warburton" userId="3e27661f259abf4c" providerId="LiveId" clId="{88DE739F-C1F1-4E79-A4B3-C807D7E7EF14}" dt="2023-03-27T17:14:49.049" v="99" actId="47"/>
        <pc:sldMkLst>
          <pc:docMk/>
          <pc:sldMk cId="1410938733" sldId="372"/>
        </pc:sldMkLst>
        <pc:spChg chg="mod">
          <ac:chgData name="Janette Warburton" userId="3e27661f259abf4c" providerId="LiveId" clId="{88DE739F-C1F1-4E79-A4B3-C807D7E7EF14}" dt="2023-03-27T17:14:31.108" v="72" actId="313"/>
          <ac:spMkLst>
            <pc:docMk/>
            <pc:sldMk cId="1410938733" sldId="372"/>
            <ac:spMk id="3" creationId="{58D7BAAE-8672-8CAB-C161-FC7F7BA3046D}"/>
          </ac:spMkLst>
        </pc:spChg>
      </pc:sldChg>
      <pc:sldMasterChg chg="modSldLayout">
        <pc:chgData name="Janette Warburton" userId="3e27661f259abf4c" providerId="LiveId" clId="{88DE739F-C1F1-4E79-A4B3-C807D7E7EF14}" dt="2023-03-27T17:13:47.800" v="46" actId="20577"/>
        <pc:sldMasterMkLst>
          <pc:docMk/>
          <pc:sldMasterMk cId="0" sldId="2147483648"/>
        </pc:sldMasterMkLst>
        <pc:sldLayoutChg chg="modSp mod">
          <pc:chgData name="Janette Warburton" userId="3e27661f259abf4c" providerId="LiveId" clId="{88DE739F-C1F1-4E79-A4B3-C807D7E7EF14}" dt="2023-03-27T17:13:28.763" v="16" actId="20577"/>
          <pc:sldLayoutMkLst>
            <pc:docMk/>
            <pc:sldMasterMk cId="0" sldId="2147483648"/>
            <pc:sldLayoutMk cId="0" sldId="2147483649"/>
          </pc:sldLayoutMkLst>
          <pc:spChg chg="mod">
            <ac:chgData name="Janette Warburton" userId="3e27661f259abf4c" providerId="LiveId" clId="{88DE739F-C1F1-4E79-A4B3-C807D7E7EF14}" dt="2023-03-27T17:13:28.763" v="16" actId="20577"/>
            <ac:spMkLst>
              <pc:docMk/>
              <pc:sldMasterMk cId="0" sldId="2147483648"/>
              <pc:sldLayoutMk cId="0" sldId="2147483649"/>
              <ac:spMk id="13" creationId="{00000000-0000-0000-0000-000000000000}"/>
            </ac:spMkLst>
          </pc:spChg>
        </pc:sldLayoutChg>
        <pc:sldLayoutChg chg="modSp mod">
          <pc:chgData name="Janette Warburton" userId="3e27661f259abf4c" providerId="LiveId" clId="{88DE739F-C1F1-4E79-A4B3-C807D7E7EF14}" dt="2023-03-27T17:13:35.001" v="26" actId="20577"/>
          <pc:sldLayoutMkLst>
            <pc:docMk/>
            <pc:sldMasterMk cId="0" sldId="2147483648"/>
            <pc:sldLayoutMk cId="0" sldId="2147483650"/>
          </pc:sldLayoutMkLst>
          <pc:spChg chg="mod">
            <ac:chgData name="Janette Warburton" userId="3e27661f259abf4c" providerId="LiveId" clId="{88DE739F-C1F1-4E79-A4B3-C807D7E7EF14}" dt="2023-03-27T17:13:35.001" v="26" actId="20577"/>
            <ac:spMkLst>
              <pc:docMk/>
              <pc:sldMasterMk cId="0" sldId="2147483648"/>
              <pc:sldLayoutMk cId="0" sldId="2147483650"/>
              <ac:spMk id="17" creationId="{00000000-0000-0000-0000-000000000000}"/>
            </ac:spMkLst>
          </pc:spChg>
        </pc:sldLayoutChg>
        <pc:sldLayoutChg chg="modSp mod">
          <pc:chgData name="Janette Warburton" userId="3e27661f259abf4c" providerId="LiveId" clId="{88DE739F-C1F1-4E79-A4B3-C807D7E7EF14}" dt="2023-03-27T17:13:41.205" v="36" actId="20577"/>
          <pc:sldLayoutMkLst>
            <pc:docMk/>
            <pc:sldMasterMk cId="0" sldId="2147483648"/>
            <pc:sldLayoutMk cId="0" sldId="2147483651"/>
          </pc:sldLayoutMkLst>
          <pc:spChg chg="mod">
            <ac:chgData name="Janette Warburton" userId="3e27661f259abf4c" providerId="LiveId" clId="{88DE739F-C1F1-4E79-A4B3-C807D7E7EF14}" dt="2023-03-27T17:13:41.205" v="36" actId="20577"/>
            <ac:spMkLst>
              <pc:docMk/>
              <pc:sldMasterMk cId="0" sldId="2147483648"/>
              <pc:sldLayoutMk cId="0" sldId="2147483651"/>
              <ac:spMk id="21" creationId="{00000000-0000-0000-0000-000000000000}"/>
            </ac:spMkLst>
          </pc:spChg>
        </pc:sldLayoutChg>
        <pc:sldLayoutChg chg="modSp mod">
          <pc:chgData name="Janette Warburton" userId="3e27661f259abf4c" providerId="LiveId" clId="{88DE739F-C1F1-4E79-A4B3-C807D7E7EF14}" dt="2023-03-27T17:13:47.800" v="46" actId="20577"/>
          <pc:sldLayoutMkLst>
            <pc:docMk/>
            <pc:sldMasterMk cId="0" sldId="2147483648"/>
            <pc:sldLayoutMk cId="0" sldId="2147483652"/>
          </pc:sldLayoutMkLst>
          <pc:spChg chg="mod">
            <ac:chgData name="Janette Warburton" userId="3e27661f259abf4c" providerId="LiveId" clId="{88DE739F-C1F1-4E79-A4B3-C807D7E7EF14}" dt="2023-03-27T17:13:47.800" v="46" actId="20577"/>
            <ac:spMkLst>
              <pc:docMk/>
              <pc:sldMasterMk cId="0" sldId="2147483648"/>
              <pc:sldLayoutMk cId="0" sldId="2147483652"/>
              <ac:spMk id="30"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71378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45820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75469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86951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02120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277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121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8377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8477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7253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49720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72867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05541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922688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0372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6157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93608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1401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96552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 name="Google Shape;12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6417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00692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87980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8500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25807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4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0141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53892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2228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7859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226931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6.png"/><Relationship Id="rId7" Type="http://schemas.openxmlformats.org/officeDocument/2006/relationships/hyperlink" Target="https://thirdspacelearning.com/gcse-maths/"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s://thirdspacelearning.com/" TargetMode="External"/><Relationship Id="rId5" Type="http://schemas.openxmlformats.org/officeDocument/2006/relationships/hyperlink" Target="https://thirdspacelearning.com/gcse-maths/" TargetMode="Externa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7"/>
            <a:ext cx="4234425"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Quadratic Graphs | Algebra</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A picture containing logo&#10;&#10;Description automatically generated"/>
          <p:cNvPicPr preferRelativeResize="0"/>
          <p:nvPr/>
        </p:nvPicPr>
        <p:blipFill rotWithShape="1">
          <a:blip r:embed="rId3">
            <a:alphaModFix/>
          </a:blip>
          <a:srcRect/>
          <a:stretch/>
        </p:blipFill>
        <p:spPr>
          <a:xfrm>
            <a:off x="5495544" y="2805726"/>
            <a:ext cx="3650996" cy="2338347"/>
          </a:xfrm>
          <a:prstGeom prst="rect">
            <a:avLst/>
          </a:prstGeom>
          <a:noFill/>
          <a:ln>
            <a:noFill/>
          </a:ln>
        </p:spPr>
      </p:pic>
      <p:pic>
        <p:nvPicPr>
          <p:cNvPr id="15" name="Google Shape;15;p10" descr="Shape&#10;&#10;Description automatically generated with medium confidence"/>
          <p:cNvPicPr preferRelativeResize="0"/>
          <p:nvPr/>
        </p:nvPicPr>
        <p:blipFill rotWithShape="1">
          <a:blip r:embed="rId4">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1"/>
        <p:cNvGrpSpPr/>
        <p:nvPr/>
      </p:nvGrpSpPr>
      <p:grpSpPr>
        <a:xfrm>
          <a:off x="0" y="0"/>
          <a:ext cx="0" cy="0"/>
          <a:chOff x="0" y="0"/>
          <a:chExt cx="0" cy="0"/>
        </a:xfrm>
      </p:grpSpPr>
      <p:sp>
        <p:nvSpPr>
          <p:cNvPr id="72" name="Google Shape;72;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3" name="Google Shape;73;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5"/>
        <p:cNvGrpSpPr/>
        <p:nvPr/>
      </p:nvGrpSpPr>
      <p:grpSpPr>
        <a:xfrm>
          <a:off x="0" y="0"/>
          <a:ext cx="0" cy="0"/>
          <a:chOff x="0" y="0"/>
          <a:chExt cx="0" cy="0"/>
        </a:xfrm>
      </p:grpSpPr>
      <p:sp>
        <p:nvSpPr>
          <p:cNvPr id="76" name="Google Shape;76;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7" name="Google Shape;77;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8"/>
        <p:cNvGrpSpPr/>
        <p:nvPr/>
      </p:nvGrpSpPr>
      <p:grpSpPr>
        <a:xfrm>
          <a:off x="0" y="0"/>
          <a:ext cx="0" cy="0"/>
          <a:chOff x="0" y="0"/>
          <a:chExt cx="0" cy="0"/>
        </a:xfrm>
      </p:grpSpPr>
      <p:sp>
        <p:nvSpPr>
          <p:cNvPr id="79" name="Google Shape;79;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81" name="Google Shape;81;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2" name="Google Shape;82;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3" name="Google Shape;83;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4"/>
        <p:cNvGrpSpPr/>
        <p:nvPr/>
      </p:nvGrpSpPr>
      <p:grpSpPr>
        <a:xfrm>
          <a:off x="0" y="0"/>
          <a:ext cx="0" cy="0"/>
          <a:chOff x="0" y="0"/>
          <a:chExt cx="0" cy="0"/>
        </a:xfrm>
      </p:grpSpPr>
      <p:sp>
        <p:nvSpPr>
          <p:cNvPr id="85" name="Google Shape;85;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86" name="Google Shape;86;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7"/>
        <p:cNvGrpSpPr/>
        <p:nvPr/>
      </p:nvGrpSpPr>
      <p:grpSpPr>
        <a:xfrm>
          <a:off x="0" y="0"/>
          <a:ext cx="0" cy="0"/>
          <a:chOff x="0" y="0"/>
          <a:chExt cx="0" cy="0"/>
        </a:xfrm>
      </p:grpSpPr>
      <p:sp>
        <p:nvSpPr>
          <p:cNvPr id="88" name="Google Shape;88;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90" name="Google Shape;90;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3"/>
        <p:cNvGrpSpPr/>
        <p:nvPr/>
      </p:nvGrpSpPr>
      <p:grpSpPr>
        <a:xfrm>
          <a:off x="0" y="0"/>
          <a:ext cx="0" cy="0"/>
          <a:chOff x="0" y="0"/>
          <a:chExt cx="0" cy="0"/>
        </a:xfrm>
      </p:grpSpPr>
      <p:sp>
        <p:nvSpPr>
          <p:cNvPr id="94" name="Google Shape;94;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5" name="Google Shape;9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96" name="Google Shape;96;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8" name="Google Shape;98;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1"/>
          <p:cNvSpPr txBox="1"/>
          <p:nvPr/>
        </p:nvSpPr>
        <p:spPr>
          <a:xfrm>
            <a:off x="0" y="0"/>
            <a:ext cx="4043082"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Algebra | Diagnostic Questions | Quadratic Graphs</a:t>
            </a:r>
            <a:endParaRPr sz="1200" b="0" i="0" u="none" strike="noStrike" cap="none" dirty="0">
              <a:solidFill>
                <a:srgbClr val="000000"/>
              </a:solidFill>
              <a:latin typeface="Arial"/>
              <a:ea typeface="Arial"/>
              <a:cs typeface="Arial"/>
              <a:sym typeface="Arial"/>
            </a:endParaRPr>
          </a:p>
        </p:txBody>
      </p:sp>
      <p:pic>
        <p:nvPicPr>
          <p:cNvPr id="18" name="Google Shape;18;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9" name="Google Shape;19;p11"/>
          <p:cNvSpPr/>
          <p:nvPr/>
        </p:nvSpPr>
        <p:spPr>
          <a:xfrm>
            <a:off x="0" y="369300"/>
            <a:ext cx="5696712" cy="396200"/>
          </a:xfrm>
          <a:prstGeom prst="rect">
            <a:avLst/>
          </a:prstGeom>
          <a:solidFill>
            <a:srgbClr val="522C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20"/>
        <p:cNvGrpSpPr/>
        <p:nvPr/>
      </p:nvGrpSpPr>
      <p:grpSpPr>
        <a:xfrm>
          <a:off x="0" y="0"/>
          <a:ext cx="0" cy="0"/>
          <a:chOff x="0" y="0"/>
          <a:chExt cx="0" cy="0"/>
        </a:xfrm>
      </p:grpSpPr>
      <p:sp>
        <p:nvSpPr>
          <p:cNvPr id="21" name="Google Shape;21;p12"/>
          <p:cNvSpPr txBox="1"/>
          <p:nvPr/>
        </p:nvSpPr>
        <p:spPr>
          <a:xfrm>
            <a:off x="0" y="0"/>
            <a:ext cx="4069976"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Algebra | Diagnostic Questions | Quadratic Graphs</a:t>
            </a:r>
            <a:endParaRPr sz="1200" b="0" i="0" u="none" strike="noStrike" cap="none" dirty="0">
              <a:solidFill>
                <a:srgbClr val="000000"/>
              </a:solidFill>
              <a:latin typeface="Arial"/>
              <a:ea typeface="Arial"/>
              <a:cs typeface="Arial"/>
              <a:sym typeface="Arial"/>
            </a:endParaRPr>
          </a:p>
        </p:txBody>
      </p:sp>
      <p:sp>
        <p:nvSpPr>
          <p:cNvPr id="22" name="Google Shape;22;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4" name="Google Shape;24;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5" name="Google Shape;25;p12"/>
          <p:cNvSpPr/>
          <p:nvPr/>
        </p:nvSpPr>
        <p:spPr>
          <a:xfrm>
            <a:off x="0" y="369300"/>
            <a:ext cx="5696712" cy="396200"/>
          </a:xfrm>
          <a:prstGeom prst="rect">
            <a:avLst/>
          </a:prstGeom>
          <a:solidFill>
            <a:srgbClr val="522C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6"/>
        <p:cNvGrpSpPr/>
        <p:nvPr/>
      </p:nvGrpSpPr>
      <p:grpSpPr>
        <a:xfrm>
          <a:off x="0" y="0"/>
          <a:ext cx="0" cy="0"/>
          <a:chOff x="0" y="0"/>
          <a:chExt cx="0" cy="0"/>
        </a:xfrm>
      </p:grpSpPr>
      <p:sp>
        <p:nvSpPr>
          <p:cNvPr id="27" name="Google Shape;27;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8" name="Google Shape;28;p13"/>
          <p:cNvSpPr txBox="1"/>
          <p:nvPr/>
        </p:nvSpPr>
        <p:spPr>
          <a:xfrm>
            <a:off x="52120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9" name="Google Shape;29;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30" name="Google Shape;30;p13">
            <a:hlinkClick r:id="" action="ppaction://hlinkshowjump?jump=firstslide"/>
          </p:cNvPr>
          <p:cNvSpPr txBox="1"/>
          <p:nvPr/>
        </p:nvSpPr>
        <p:spPr>
          <a:xfrm>
            <a:off x="506109" y="2290457"/>
            <a:ext cx="4209326"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Quadratic Graphs | Algebra</a:t>
            </a:r>
            <a:endParaRPr sz="2000" b="0" i="0" u="none" strike="noStrike" cap="none" dirty="0">
              <a:solidFill>
                <a:schemeClr val="accent2"/>
              </a:solidFill>
              <a:latin typeface="Nunito Sans"/>
              <a:ea typeface="Nunito Sans"/>
              <a:cs typeface="Nunito Sans"/>
              <a:sym typeface="Nunito Sans"/>
            </a:endParaRPr>
          </a:p>
        </p:txBody>
      </p:sp>
      <p:pic>
        <p:nvPicPr>
          <p:cNvPr id="31" name="Google Shape;31;p13" descr="A picture containing logo&#10;&#10;Description automatically generated"/>
          <p:cNvPicPr preferRelativeResize="0"/>
          <p:nvPr/>
        </p:nvPicPr>
        <p:blipFill rotWithShape="1">
          <a:blip r:embed="rId3">
            <a:alphaModFix/>
          </a:blip>
          <a:srcRect/>
          <a:stretch/>
        </p:blipFill>
        <p:spPr>
          <a:xfrm>
            <a:off x="5495544" y="2836206"/>
            <a:ext cx="3650996" cy="2338347"/>
          </a:xfrm>
          <a:prstGeom prst="rect">
            <a:avLst/>
          </a:prstGeom>
          <a:noFill/>
          <a:ln>
            <a:noFill/>
          </a:ln>
        </p:spPr>
      </p:pic>
      <p:pic>
        <p:nvPicPr>
          <p:cNvPr id="32" name="Google Shape;32;p13" descr="Shape&#10;&#10;Description automatically generated with medium confidence"/>
          <p:cNvPicPr preferRelativeResize="0"/>
          <p:nvPr/>
        </p:nvPicPr>
        <p:blipFill rotWithShape="1">
          <a:blip r:embed="rId4">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3"/>
        <p:cNvGrpSpPr/>
        <p:nvPr/>
      </p:nvGrpSpPr>
      <p:grpSpPr>
        <a:xfrm>
          <a:off x="0" y="0"/>
          <a:ext cx="0" cy="0"/>
          <a:chOff x="0" y="0"/>
          <a:chExt cx="0" cy="0"/>
        </a:xfrm>
      </p:grpSpPr>
      <p:pic>
        <p:nvPicPr>
          <p:cNvPr id="34" name="Google Shape;34;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5" name="Google Shape;35;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6" name="Google Shape;36;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7" name="Google Shape;37;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8" name="Google Shape;38;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9" name="Google Shape;39;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40" name="Google Shape;40;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41" name="Google Shape;41;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2" name="Google Shape;42;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3" name="Google Shape;43;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1_Title slide 2">
    <p:spTree>
      <p:nvGrpSpPr>
        <p:cNvPr id="1" name="Shape 44"/>
        <p:cNvGrpSpPr/>
        <p:nvPr/>
      </p:nvGrpSpPr>
      <p:grpSpPr>
        <a:xfrm>
          <a:off x="0" y="0"/>
          <a:ext cx="0" cy="0"/>
          <a:chOff x="0" y="0"/>
          <a:chExt cx="0" cy="0"/>
        </a:xfrm>
      </p:grpSpPr>
      <p:sp>
        <p:nvSpPr>
          <p:cNvPr id="45" name="Google Shape;45;p15"/>
          <p:cNvSpPr/>
          <p:nvPr/>
        </p:nvSpPr>
        <p:spPr>
          <a:xfrm>
            <a:off x="0" y="0"/>
            <a:ext cx="9144000" cy="538579"/>
          </a:xfrm>
          <a:prstGeom prst="rect">
            <a:avLst/>
          </a:prstGeom>
          <a:solidFill>
            <a:srgbClr val="844AFF"/>
          </a:solidFill>
          <a:ln w="25400" cap="flat" cmpd="sng">
            <a:solidFill>
              <a:srgbClr val="844A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7" name="Google Shape;47;p15"/>
          <p:cNvSpPr txBox="1"/>
          <p:nvPr/>
        </p:nvSpPr>
        <p:spPr>
          <a:xfrm>
            <a:off x="0" y="1177960"/>
            <a:ext cx="9144000"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sp>
        <p:nvSpPr>
          <p:cNvPr id="48" name="Google Shape;48;p15"/>
          <p:cNvSpPr txBox="1"/>
          <p:nvPr/>
        </p:nvSpPr>
        <p:spPr>
          <a:xfrm>
            <a:off x="0" y="3380300"/>
            <a:ext cx="9144000" cy="594600"/>
          </a:xfrm>
          <a:prstGeom prst="rect">
            <a:avLst/>
          </a:prstGeom>
          <a:noFill/>
          <a:ln>
            <a:noFill/>
          </a:ln>
        </p:spPr>
        <p:txBody>
          <a:bodyPr spcFirstLastPara="1" wrap="square" lIns="68575" tIns="34275" rIns="68575" bIns="34275" anchor="t" anchorCtr="0">
            <a:normAutofit/>
          </a:bodyPr>
          <a:lstStyle/>
          <a:p>
            <a:pPr marL="0" marR="0" lvl="0" indent="0" algn="ctr" rtl="0">
              <a:lnSpc>
                <a:spcPct val="90000"/>
              </a:lnSpc>
              <a:spcBef>
                <a:spcPts val="0"/>
              </a:spcBef>
              <a:spcAft>
                <a:spcPts val="0"/>
              </a:spcAft>
              <a:buClr>
                <a:schemeClr val="dk1"/>
              </a:buClr>
              <a:buSzPts val="1800"/>
              <a:buFont typeface="Arial"/>
              <a:buNone/>
            </a:pPr>
            <a:endParaRPr sz="1400" b="0" i="0" u="none" strike="noStrike" cap="none">
              <a:solidFill>
                <a:srgbClr val="FFFFFF"/>
              </a:solidFill>
              <a:latin typeface="Nunito Sans"/>
              <a:ea typeface="Nunito Sans"/>
              <a:cs typeface="Nunito Sans"/>
              <a:sym typeface="Nunito Sans"/>
            </a:endParaRPr>
          </a:p>
        </p:txBody>
      </p:sp>
      <p:pic>
        <p:nvPicPr>
          <p:cNvPr id="49" name="Google Shape;49;p15"/>
          <p:cNvPicPr preferRelativeResize="0"/>
          <p:nvPr/>
        </p:nvPicPr>
        <p:blipFill rotWithShape="1">
          <a:blip r:embed="rId2">
            <a:alphaModFix/>
          </a:blip>
          <a:srcRect/>
          <a:stretch/>
        </p:blipFill>
        <p:spPr>
          <a:xfrm>
            <a:off x="4066174" y="3082900"/>
            <a:ext cx="1011651" cy="892000"/>
          </a:xfrm>
          <a:prstGeom prst="rect">
            <a:avLst/>
          </a:prstGeom>
          <a:noFill/>
          <a:ln>
            <a:noFill/>
          </a:ln>
        </p:spPr>
      </p:pic>
      <p:sp>
        <p:nvSpPr>
          <p:cNvPr id="50" name="Google Shape;50;p15">
            <a:hlinkClick r:id="" action="ppaction://hlinkshowjump?jump=firstslide"/>
          </p:cNvPr>
          <p:cNvSpPr txBox="1"/>
          <p:nvPr/>
        </p:nvSpPr>
        <p:spPr>
          <a:xfrm>
            <a:off x="3668505" y="-15778"/>
            <a:ext cx="1806987" cy="538579"/>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1" i="0" u="none" strike="noStrike" cap="none">
                <a:solidFill>
                  <a:schemeClr val="lt1"/>
                </a:solidFill>
                <a:latin typeface="Nunito Sans"/>
                <a:ea typeface="Nunito Sans"/>
                <a:cs typeface="Nunito Sans"/>
                <a:sym typeface="Nunito Sans"/>
              </a:rPr>
              <a:t>Algebra</a:t>
            </a:r>
            <a:endParaRPr sz="2000" b="1" i="0" u="none" strike="noStrike" cap="none">
              <a:solidFill>
                <a:schemeClr val="lt1"/>
              </a:solidFill>
              <a:latin typeface="Nunito Sans"/>
              <a:ea typeface="Nunito Sans"/>
              <a:cs typeface="Nunito Sans"/>
              <a:sym typeface="Nunito Sans"/>
            </a:endParaRPr>
          </a:p>
        </p:txBody>
      </p:sp>
      <p:sp>
        <p:nvSpPr>
          <p:cNvPr id="51" name="Google Shape;51;p15">
            <a:hlinkClick r:id="" action="ppaction://hlinkshowjump?jump=firstslide"/>
          </p:cNvPr>
          <p:cNvSpPr txBox="1"/>
          <p:nvPr/>
        </p:nvSpPr>
        <p:spPr>
          <a:xfrm>
            <a:off x="3668655" y="2081260"/>
            <a:ext cx="1806987" cy="892522"/>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Topic Answers</a:t>
            </a:r>
            <a:endParaRPr sz="2000" b="0" i="0" u="none" strike="noStrike" cap="none">
              <a:solidFill>
                <a:schemeClr val="accent2"/>
              </a:solidFill>
              <a:latin typeface="Nunito Sans"/>
              <a:ea typeface="Nunito Sans"/>
              <a:cs typeface="Nunito Sans"/>
              <a:sym typeface="Nunito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1">
  <p:cSld name="1_Title slide 1 2">
    <p:spTree>
      <p:nvGrpSpPr>
        <p:cNvPr id="1" name="Shape 52"/>
        <p:cNvGrpSpPr/>
        <p:nvPr/>
      </p:nvGrpSpPr>
      <p:grpSpPr>
        <a:xfrm>
          <a:off x="0" y="0"/>
          <a:ext cx="0" cy="0"/>
          <a:chOff x="0" y="0"/>
          <a:chExt cx="0" cy="0"/>
        </a:xfrm>
      </p:grpSpPr>
      <p:sp>
        <p:nvSpPr>
          <p:cNvPr id="53" name="Google Shape;53;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54" name="Google Shape;54;p16" descr="Logo, icon&#10;&#10;Description automatically generated"/>
          <p:cNvPicPr preferRelativeResize="0"/>
          <p:nvPr/>
        </p:nvPicPr>
        <p:blipFill rotWithShape="1">
          <a:blip r:embed="rId2">
            <a:alphaModFix/>
          </a:blip>
          <a:srcRect/>
          <a:stretch/>
        </p:blipFill>
        <p:spPr>
          <a:xfrm>
            <a:off x="8342890" y="4382586"/>
            <a:ext cx="678268" cy="674231"/>
          </a:xfrm>
          <a:prstGeom prst="rect">
            <a:avLst/>
          </a:prstGeom>
          <a:noFill/>
          <a:ln>
            <a:noFill/>
          </a:ln>
        </p:spPr>
      </p:pic>
      <p:sp>
        <p:nvSpPr>
          <p:cNvPr id="55" name="Google Shape;55;p16"/>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56" name="Google Shape;56;p16" descr="Qr code&#10;&#10;Description automatically generated"/>
          <p:cNvPicPr preferRelativeResize="0"/>
          <p:nvPr/>
        </p:nvPicPr>
        <p:blipFill rotWithShape="1">
          <a:blip r:embed="rId3">
            <a:alphaModFix/>
          </a:blip>
          <a:srcRect/>
          <a:stretch/>
        </p:blipFill>
        <p:spPr>
          <a:xfrm>
            <a:off x="7292046" y="1963243"/>
            <a:ext cx="1180412" cy="1172040"/>
          </a:xfrm>
          <a:prstGeom prst="rect">
            <a:avLst/>
          </a:prstGeom>
          <a:noFill/>
          <a:ln>
            <a:noFill/>
          </a:ln>
        </p:spPr>
      </p:pic>
      <p:pic>
        <p:nvPicPr>
          <p:cNvPr id="57" name="Google Shape;57;p16" descr="Shape&#10;&#10;Description automatically generated with medium confidence"/>
          <p:cNvPicPr preferRelativeResize="0"/>
          <p:nvPr/>
        </p:nvPicPr>
        <p:blipFill rotWithShape="1">
          <a:blip r:embed="rId4">
            <a:alphaModFix/>
          </a:blip>
          <a:srcRect/>
          <a:stretch/>
        </p:blipFill>
        <p:spPr>
          <a:xfrm rot="2266813">
            <a:off x="6665551" y="1337996"/>
            <a:ext cx="775185" cy="486975"/>
          </a:xfrm>
          <a:prstGeom prst="rect">
            <a:avLst/>
          </a:prstGeom>
          <a:noFill/>
          <a:ln>
            <a:noFill/>
          </a:ln>
        </p:spPr>
      </p:pic>
      <p:sp>
        <p:nvSpPr>
          <p:cNvPr id="58" name="Google Shape;58;p16"/>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5">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59" name="Google Shape;59;p16"/>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60" name="Google Shape;60;p16"/>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6">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pic>
        <p:nvPicPr>
          <p:cNvPr id="61" name="Google Shape;61;p16" descr="A picture containing logo&#10;&#10;Description automatically generated"/>
          <p:cNvPicPr preferRelativeResize="0"/>
          <p:nvPr/>
        </p:nvPicPr>
        <p:blipFill rotWithShape="1">
          <a:blip r:embed="rId7">
            <a:alphaModFix/>
          </a:blip>
          <a:srcRect/>
          <a:stretch/>
        </p:blipFill>
        <p:spPr>
          <a:xfrm>
            <a:off x="5486400" y="2805726"/>
            <a:ext cx="3650996" cy="2338347"/>
          </a:xfrm>
          <a:prstGeom prst="rect">
            <a:avLst/>
          </a:prstGeom>
          <a:noFill/>
          <a:ln>
            <a:noFill/>
          </a:ln>
        </p:spPr>
      </p:pic>
      <p:pic>
        <p:nvPicPr>
          <p:cNvPr id="62" name="Google Shape;62;p16" descr="Shape&#10;&#10;Description automatically generated with medium confidence"/>
          <p:cNvPicPr preferRelativeResize="0"/>
          <p:nvPr/>
        </p:nvPicPr>
        <p:blipFill rotWithShape="1">
          <a:blip r:embed="rId8">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 name="Google Shape;65;p1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66" name="Google Shape;66;p1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67" name="Google Shape;67;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8"/>
        <p:cNvGrpSpPr/>
        <p:nvPr/>
      </p:nvGrpSpPr>
      <p:grpSpPr>
        <a:xfrm>
          <a:off x="0" y="0"/>
          <a:ext cx="0" cy="0"/>
          <a:chOff x="0" y="0"/>
          <a:chExt cx="0" cy="0"/>
        </a:xfrm>
      </p:grpSpPr>
      <p:sp>
        <p:nvSpPr>
          <p:cNvPr id="69" name="Google Shape;69;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0" name="Google Shape;70;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9.tiff"/><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32.tiff"/><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5.tiff"/><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8.tiff"/><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0.tiff"/></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2.tiff"/></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44.tiff"/><Relationship Id="rId4" Type="http://schemas.openxmlformats.org/officeDocument/2006/relationships/image" Target="../media/image370.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6.tiff"/></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8.tif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tiff"/><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3.tiff"/><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26.tiff"/><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29.tiff"/><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2.tiff"/><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35.tiff"/><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38.tiff"/><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0.tiff"/></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2.tiff"/></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4.tiff"/><Relationship Id="rId4" Type="http://schemas.openxmlformats.org/officeDocument/2006/relationships/image" Target="../media/image370.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6.tiff"/></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48.tif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0.tiff"/><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3.tiff"/><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6.tiff"/><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8373AEF-B783-FB30-4AB1-CC11D228B55E}"/>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E122E694-0F46-6C0F-917D-BB9DFC133194}"/>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−2</m:t>
                              </m:r>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E122E694-0F46-6C0F-917D-BB9DFC133194}"/>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D0A4E5B9-558E-75AB-0D4E-600668D54CA2}"/>
                  </a:ext>
                </a:extLst>
              </p:cNvPr>
              <p:cNvGraphicFramePr>
                <a:graphicFrameLocks noGrp="1"/>
              </p:cNvGraphicFramePr>
              <p:nvPr>
                <p:extLst>
                  <p:ext uri="{D42A27DB-BD31-4B8C-83A1-F6EECF244321}">
                    <p14:modId xmlns:p14="http://schemas.microsoft.com/office/powerpoint/2010/main" val="3088518006"/>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(0,−2)</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(−3,−0.5)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(−1.3,0.3)</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(−0.5,−3)</m:t>
                              </m:r>
                            </m:oMath>
                          </a14:m>
                          <a:r>
                            <a:rPr lang="en-GB" sz="1400" b="0" i="0" u="none" strike="noStrike" cap="none" dirty="0">
                              <a:solidFill>
                                <a:schemeClr val="tx1"/>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D0A4E5B9-558E-75AB-0D4E-600668D54CA2}"/>
                  </a:ext>
                </a:extLst>
              </p:cNvPr>
              <p:cNvGraphicFramePr>
                <a:graphicFrameLocks noGrp="1"/>
              </p:cNvGraphicFramePr>
              <p:nvPr>
                <p:extLst>
                  <p:ext uri="{D42A27DB-BD31-4B8C-83A1-F6EECF244321}">
                    <p14:modId xmlns:p14="http://schemas.microsoft.com/office/powerpoint/2010/main" val="3088518006"/>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B232B1E8-1CC3-B6D2-423E-2CEC25B0DE3F}"/>
              </a:ext>
            </a:extLst>
          </p:cNvPr>
          <p:cNvPicPr>
            <a:picLocks noChangeAspect="1"/>
          </p:cNvPicPr>
          <p:nvPr/>
        </p:nvPicPr>
        <p:blipFill>
          <a:blip r:embed="rId5"/>
          <a:stretch>
            <a:fillRect/>
          </a:stretch>
        </p:blipFill>
        <p:spPr>
          <a:xfrm>
            <a:off x="173100" y="1223846"/>
            <a:ext cx="3891351" cy="3348000"/>
          </a:xfrm>
          <a:prstGeom prst="rect">
            <a:avLst/>
          </a:prstGeom>
        </p:spPr>
      </p:pic>
    </p:spTree>
    <p:extLst>
      <p:ext uri="{BB962C8B-B14F-4D97-AF65-F5344CB8AC3E}">
        <p14:creationId xmlns:p14="http://schemas.microsoft.com/office/powerpoint/2010/main" val="2664189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4B01EE7B-0C6E-BD00-088C-939C6AF4043C}"/>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F6954A13-6D2E-7D60-5236-B78B56AE9ABF}"/>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=1−2</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F6954A13-6D2E-7D60-5236-B78B56AE9ABF}"/>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2EF9C47D-610A-E3CF-F4EC-384F03DA4ECC}"/>
                  </a:ext>
                </a:extLst>
              </p:cNvPr>
              <p:cNvGraphicFramePr>
                <a:graphicFrameLocks noGrp="1"/>
              </p:cNvGraphicFramePr>
              <p:nvPr>
                <p:extLst>
                  <p:ext uri="{D42A27DB-BD31-4B8C-83A1-F6EECF244321}">
                    <p14:modId xmlns:p14="http://schemas.microsoft.com/office/powerpoint/2010/main" val="384046950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(1, 2)</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(0,1)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(−1,2)</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(2,1)</m:t>
                              </m:r>
                            </m:oMath>
                          </a14:m>
                          <a:r>
                            <a:rPr lang="en-GB" sz="1400" b="0" i="0" u="none" strike="noStrike" cap="none" dirty="0">
                              <a:solidFill>
                                <a:schemeClr val="tx1"/>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2EF9C47D-610A-E3CF-F4EC-384F03DA4ECC}"/>
                  </a:ext>
                </a:extLst>
              </p:cNvPr>
              <p:cNvGraphicFramePr>
                <a:graphicFrameLocks noGrp="1"/>
              </p:cNvGraphicFramePr>
              <p:nvPr>
                <p:extLst>
                  <p:ext uri="{D42A27DB-BD31-4B8C-83A1-F6EECF244321}">
                    <p14:modId xmlns:p14="http://schemas.microsoft.com/office/powerpoint/2010/main" val="384046950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A0163178-4191-CC76-6F61-D4447D060AD6}"/>
              </a:ext>
            </a:extLst>
          </p:cNvPr>
          <p:cNvPicPr>
            <a:picLocks noChangeAspect="1"/>
          </p:cNvPicPr>
          <p:nvPr/>
        </p:nvPicPr>
        <p:blipFill>
          <a:blip r:embed="rId5"/>
          <a:stretch>
            <a:fillRect/>
          </a:stretch>
        </p:blipFill>
        <p:spPr>
          <a:xfrm>
            <a:off x="149833" y="1214881"/>
            <a:ext cx="3891351" cy="3348000"/>
          </a:xfrm>
          <a:prstGeom prst="rect">
            <a:avLst/>
          </a:prstGeom>
        </p:spPr>
      </p:pic>
    </p:spTree>
    <p:extLst>
      <p:ext uri="{BB962C8B-B14F-4D97-AF65-F5344CB8AC3E}">
        <p14:creationId xmlns:p14="http://schemas.microsoft.com/office/powerpoint/2010/main" val="1280063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ADBE2E9-A8F6-CC9E-7935-687B38F4AA57}"/>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A61596CB-A0C6-694F-54D1-E5054A3419EE}"/>
                  </a:ext>
                </a:extLst>
              </p:cNvPr>
              <p:cNvGraphicFramePr/>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=3</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−5</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+1</m:t>
                              </m:r>
                            </m:oMath>
                          </a14:m>
                          <a:r>
                            <a:rPr lang="en-GB" sz="1600" b="0" u="none" strike="noStrike" cap="none" dirty="0">
                              <a:solidFill>
                                <a:schemeClr val="dk1"/>
                              </a:solidFill>
                              <a:latin typeface="Nunito Sans"/>
                              <a:ea typeface="Nunito Sans"/>
                              <a:cs typeface="Nunito Sans"/>
                              <a:sym typeface="Nunito Sans"/>
                            </a:rPr>
                            <a:t> to find the</a:t>
                          </a:r>
                          <a:r>
                            <a:rPr lang="en-GB" sz="1600" b="0" u="none" strike="noStrike" cap="none" baseline="0" dirty="0">
                              <a:solidFill>
                                <a:schemeClr val="dk1"/>
                              </a:solidFill>
                              <a:latin typeface="Nunito Sans"/>
                              <a:ea typeface="Nunito Sans"/>
                              <a:cs typeface="Nunito Sans"/>
                              <a:sym typeface="Nunito Sans"/>
                            </a:rPr>
                            <a:t> approximate solutions to the equation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Sans"/>
                                  <a:cs typeface="Nunito Sans"/>
                                  <a:sym typeface="Nunito Sans"/>
                                </a:rPr>
                                <m:t>3</m:t>
                              </m:r>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+1=5</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oMath>
                          </a14:m>
                          <a:r>
                            <a:rPr lang="en-GB" sz="1600" b="0" u="none" strike="noStrike" cap="none" baseline="0" dirty="0">
                              <a:solidFill>
                                <a:schemeClr val="dk1"/>
                              </a:solidFill>
                              <a:latin typeface="Nunito Sans"/>
                              <a:ea typeface="Nunito Sans"/>
                              <a:cs typeface="Nunito Sans"/>
                              <a:sym typeface="Nunito Sans"/>
                            </a:rPr>
                            <a: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A61596CB-A0C6-694F-54D1-E5054A3419EE}"/>
                  </a:ext>
                </a:extLst>
              </p:cNvPr>
              <p:cNvGraphicFramePr/>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5791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1" t="-2083" r="-142" b="-1354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E91498B2-37FC-ABC5-967A-367D78A15FB3}"/>
                  </a:ext>
                </a:extLst>
              </p:cNvPr>
              <p:cNvGraphicFramePr>
                <a:graphicFrameLocks noGrp="1"/>
              </p:cNvGraphicFramePr>
              <p:nvPr>
                <p:extLst>
                  <p:ext uri="{D42A27DB-BD31-4B8C-83A1-F6EECF244321}">
                    <p14:modId xmlns:p14="http://schemas.microsoft.com/office/powerpoint/2010/main" val="94301039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≈1.7</m:t>
                              </m:r>
                            </m:oMath>
                          </a14:m>
                          <a:r>
                            <a:rPr lang="en-GB" sz="1600" dirty="0">
                              <a:solidFill>
                                <a:schemeClr val="tx1"/>
                              </a:solidFill>
                              <a:latin typeface="Nunito Sans"/>
                              <a:ea typeface="Nunito Sans"/>
                              <a:cs typeface="Nunito Sans"/>
                              <a:sym typeface="Nunito Sans"/>
                            </a:rPr>
                            <a:t> </a:t>
                          </a: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≈7</m:t>
                              </m:r>
                            </m:oMath>
                          </a14:m>
                          <a:r>
                            <a:rPr lang="en-GB" sz="1600" dirty="0">
                              <a:solidFill>
                                <a:schemeClr val="tx1"/>
                              </a:solidFill>
                              <a:latin typeface="Nunito Sans"/>
                              <a:ea typeface="Nunito Sans"/>
                              <a:cs typeface="Nunito Sans"/>
                              <a:sym typeface="Nunito Sans"/>
                            </a:rPr>
                            <a:t> </a:t>
                          </a: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≈−0.2</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≈−1.4</m:t>
                              </m:r>
                            </m:oMath>
                          </a14:m>
                          <a:endParaRPr lang="en-GB" sz="1600" b="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≈0.2</m:t>
                              </m:r>
                            </m:oMath>
                          </a14:m>
                          <a:r>
                            <a:rPr lang="en-GB" sz="1600" b="0" i="0" u="none" strike="noStrike" cap="none" dirty="0">
                              <a:solidFill>
                                <a:schemeClr val="tx1"/>
                              </a:solidFill>
                              <a:effectLst/>
                              <a:latin typeface="Nunito Sans" pitchFamily="2" charset="0"/>
                              <a:ea typeface="Arial"/>
                              <a:cs typeface="Arial"/>
                              <a:sym typeface="Arial"/>
                            </a:rPr>
                            <a:t> and </a:t>
                          </a:r>
                          <a14:m>
                            <m:oMath xmlns:m="http://schemas.openxmlformats.org/officeDocument/2006/math">
                              <m:r>
                                <a:rPr lang="en-GB" sz="1600" b="0" i="1" u="none" strike="noStrike" cap="none" smtClean="0">
                                  <a:solidFill>
                                    <a:schemeClr val="tx1"/>
                                  </a:solidFill>
                                  <a:effectLst/>
                                  <a:latin typeface="Cambria Math" panose="02040503050406030204" pitchFamily="18" charset="0"/>
                                  <a:ea typeface="Arial"/>
                                  <a:cs typeface="Arial"/>
                                  <a:sym typeface="Arial"/>
                                </a:rPr>
                                <m:t>𝑥</m:t>
                              </m:r>
                              <m:r>
                                <a:rPr lang="en-GB" sz="1600" b="0" i="1" u="none" strike="noStrike" cap="none" smtClean="0">
                                  <a:solidFill>
                                    <a:schemeClr val="tx1"/>
                                  </a:solidFill>
                                  <a:effectLst/>
                                  <a:latin typeface="Cambria Math" panose="02040503050406030204" pitchFamily="18" charset="0"/>
                                  <a:ea typeface="Arial"/>
                                  <a:cs typeface="Arial"/>
                                  <a:sym typeface="Arial"/>
                                </a:rPr>
                                <m:t>≈1.4</m:t>
                              </m:r>
                            </m:oMath>
                          </a14:m>
                          <a:endParaRPr lang="en-GB" sz="16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E91498B2-37FC-ABC5-967A-367D78A15FB3}"/>
                  </a:ext>
                </a:extLst>
              </p:cNvPr>
              <p:cNvGraphicFramePr>
                <a:graphicFrameLocks noGrp="1"/>
              </p:cNvGraphicFramePr>
              <p:nvPr>
                <p:extLst>
                  <p:ext uri="{D42A27DB-BD31-4B8C-83A1-F6EECF244321}">
                    <p14:modId xmlns:p14="http://schemas.microsoft.com/office/powerpoint/2010/main" val="94301039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B9BA023-7E38-FC3A-167E-5DFEF3411C5C}"/>
              </a:ext>
            </a:extLst>
          </p:cNvPr>
          <p:cNvPicPr>
            <a:picLocks noChangeAspect="1"/>
          </p:cNvPicPr>
          <p:nvPr/>
        </p:nvPicPr>
        <p:blipFill>
          <a:blip r:embed="rId5"/>
          <a:stretch>
            <a:fillRect/>
          </a:stretch>
        </p:blipFill>
        <p:spPr>
          <a:xfrm>
            <a:off x="430925" y="1469104"/>
            <a:ext cx="3431434" cy="3072636"/>
          </a:xfrm>
          <a:prstGeom prst="rect">
            <a:avLst/>
          </a:prstGeom>
        </p:spPr>
      </p:pic>
    </p:spTree>
    <p:extLst>
      <p:ext uri="{BB962C8B-B14F-4D97-AF65-F5344CB8AC3E}">
        <p14:creationId xmlns:p14="http://schemas.microsoft.com/office/powerpoint/2010/main" val="3226863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E96A91F9-651F-26B3-5F14-6E1BB980CC8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132;p5">
                <a:extLst>
                  <a:ext uri="{FF2B5EF4-FFF2-40B4-BE49-F238E27FC236}">
                    <a16:creationId xmlns:a16="http://schemas.microsoft.com/office/drawing/2014/main" id="{84813F1B-AD43-6BAF-3A3A-9EBE021D1332}"/>
                  </a:ext>
                </a:extLst>
              </p:cNvPr>
              <p:cNvGraphicFramePr/>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=1−3</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−2</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u="none" strike="noStrike" cap="none" dirty="0">
                              <a:solidFill>
                                <a:schemeClr val="dk1"/>
                              </a:solidFill>
                              <a:latin typeface="Nunito Sans"/>
                              <a:ea typeface="Nunito Sans"/>
                              <a:cs typeface="Nunito Sans"/>
                              <a:sym typeface="Nunito Sans"/>
                            </a:rPr>
                            <a:t> to find the</a:t>
                          </a:r>
                          <a:r>
                            <a:rPr lang="en-GB" sz="1600" b="0" u="none" strike="noStrike" cap="none" baseline="0" dirty="0">
                              <a:solidFill>
                                <a:schemeClr val="dk1"/>
                              </a:solidFill>
                              <a:latin typeface="Nunito Sans"/>
                              <a:ea typeface="Nunito Sans"/>
                              <a:cs typeface="Nunito Sans"/>
                              <a:sym typeface="Nunito Sans"/>
                            </a:rPr>
                            <a:t> approximate solutions to the equation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+3</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=1</m:t>
                              </m:r>
                            </m:oMath>
                          </a14:m>
                          <a:r>
                            <a:rPr lang="en-GB" sz="1600" b="0" u="none" strike="noStrike" cap="none" baseline="0" dirty="0">
                              <a:solidFill>
                                <a:schemeClr val="dk1"/>
                              </a:solidFill>
                              <a:latin typeface="Nunito Sans"/>
                              <a:ea typeface="Nunito Sans"/>
                              <a:cs typeface="Nunito Sans"/>
                              <a:sym typeface="Nunito Sans"/>
                            </a:rPr>
                            <a: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6" name="Google Shape;132;p5">
                <a:extLst>
                  <a:ext uri="{FF2B5EF4-FFF2-40B4-BE49-F238E27FC236}">
                    <a16:creationId xmlns:a16="http://schemas.microsoft.com/office/drawing/2014/main" id="{84813F1B-AD43-6BAF-3A3A-9EBE021D1332}"/>
                  </a:ext>
                </a:extLst>
              </p:cNvPr>
              <p:cNvGraphicFramePr/>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5791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1" t="-2083" r="-142" b="-1354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Table 6">
                <a:extLst>
                  <a:ext uri="{FF2B5EF4-FFF2-40B4-BE49-F238E27FC236}">
                    <a16:creationId xmlns:a16="http://schemas.microsoft.com/office/drawing/2014/main" id="{81C5ABBE-0FF9-5B63-56F0-E5156714DFCC}"/>
                  </a:ext>
                </a:extLst>
              </p:cNvPr>
              <p:cNvGraphicFramePr>
                <a:graphicFrameLocks noGrp="1"/>
              </p:cNvGraphicFramePr>
              <p:nvPr>
                <p:extLst>
                  <p:ext uri="{D42A27DB-BD31-4B8C-83A1-F6EECF244321}">
                    <p14:modId xmlns:p14="http://schemas.microsoft.com/office/powerpoint/2010/main" val="331185377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≈−1.8</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≈0.3</m:t>
                              </m:r>
                            </m:oMath>
                          </a14:m>
                          <a:r>
                            <a:rPr lang="en-GB" sz="1600" dirty="0">
                              <a:solidFill>
                                <a:schemeClr val="tx1"/>
                              </a:solidFill>
                              <a:latin typeface="Nunito Sans"/>
                              <a:ea typeface="Nunito Sans"/>
                              <a:cs typeface="Nunito Sans"/>
                              <a:sym typeface="Nunito Sans"/>
                            </a:rPr>
                            <a:t> </a:t>
                          </a: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≈−0.3</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≈1.8</m:t>
                              </m:r>
                            </m:oMath>
                          </a14:m>
                          <a:r>
                            <a:rPr lang="en-GB" sz="16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≈0.3</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≈1.8</m:t>
                              </m:r>
                            </m:oMath>
                          </a14:m>
                          <a:endParaRPr lang="en-GB" sz="1600" b="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≈−1.5</m:t>
                              </m:r>
                            </m:oMath>
                          </a14:m>
                          <a:r>
                            <a:rPr lang="en-GB" sz="1600" b="0" i="0" u="none" strike="noStrike" cap="none" dirty="0">
                              <a:solidFill>
                                <a:schemeClr val="tx1"/>
                              </a:solidFill>
                              <a:effectLst/>
                              <a:latin typeface="Nunito Sans" pitchFamily="2" charset="0"/>
                              <a:ea typeface="Arial"/>
                              <a:cs typeface="Arial"/>
                              <a:sym typeface="Arial"/>
                            </a:rPr>
                            <a:t> and </a:t>
                          </a:r>
                          <a14:m>
                            <m:oMath xmlns:m="http://schemas.openxmlformats.org/officeDocument/2006/math">
                              <m:r>
                                <a:rPr lang="en-GB" sz="1600" b="0" i="1" u="none" strike="noStrike" cap="none" smtClean="0">
                                  <a:solidFill>
                                    <a:schemeClr val="tx1"/>
                                  </a:solidFill>
                                  <a:effectLst/>
                                  <a:latin typeface="Cambria Math" panose="02040503050406030204" pitchFamily="18" charset="0"/>
                                  <a:ea typeface="Arial"/>
                                  <a:cs typeface="Arial"/>
                                  <a:sym typeface="Arial"/>
                                </a:rPr>
                                <m:t>𝑥</m:t>
                              </m:r>
                              <m:r>
                                <a:rPr lang="en-GB" sz="1600" b="0" i="1" u="none" strike="noStrike" cap="none" smtClean="0">
                                  <a:solidFill>
                                    <a:schemeClr val="tx1"/>
                                  </a:solidFill>
                                  <a:effectLst/>
                                  <a:latin typeface="Cambria Math" panose="02040503050406030204" pitchFamily="18" charset="0"/>
                                  <a:ea typeface="Arial"/>
                                  <a:cs typeface="Arial"/>
                                  <a:sym typeface="Arial"/>
                                </a:rPr>
                                <m:t>≈0</m:t>
                              </m:r>
                            </m:oMath>
                          </a14:m>
                          <a:endParaRPr lang="en-GB" sz="16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7" name="Table 6">
                <a:extLst>
                  <a:ext uri="{FF2B5EF4-FFF2-40B4-BE49-F238E27FC236}">
                    <a16:creationId xmlns:a16="http://schemas.microsoft.com/office/drawing/2014/main" id="{81C5ABBE-0FF9-5B63-56F0-E5156714DFCC}"/>
                  </a:ext>
                </a:extLst>
              </p:cNvPr>
              <p:cNvGraphicFramePr>
                <a:graphicFrameLocks noGrp="1"/>
              </p:cNvGraphicFramePr>
              <p:nvPr>
                <p:extLst>
                  <p:ext uri="{D42A27DB-BD31-4B8C-83A1-F6EECF244321}">
                    <p14:modId xmlns:p14="http://schemas.microsoft.com/office/powerpoint/2010/main" val="331185377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9" name="Picture 8">
            <a:extLst>
              <a:ext uri="{FF2B5EF4-FFF2-40B4-BE49-F238E27FC236}">
                <a16:creationId xmlns:a16="http://schemas.microsoft.com/office/drawing/2014/main" id="{6F24FB1E-5820-C106-5763-B9C96FE8667A}"/>
              </a:ext>
            </a:extLst>
          </p:cNvPr>
          <p:cNvPicPr>
            <a:picLocks noChangeAspect="1"/>
          </p:cNvPicPr>
          <p:nvPr/>
        </p:nvPicPr>
        <p:blipFill>
          <a:blip r:embed="rId5"/>
          <a:stretch>
            <a:fillRect/>
          </a:stretch>
        </p:blipFill>
        <p:spPr>
          <a:xfrm>
            <a:off x="729020" y="1406542"/>
            <a:ext cx="3050128" cy="3108116"/>
          </a:xfrm>
          <a:prstGeom prst="rect">
            <a:avLst/>
          </a:prstGeom>
        </p:spPr>
      </p:pic>
    </p:spTree>
    <p:extLst>
      <p:ext uri="{BB962C8B-B14F-4D97-AF65-F5344CB8AC3E}">
        <p14:creationId xmlns:p14="http://schemas.microsoft.com/office/powerpoint/2010/main" val="770145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D23C248-D960-6985-EAEF-32CA4A474E2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p:graphicFrame>
        <p:nvGraphicFramePr>
          <p:cNvPr id="9" name="Google Shape;132;p5">
            <a:extLst>
              <a:ext uri="{FF2B5EF4-FFF2-40B4-BE49-F238E27FC236}">
                <a16:creationId xmlns:a16="http://schemas.microsoft.com/office/drawing/2014/main" id="{577CD6C2-BAA6-6195-1D68-A439D46B98C3}"/>
              </a:ext>
            </a:extLst>
          </p:cNvPr>
          <p:cNvGraphicFramePr/>
          <p:nvPr/>
        </p:nvGraphicFramePr>
        <p:xfrm>
          <a:off x="108044" y="862525"/>
          <a:ext cx="8605032" cy="400079"/>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Select the equation that matches the quadratic graph:</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10" name="Table 9">
                <a:extLst>
                  <a:ext uri="{FF2B5EF4-FFF2-40B4-BE49-F238E27FC236}">
                    <a16:creationId xmlns:a16="http://schemas.microsoft.com/office/drawing/2014/main" id="{7556556D-3301-912B-2838-D3790FCFA692}"/>
                  </a:ext>
                </a:extLst>
              </p:cNvPr>
              <p:cNvGraphicFramePr>
                <a:graphicFrameLocks noGrp="1"/>
              </p:cNvGraphicFramePr>
              <p:nvPr>
                <p:extLst>
                  <p:ext uri="{D42A27DB-BD31-4B8C-83A1-F6EECF244321}">
                    <p14:modId xmlns:p14="http://schemas.microsoft.com/office/powerpoint/2010/main" val="328672074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6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=6−5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r>
                            <a:rPr lang="en-GB" sz="1600" dirty="0">
                              <a:solidFill>
                                <a:schemeClr val="tx1"/>
                              </a:solidFill>
                              <a:latin typeface="Nunito Sans"/>
                              <a:ea typeface="Nunito Sans"/>
                              <a:cs typeface="Nunito Sans"/>
                              <a:sym typeface="Nunito Sans"/>
                            </a:rPr>
                            <a:t> </a:t>
                          </a: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6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6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10" name="Table 9">
                <a:extLst>
                  <a:ext uri="{FF2B5EF4-FFF2-40B4-BE49-F238E27FC236}">
                    <a16:creationId xmlns:a16="http://schemas.microsoft.com/office/drawing/2014/main" id="{7556556D-3301-912B-2838-D3790FCFA692}"/>
                  </a:ext>
                </a:extLst>
              </p:cNvPr>
              <p:cNvGraphicFramePr>
                <a:graphicFrameLocks noGrp="1"/>
              </p:cNvGraphicFramePr>
              <p:nvPr>
                <p:extLst>
                  <p:ext uri="{D42A27DB-BD31-4B8C-83A1-F6EECF244321}">
                    <p14:modId xmlns:p14="http://schemas.microsoft.com/office/powerpoint/2010/main" val="328672074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12" name="Picture 11">
            <a:extLst>
              <a:ext uri="{FF2B5EF4-FFF2-40B4-BE49-F238E27FC236}">
                <a16:creationId xmlns:a16="http://schemas.microsoft.com/office/drawing/2014/main" id="{30FAB06D-B4AE-7F6E-160B-EE50702958EE}"/>
              </a:ext>
            </a:extLst>
          </p:cNvPr>
          <p:cNvPicPr>
            <a:picLocks noChangeAspect="1"/>
          </p:cNvPicPr>
          <p:nvPr/>
        </p:nvPicPr>
        <p:blipFill>
          <a:blip r:embed="rId4"/>
          <a:stretch>
            <a:fillRect/>
          </a:stretch>
        </p:blipFill>
        <p:spPr>
          <a:xfrm>
            <a:off x="268280" y="1339733"/>
            <a:ext cx="3801754" cy="3109850"/>
          </a:xfrm>
          <a:prstGeom prst="rect">
            <a:avLst/>
          </a:prstGeom>
        </p:spPr>
      </p:pic>
    </p:spTree>
    <p:extLst>
      <p:ext uri="{BB962C8B-B14F-4D97-AF65-F5344CB8AC3E}">
        <p14:creationId xmlns:p14="http://schemas.microsoft.com/office/powerpoint/2010/main" val="2660980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F2272C23-8877-82D8-1F37-53005FA52F62}"/>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72DE2515-E125-D6A6-B33D-D6B3AEC0BF29}"/>
                  </a:ext>
                </a:extLst>
              </p:cNvPr>
              <p:cNvGraphicFramePr>
                <a:graphicFrameLocks noGrp="1"/>
              </p:cNvGraphicFramePr>
              <p:nvPr>
                <p:extLst>
                  <p:ext uri="{D42A27DB-BD31-4B8C-83A1-F6EECF244321}">
                    <p14:modId xmlns:p14="http://schemas.microsoft.com/office/powerpoint/2010/main" val="247344798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+7</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+10</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+3</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−10</m:t>
                              </m:r>
                            </m:oMath>
                          </a14:m>
                          <a:endParaRPr lang="en-GB" sz="1600" b="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=2</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+3</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−3</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+10</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5" name="Table 4">
                <a:extLst>
                  <a:ext uri="{FF2B5EF4-FFF2-40B4-BE49-F238E27FC236}">
                    <a16:creationId xmlns:a16="http://schemas.microsoft.com/office/drawing/2014/main" id="{72DE2515-E125-D6A6-B33D-D6B3AEC0BF29}"/>
                  </a:ext>
                </a:extLst>
              </p:cNvPr>
              <p:cNvGraphicFramePr>
                <a:graphicFrameLocks noGrp="1"/>
              </p:cNvGraphicFramePr>
              <p:nvPr>
                <p:extLst>
                  <p:ext uri="{D42A27DB-BD31-4B8C-83A1-F6EECF244321}">
                    <p14:modId xmlns:p14="http://schemas.microsoft.com/office/powerpoint/2010/main" val="247344798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6" name="Google Shape;132;p5">
            <a:extLst>
              <a:ext uri="{FF2B5EF4-FFF2-40B4-BE49-F238E27FC236}">
                <a16:creationId xmlns:a16="http://schemas.microsoft.com/office/drawing/2014/main" id="{406F3D4C-64F9-F906-BB51-47D4E43D05BA}"/>
              </a:ext>
            </a:extLst>
          </p:cNvPr>
          <p:cNvGraphicFramePr/>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12) Select the equation that matches the quadratic graph: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DAE35CF5-C36F-D9AD-4AB7-C2DD279BC92D}"/>
              </a:ext>
            </a:extLst>
          </p:cNvPr>
          <p:cNvPicPr>
            <a:picLocks noChangeAspect="1"/>
          </p:cNvPicPr>
          <p:nvPr/>
        </p:nvPicPr>
        <p:blipFill>
          <a:blip r:embed="rId4"/>
          <a:stretch>
            <a:fillRect/>
          </a:stretch>
        </p:blipFill>
        <p:spPr>
          <a:xfrm>
            <a:off x="286872" y="1358171"/>
            <a:ext cx="3742032" cy="3060998"/>
          </a:xfrm>
          <a:prstGeom prst="rect">
            <a:avLst/>
          </a:prstGeom>
        </p:spPr>
      </p:pic>
    </p:spTree>
    <p:extLst>
      <p:ext uri="{BB962C8B-B14F-4D97-AF65-F5344CB8AC3E}">
        <p14:creationId xmlns:p14="http://schemas.microsoft.com/office/powerpoint/2010/main" val="2207442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3E0EFE5C-3ABF-269E-E7CB-5378C3E16957}"/>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9BDD3C77-BE46-D0F8-47AB-60188D7F2DB3}"/>
                  </a:ext>
                </a:extLst>
              </p:cNvPr>
              <p:cNvGraphicFramePr>
                <a:graphicFrameLocks noGrp="1"/>
              </p:cNvGraphicFramePr>
              <p:nvPr>
                <p:extLst>
                  <p:ext uri="{D42A27DB-BD31-4B8C-83A1-F6EECF244321}">
                    <p14:modId xmlns:p14="http://schemas.microsoft.com/office/powerpoint/2010/main" val="404870251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−4</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−4</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+4</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=5−</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5" name="Table 4">
                <a:extLst>
                  <a:ext uri="{FF2B5EF4-FFF2-40B4-BE49-F238E27FC236}">
                    <a16:creationId xmlns:a16="http://schemas.microsoft.com/office/drawing/2014/main" id="{9BDD3C77-BE46-D0F8-47AB-60188D7F2DB3}"/>
                  </a:ext>
                </a:extLst>
              </p:cNvPr>
              <p:cNvGraphicFramePr>
                <a:graphicFrameLocks noGrp="1"/>
              </p:cNvGraphicFramePr>
              <p:nvPr>
                <p:extLst>
                  <p:ext uri="{D42A27DB-BD31-4B8C-83A1-F6EECF244321}">
                    <p14:modId xmlns:p14="http://schemas.microsoft.com/office/powerpoint/2010/main" val="404870251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132;p5">
                <a:extLst>
                  <a:ext uri="{FF2B5EF4-FFF2-40B4-BE49-F238E27FC236}">
                    <a16:creationId xmlns:a16="http://schemas.microsoft.com/office/drawing/2014/main" id="{4CF401B1-3074-7D7B-3157-16815FAC3F95}"/>
                  </a:ext>
                </a:extLst>
              </p:cNvPr>
              <p:cNvGraphicFramePr/>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13) Find the equation of this straight line graph in the form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32;p5">
                <a:extLst>
                  <a:ext uri="{FF2B5EF4-FFF2-40B4-BE49-F238E27FC236}">
                    <a16:creationId xmlns:a16="http://schemas.microsoft.com/office/drawing/2014/main" id="{4CF401B1-3074-7D7B-3157-16815FAC3F95}"/>
                  </a:ext>
                </a:extLst>
              </p:cNvPr>
              <p:cNvGraphicFramePr/>
              <p:nvPr>
                <p:extLst>
                  <p:ext uri="{D42A27DB-BD31-4B8C-83A1-F6EECF244321}">
                    <p14:modId xmlns:p14="http://schemas.microsoft.com/office/powerpoint/2010/main" val="2854775249"/>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352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5" t="-3571" r="-151" b="-23214"/>
                          </a:stretch>
                        </a:blipFill>
                      </a:tcPr>
                    </a:tc>
                    <a:extLst>
                      <a:ext uri="{0D108BD9-81ED-4DB2-BD59-A6C34878D82A}">
                        <a16:rowId xmlns:a16="http://schemas.microsoft.com/office/drawing/2014/main" val="10000"/>
                      </a:ext>
                    </a:extLst>
                  </a:tr>
                </a:tbl>
              </a:graphicData>
            </a:graphic>
          </p:graphicFrame>
        </mc:Fallback>
      </mc:AlternateContent>
      <p:pic>
        <p:nvPicPr>
          <p:cNvPr id="2" name="Picture 1">
            <a:extLst>
              <a:ext uri="{FF2B5EF4-FFF2-40B4-BE49-F238E27FC236}">
                <a16:creationId xmlns:a16="http://schemas.microsoft.com/office/drawing/2014/main" id="{95BEA3BD-D3A9-F928-7BDB-9D56F1FB9215}"/>
              </a:ext>
            </a:extLst>
          </p:cNvPr>
          <p:cNvPicPr>
            <a:picLocks noChangeAspect="1"/>
          </p:cNvPicPr>
          <p:nvPr/>
        </p:nvPicPr>
        <p:blipFill>
          <a:blip r:embed="rId5"/>
          <a:stretch>
            <a:fillRect/>
          </a:stretch>
        </p:blipFill>
        <p:spPr>
          <a:xfrm>
            <a:off x="618679" y="1214883"/>
            <a:ext cx="3362621" cy="3348000"/>
          </a:xfrm>
          <a:prstGeom prst="rect">
            <a:avLst/>
          </a:prstGeom>
        </p:spPr>
      </p:pic>
    </p:spTree>
    <p:extLst>
      <p:ext uri="{BB962C8B-B14F-4D97-AF65-F5344CB8AC3E}">
        <p14:creationId xmlns:p14="http://schemas.microsoft.com/office/powerpoint/2010/main" val="1854842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DA126659-A5B1-8044-9995-AF80553BE685}"/>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1F4C99BA-BA6E-9AA3-C6C1-7CC2F40938D0}"/>
                  </a:ext>
                </a:extLst>
              </p:cNvPr>
              <p:cNvGraphicFramePr>
                <a:graphicFrameLocks noGrp="1"/>
              </p:cNvGraphicFramePr>
              <p:nvPr>
                <p:extLst>
                  <p:ext uri="{D42A27DB-BD31-4B8C-83A1-F6EECF244321}">
                    <p14:modId xmlns:p14="http://schemas.microsoft.com/office/powerpoint/2010/main" val="286193181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−1</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=1−</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1F4C99BA-BA6E-9AA3-C6C1-7CC2F40938D0}"/>
                  </a:ext>
                </a:extLst>
              </p:cNvPr>
              <p:cNvGraphicFramePr>
                <a:graphicFrameLocks noGrp="1"/>
              </p:cNvGraphicFramePr>
              <p:nvPr>
                <p:extLst>
                  <p:ext uri="{D42A27DB-BD31-4B8C-83A1-F6EECF244321}">
                    <p14:modId xmlns:p14="http://schemas.microsoft.com/office/powerpoint/2010/main" val="2861931814"/>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7" name="Google Shape;132;p5">
            <a:extLst>
              <a:ext uri="{FF2B5EF4-FFF2-40B4-BE49-F238E27FC236}">
                <a16:creationId xmlns:a16="http://schemas.microsoft.com/office/drawing/2014/main" id="{02E97CBB-6986-A66B-E4CA-0135C753C2B0}"/>
              </a:ext>
            </a:extLst>
          </p:cNvPr>
          <p:cNvGraphicFramePr/>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14) Select the equation that matches the sketch of a quadratic graph: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95345EC-B85B-22E4-5545-136E2F1CF581}"/>
              </a:ext>
            </a:extLst>
          </p:cNvPr>
          <p:cNvPicPr>
            <a:picLocks noChangeAspect="1"/>
          </p:cNvPicPr>
          <p:nvPr/>
        </p:nvPicPr>
        <p:blipFill>
          <a:blip r:embed="rId4"/>
          <a:stretch>
            <a:fillRect/>
          </a:stretch>
        </p:blipFill>
        <p:spPr>
          <a:xfrm>
            <a:off x="340660" y="1438795"/>
            <a:ext cx="3659480" cy="2881544"/>
          </a:xfrm>
          <a:prstGeom prst="rect">
            <a:avLst/>
          </a:prstGeom>
        </p:spPr>
      </p:pic>
    </p:spTree>
    <p:extLst>
      <p:ext uri="{BB962C8B-B14F-4D97-AF65-F5344CB8AC3E}">
        <p14:creationId xmlns:p14="http://schemas.microsoft.com/office/powerpoint/2010/main" val="3664078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DA37350-5453-16B3-83FB-C7070974F63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F8B6F797-1D29-5CA9-66EE-D7B0E5F90A2C}"/>
                  </a:ext>
                </a:extLst>
              </p:cNvPr>
              <p:cNvGraphicFramePr>
                <a:graphicFrameLocks noGrp="1"/>
              </p:cNvGraphicFramePr>
              <p:nvPr>
                <p:extLst>
                  <p:ext uri="{D42A27DB-BD31-4B8C-83A1-F6EECF244321}">
                    <p14:modId xmlns:p14="http://schemas.microsoft.com/office/powerpoint/2010/main" val="407471386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+9</m:t>
                              </m:r>
                              <m:r>
                                <a:rPr lang="en-GB" sz="1600" b="0" i="1" smtClean="0">
                                  <a:solidFill>
                                    <a:schemeClr val="tx1"/>
                                  </a:solidFill>
                                  <a:latin typeface="Cambria Math" panose="02040503050406030204" pitchFamily="18" charset="0"/>
                                </a:rPr>
                                <m:t>𝑥</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=9−6</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+6</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+9</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−6</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+9</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F8B6F797-1D29-5CA9-66EE-D7B0E5F90A2C}"/>
                  </a:ext>
                </a:extLst>
              </p:cNvPr>
              <p:cNvGraphicFramePr>
                <a:graphicFrameLocks noGrp="1"/>
              </p:cNvGraphicFramePr>
              <p:nvPr>
                <p:extLst>
                  <p:ext uri="{D42A27DB-BD31-4B8C-83A1-F6EECF244321}">
                    <p14:modId xmlns:p14="http://schemas.microsoft.com/office/powerpoint/2010/main" val="407471386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7" name="Google Shape;132;p5">
            <a:extLst>
              <a:ext uri="{FF2B5EF4-FFF2-40B4-BE49-F238E27FC236}">
                <a16:creationId xmlns:a16="http://schemas.microsoft.com/office/drawing/2014/main" id="{07B46946-15D0-F817-4E3A-AC5239CB07BA}"/>
              </a:ext>
            </a:extLst>
          </p:cNvPr>
          <p:cNvGraphicFramePr/>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Select the equation that matches the sketch of a quadratic graph:</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82B5DCE-5D70-8F4A-28ED-37B7FC1E8513}"/>
              </a:ext>
            </a:extLst>
          </p:cNvPr>
          <p:cNvPicPr>
            <a:picLocks noChangeAspect="1"/>
          </p:cNvPicPr>
          <p:nvPr/>
        </p:nvPicPr>
        <p:blipFill>
          <a:blip r:embed="rId4"/>
          <a:stretch>
            <a:fillRect/>
          </a:stretch>
        </p:blipFill>
        <p:spPr>
          <a:xfrm>
            <a:off x="416284" y="1232811"/>
            <a:ext cx="3572750" cy="3348000"/>
          </a:xfrm>
          <a:prstGeom prst="rect">
            <a:avLst/>
          </a:prstGeom>
        </p:spPr>
      </p:pic>
    </p:spTree>
    <p:extLst>
      <p:ext uri="{BB962C8B-B14F-4D97-AF65-F5344CB8AC3E}">
        <p14:creationId xmlns:p14="http://schemas.microsoft.com/office/powerpoint/2010/main" val="4177978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118" name="Google Shape;118;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119" name="Google Shape;119;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Diagnostic questions are a quick and easy way of assessing your students’ knowledge and understanding of a particular topic. </a:t>
            </a:r>
            <a:endParaRPr lang="en-US" sz="1200" b="0" dirty="0">
              <a:effectLst/>
            </a:endParaRPr>
          </a:p>
          <a:p>
            <a:br>
              <a:rPr lang="en-US" sz="1200" b="0" dirty="0">
                <a:effectLst/>
              </a:rPr>
            </a:br>
            <a:r>
              <a:rPr lang="en-US" sz="1200" b="0" i="0" u="none" strike="noStrike" dirty="0">
                <a:solidFill>
                  <a:srgbClr val="1C1C1C"/>
                </a:solidFill>
                <a:effectLst/>
                <a:latin typeface="Nunito Sans" pitchFamily="2" charset="0"/>
              </a:rPr>
              <a:t>Students may be struggling with </a:t>
            </a:r>
            <a:r>
              <a:rPr lang="en-US" sz="1200" b="1" i="0" u="none" strike="noStrike" dirty="0">
                <a:solidFill>
                  <a:srgbClr val="1C1C1C"/>
                </a:solidFill>
                <a:effectLst/>
                <a:latin typeface="Nunito Sans" pitchFamily="2" charset="0"/>
              </a:rPr>
              <a:t>quadratic graphs </a:t>
            </a:r>
            <a:r>
              <a:rPr lang="en-US" sz="1200" b="0" i="0" u="none" strike="noStrike" dirty="0">
                <a:solidFill>
                  <a:srgbClr val="1C1C1C"/>
                </a:solidFill>
                <a:effectLst/>
                <a:latin typeface="Nunito Sans" pitchFamily="2" charset="0"/>
              </a:rPr>
              <a:t>for a number of different reasons. Diagnostic questions can help to identify the particular misconception that the student has and help to determine the specific support they will need in order to improve. They are low stakes and support students developing metacognition around how their learning is progressing and what they need to do to improve further.</a:t>
            </a:r>
          </a:p>
          <a:p>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dirty="0">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pic>
        <p:nvPicPr>
          <p:cNvPr id="120" name="Google Shape;120;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Table 2">
                <a:extLst>
                  <a:ext uri="{FF2B5EF4-FFF2-40B4-BE49-F238E27FC236}">
                    <a16:creationId xmlns:a16="http://schemas.microsoft.com/office/drawing/2014/main" id="{027D1A41-C7BE-6AFC-F30F-D3BCA1C7E09F}"/>
                  </a:ext>
                </a:extLst>
              </p:cNvPr>
              <p:cNvGraphicFramePr>
                <a:graphicFrameLocks noGrp="1"/>
              </p:cNvGraphicFramePr>
              <p:nvPr>
                <p:extLst>
                  <p:ext uri="{D42A27DB-BD31-4B8C-83A1-F6EECF244321}">
                    <p14:modId xmlns:p14="http://schemas.microsoft.com/office/powerpoint/2010/main" val="57670617"/>
                  </p:ext>
                </p:extLst>
              </p:nvPr>
            </p:nvGraphicFramePr>
            <p:xfrm>
              <a:off x="952500" y="2187466"/>
              <a:ext cx="7239000" cy="1931808"/>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31</m:t>
                              </m:r>
                            </m:oMath>
                          </a14:m>
                          <a:endParaRPr lang="en-GB" sz="1400" dirty="0">
                            <a:solidFill>
                              <a:schemeClr val="dk1"/>
                            </a:solidFill>
                            <a:latin typeface="Nunito Sans"/>
                            <a:ea typeface="Nunito Sans"/>
                            <a:cs typeface="Nunito Sans"/>
                            <a:sym typeface="Nunito Sans"/>
                          </a:endParaRPr>
                        </a:p>
                        <a:p>
                          <a:r>
                            <a:rPr lang="en-GB" sz="1400" dirty="0">
                              <a:solidFill>
                                <a:schemeClr val="dk1"/>
                              </a:solidFill>
                              <a:latin typeface="Nunito Sans"/>
                              <a:ea typeface="Nunito Sans"/>
                              <a:cs typeface="Nunito Sans"/>
                              <a:sym typeface="Nunito Sans"/>
                            </a:rPr>
                            <a:t>Student found sun of all terms</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B) </a:t>
                          </a:r>
                          <a14:m>
                            <m:oMath xmlns:m="http://schemas.openxmlformats.org/officeDocument/2006/math">
                              <m:r>
                                <a:rPr lang="en-GB" sz="1600" b="0" i="1" smtClean="0">
                                  <a:solidFill>
                                    <a:srgbClr val="00BC89"/>
                                  </a:solidFill>
                                  <a:latin typeface="Cambria Math" panose="02040503050406030204" pitchFamily="18" charset="0"/>
                                </a:rPr>
                                <m:t>1</m:t>
                              </m:r>
                            </m:oMath>
                          </a14:m>
                          <a:endParaRPr lang="en-GB"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rgbClr val="00BC89"/>
                              </a:solidFill>
                              <a:latin typeface="Nunito Sans"/>
                              <a:sym typeface="Nunito Sans"/>
                            </a:rPr>
                            <a:t>Correct answer</a:t>
                          </a:r>
                          <a:endParaRPr lang="en-GB" sz="1600" b="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2</m:t>
                              </m:r>
                            </m:oMath>
                          </a14:m>
                          <a:r>
                            <a:rPr lang="en-GB" sz="1400" dirty="0">
                              <a:solidFill>
                                <a:srgbClr val="00BC89"/>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Nunito Sans"/>
                              <a:ea typeface="Nunito Sans"/>
                              <a:cs typeface="Nunito Sans"/>
                              <a:sym typeface="Nunito Sans"/>
                            </a:rPr>
                            <a:t>Student doubled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𝑥</m:t>
                              </m:r>
                            </m:oMath>
                          </a14:m>
                          <a:r>
                            <a:rPr lang="en-US" sz="1400" dirty="0">
                              <a:solidFill>
                                <a:schemeClr val="tx1"/>
                              </a:solidFill>
                              <a:latin typeface="Nunito Sans"/>
                              <a:ea typeface="Nunito Sans"/>
                              <a:cs typeface="Nunito Sans"/>
                              <a:sym typeface="Nunito Sans"/>
                            </a:rPr>
                            <a:t> (rather than squaring) in the first term</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0"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13</m:t>
                              </m:r>
                            </m:oMath>
                          </a14:m>
                          <a:endParaRPr lang="en-GB" sz="140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1C1C1C"/>
                              </a:solidFill>
                              <a:latin typeface="Nunito Sans"/>
                              <a:ea typeface="Nunito Sans"/>
                              <a:cs typeface="Nunito Sans"/>
                              <a:sym typeface="Nunito Sans"/>
                            </a:rPr>
                            <a:t>Student subtracted </a:t>
                          </a:r>
                          <a14:m>
                            <m:oMath xmlns:m="http://schemas.openxmlformats.org/officeDocument/2006/math">
                              <m:r>
                                <a:rPr lang="en-GB" sz="1400" b="0" i="1" smtClean="0">
                                  <a:solidFill>
                                    <a:srgbClr val="1C1C1C"/>
                                  </a:solidFill>
                                  <a:latin typeface="Cambria Math" panose="02040503050406030204" pitchFamily="18" charset="0"/>
                                  <a:ea typeface="Nunito Sans"/>
                                  <a:cs typeface="Nunito Sans"/>
                                  <a:sym typeface="Nunito Sans"/>
                                </a:rPr>
                                <m:t>(5</m:t>
                              </m:r>
                              <m:r>
                                <a:rPr lang="en-GB" sz="1400" b="0" i="1" smtClean="0">
                                  <a:solidFill>
                                    <a:srgbClr val="1C1C1C"/>
                                  </a:solidFill>
                                  <a:latin typeface="Cambria Math" panose="02040503050406030204" pitchFamily="18" charset="0"/>
                                  <a:ea typeface="Nunito Sans"/>
                                  <a:cs typeface="Nunito Sans"/>
                                  <a:sym typeface="Nunito Sans"/>
                                </a:rPr>
                                <m:t>𝑥</m:t>
                              </m:r>
                              <m:r>
                                <a:rPr lang="en-GB" sz="1400" b="0" i="1" smtClean="0">
                                  <a:solidFill>
                                    <a:srgbClr val="1C1C1C"/>
                                  </a:solidFill>
                                  <a:latin typeface="Cambria Math" panose="02040503050406030204" pitchFamily="18" charset="0"/>
                                  <a:ea typeface="Nunito Sans"/>
                                  <a:cs typeface="Nunito Sans"/>
                                  <a:sym typeface="Nunito Sans"/>
                                </a:rPr>
                                <m:t>+7)</m:t>
                              </m:r>
                            </m:oMath>
                          </a14:m>
                          <a:r>
                            <a:rPr lang="en-US" sz="1400" dirty="0">
                              <a:solidFill>
                                <a:schemeClr val="tx1"/>
                              </a:solidFill>
                              <a:latin typeface="Nunito Sans"/>
                              <a:ea typeface="Nunito Sans"/>
                              <a:cs typeface="Nunito Sans"/>
                              <a:sym typeface="Nunito Sans"/>
                            </a:rPr>
                            <a:t> from </a:t>
                          </a:r>
                          <a14:m>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𝑥</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3" name="Table 2">
                <a:extLst>
                  <a:ext uri="{FF2B5EF4-FFF2-40B4-BE49-F238E27FC236}">
                    <a16:creationId xmlns:a16="http://schemas.microsoft.com/office/drawing/2014/main" id="{027D1A41-C7BE-6AFC-F30F-D3BCA1C7E09F}"/>
                  </a:ext>
                </a:extLst>
              </p:cNvPr>
              <p:cNvGraphicFramePr>
                <a:graphicFrameLocks noGrp="1"/>
              </p:cNvGraphicFramePr>
              <p:nvPr>
                <p:extLst>
                  <p:ext uri="{D42A27DB-BD31-4B8C-83A1-F6EECF244321}">
                    <p14:modId xmlns:p14="http://schemas.microsoft.com/office/powerpoint/2010/main" val="57670617"/>
                  </p:ext>
                </p:extLst>
              </p:nvPr>
            </p:nvGraphicFramePr>
            <p:xfrm>
              <a:off x="952500" y="2187466"/>
              <a:ext cx="7239000" cy="1931808"/>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68" t="-637" r="-100337" b="-10382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168" t="-637" r="-337" b="-103822"/>
                          </a:stretch>
                        </a:blipFill>
                      </a:tcPr>
                    </a:tc>
                    <a:extLst>
                      <a:ext uri="{0D108BD9-81ED-4DB2-BD59-A6C34878D82A}">
                        <a16:rowId xmlns:a16="http://schemas.microsoft.com/office/drawing/2014/main" val="692741909"/>
                      </a:ext>
                    </a:extLst>
                  </a:tr>
                  <a:tr h="97536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68" t="-98137" r="-100337" b="-124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168" t="-98137" r="-337" b="-1242"/>
                          </a:stretch>
                        </a:blipFill>
                      </a:tcPr>
                    </a:tc>
                    <a:extLst>
                      <a:ext uri="{0D108BD9-81ED-4DB2-BD59-A6C34878D82A}">
                        <a16:rowId xmlns:a16="http://schemas.microsoft.com/office/drawing/2014/main" val="1990626328"/>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132;p5">
                <a:extLst>
                  <a:ext uri="{FF2B5EF4-FFF2-40B4-BE49-F238E27FC236}">
                    <a16:creationId xmlns:a16="http://schemas.microsoft.com/office/drawing/2014/main" id="{E4360D80-D9B3-C0A7-AEA5-8D86620225AD}"/>
                  </a:ext>
                </a:extLst>
              </p:cNvPr>
              <p:cNvGraphicFramePr/>
              <p:nvPr>
                <p:extLst>
                  <p:ext uri="{D42A27DB-BD31-4B8C-83A1-F6EECF244321}">
                    <p14:modId xmlns:p14="http://schemas.microsoft.com/office/powerpoint/2010/main" val="1434339803"/>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a:t>
                          </a:r>
                          <a:r>
                            <a:rPr lang="en-GB" sz="1600" b="0" baseline="0" dirty="0">
                              <a:solidFill>
                                <a:schemeClr val="dk1"/>
                              </a:solidFill>
                              <a:latin typeface="Nunito Sans"/>
                              <a:ea typeface="Nunito Sans"/>
                              <a:cs typeface="Nunito Sans"/>
                              <a:sym typeface="Nunito Sans"/>
                            </a:rPr>
                            <a:t> graph </a:t>
                          </a:r>
                          <a:r>
                            <a:rPr lang="en-GB" sz="1600" b="0" dirty="0">
                              <a:solidFill>
                                <a:schemeClr val="dk1"/>
                              </a:solidFill>
                              <a:latin typeface="Nunito Sans"/>
                              <a:ea typeface="Nunito Sans"/>
                              <a:cs typeface="Nunito Sans"/>
                              <a:sym typeface="Nunito Sans"/>
                            </a:rPr>
                            <a:t>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−5</m:t>
                              </m:r>
                              <m:r>
                                <a:rPr lang="en-GB" sz="2300" b="0" i="1" u="none" strike="noStrike" cap="none" smtClean="0">
                                  <a:solidFill>
                                    <a:schemeClr val="dk1"/>
                                  </a:solidFill>
                                  <a:latin typeface="Cambria Math" panose="02040503050406030204" pitchFamily="18" charset="0"/>
                                  <a:cs typeface="Times New Roman"/>
                                  <a:sym typeface="Times New Roman"/>
                                </a:rPr>
                                <m:t>𝑥</m:t>
                              </m:r>
                              <m:r>
                                <a:rPr lang="en-GB" sz="2300" b="0" i="1" u="none" strike="noStrike" cap="none" smtClean="0">
                                  <a:solidFill>
                                    <a:schemeClr val="dk1"/>
                                  </a:solidFill>
                                  <a:latin typeface="Cambria Math" panose="02040503050406030204" pitchFamily="18" charset="0"/>
                                  <a:cs typeface="Times New Roman"/>
                                  <a:sym typeface="Times New Roman"/>
                                </a:rPr>
                                <m:t>+7</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4" name="Google Shape;132;p5">
                <a:extLst>
                  <a:ext uri="{FF2B5EF4-FFF2-40B4-BE49-F238E27FC236}">
                    <a16:creationId xmlns:a16="http://schemas.microsoft.com/office/drawing/2014/main" id="{E4360D80-D9B3-C0A7-AEA5-8D86620225AD}"/>
                  </a:ext>
                </a:extLst>
              </p:cNvPr>
              <p:cNvGraphicFramePr/>
              <p:nvPr>
                <p:extLst>
                  <p:ext uri="{D42A27DB-BD31-4B8C-83A1-F6EECF244321}">
                    <p14:modId xmlns:p14="http://schemas.microsoft.com/office/powerpoint/2010/main" val="1434339803"/>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5" t="-1053" r="-151" b="-105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67908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7" name="Google Shape;131;p5">
            <a:extLst>
              <a:ext uri="{FF2B5EF4-FFF2-40B4-BE49-F238E27FC236}">
                <a16:creationId xmlns:a16="http://schemas.microsoft.com/office/drawing/2014/main" id="{989D9AAB-B07F-5899-C301-DE619BBA04FF}"/>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C9A83563-A900-3015-0661-5B84C2F35392}"/>
                  </a:ext>
                </a:extLst>
              </p:cNvPr>
              <p:cNvGraphicFramePr/>
              <p:nvPr>
                <p:extLst>
                  <p:ext uri="{D42A27DB-BD31-4B8C-83A1-F6EECF244321}">
                    <p14:modId xmlns:p14="http://schemas.microsoft.com/office/powerpoint/2010/main" val="1557433854"/>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 graph 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+3</m:t>
                              </m:r>
                              <m:r>
                                <a:rPr lang="en-GB" sz="2300" b="0" i="1" u="none" strike="noStrike" cap="none" smtClean="0">
                                  <a:solidFill>
                                    <a:schemeClr val="dk1"/>
                                  </a:solidFill>
                                  <a:latin typeface="Cambria Math" panose="02040503050406030204" pitchFamily="18" charset="0"/>
                                  <a:cs typeface="Times New Roman"/>
                                  <a:sym typeface="Times New Roman"/>
                                </a:rPr>
                                <m:t>𝑥</m:t>
                              </m:r>
                              <m:r>
                                <a:rPr lang="en-GB" sz="2300" b="0" i="1" u="none" strike="noStrike" cap="none" smtClean="0">
                                  <a:solidFill>
                                    <a:schemeClr val="dk1"/>
                                  </a:solidFill>
                                  <a:latin typeface="Cambria Math" panose="02040503050406030204" pitchFamily="18" charset="0"/>
                                  <a:cs typeface="Times New Roman"/>
                                  <a:sym typeface="Times New Roman"/>
                                </a:rPr>
                                <m:t>−9</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C9A83563-A900-3015-0661-5B84C2F35392}"/>
                  </a:ext>
                </a:extLst>
              </p:cNvPr>
              <p:cNvGraphicFramePr/>
              <p:nvPr>
                <p:extLst>
                  <p:ext uri="{D42A27DB-BD31-4B8C-83A1-F6EECF244321}">
                    <p14:modId xmlns:p14="http://schemas.microsoft.com/office/powerpoint/2010/main" val="1557433854"/>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1053" r="-151" b="-1053"/>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0F198FE8-C30B-8276-6A7D-2D9AC06B3C14}"/>
                  </a:ext>
                </a:extLst>
              </p:cNvPr>
              <p:cNvGraphicFramePr>
                <a:graphicFrameLocks noGrp="1"/>
              </p:cNvGraphicFramePr>
              <p:nvPr>
                <p:extLst>
                  <p:ext uri="{D42A27DB-BD31-4B8C-83A1-F6EECF244321}">
                    <p14:modId xmlns:p14="http://schemas.microsoft.com/office/powerpoint/2010/main" val="107350942"/>
                  </p:ext>
                </p:extLst>
              </p:nvPr>
            </p:nvGraphicFramePr>
            <p:xfrm>
              <a:off x="952500" y="2181003"/>
              <a:ext cx="7239000" cy="1950720"/>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37</m:t>
                              </m:r>
                            </m:oMath>
                          </a14:m>
                          <a:endParaRPr lang="en-GB" sz="1400" dirty="0">
                            <a:solidFill>
                              <a:schemeClr val="dk1"/>
                            </a:solidFill>
                            <a:latin typeface="Nunito Sans"/>
                            <a:ea typeface="Nunito Sans"/>
                            <a:cs typeface="Nunito Sans"/>
                            <a:sym typeface="Nunito Sans"/>
                          </a:endParaRPr>
                        </a:p>
                        <a:p>
                          <a:r>
                            <a:rPr lang="en-GB" sz="1400" dirty="0">
                              <a:solidFill>
                                <a:schemeClr val="dk1"/>
                              </a:solidFill>
                              <a:latin typeface="Nunito Sans"/>
                              <a:ea typeface="Nunito Sans"/>
                              <a:cs typeface="Nunito Sans"/>
                              <a:sym typeface="Nunito Sans"/>
                            </a:rPr>
                            <a:t>Student did not square a negative number correctly</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19</m:t>
                              </m:r>
                            </m:oMath>
                          </a14:m>
                          <a:endParaRPr lang="en-GB" sz="1400" b="0" dirty="0">
                            <a:solidFill>
                              <a:schemeClr val="dk1"/>
                            </a:solidFill>
                            <a:latin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chemeClr val="dk1"/>
                              </a:solidFill>
                              <a:latin typeface="Nunito Sans"/>
                              <a:sym typeface="Nunito Sans"/>
                            </a:rPr>
                            <a:t>Student found second term as </a:t>
                          </a:r>
                          <a14:m>
                            <m:oMath xmlns:m="http://schemas.openxmlformats.org/officeDocument/2006/math">
                              <m:r>
                                <a:rPr lang="en-GB" sz="1400" b="0" i="1" smtClean="0">
                                  <a:solidFill>
                                    <a:schemeClr val="dk1"/>
                                  </a:solidFill>
                                  <a:latin typeface="Cambria Math" panose="02040503050406030204" pitchFamily="18" charset="0"/>
                                  <a:sym typeface="Nunito Sans"/>
                                </a:rPr>
                                <m:t>3×4</m:t>
                              </m:r>
                            </m:oMath>
                          </a14:m>
                          <a:endParaRPr lang="en-GB" sz="1600" b="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13</m:t>
                              </m:r>
                            </m:oMath>
                          </a14:m>
                          <a:r>
                            <a:rPr lang="en-GB" sz="1400" dirty="0">
                              <a:solidFill>
                                <a:srgbClr val="00BC89"/>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Nunito Sans"/>
                              <a:ea typeface="Nunito Sans"/>
                              <a:cs typeface="Nunito Sans"/>
                              <a:sym typeface="Nunito Sans"/>
                            </a:rPr>
                            <a:t>Student used variable correctly, but added the </a:t>
                          </a:r>
                          <a14:m>
                            <m:oMath xmlns:m="http://schemas.openxmlformats.org/officeDocument/2006/math">
                              <m:r>
                                <a:rPr lang="en-US" sz="1400" i="1" dirty="0" smtClean="0">
                                  <a:solidFill>
                                    <a:schemeClr val="tx1"/>
                                  </a:solidFill>
                                  <a:latin typeface="Cambria Math" panose="02040503050406030204" pitchFamily="18" charset="0"/>
                                  <a:ea typeface="Nunito Sans"/>
                                  <a:cs typeface="Nunito Sans"/>
                                  <a:sym typeface="Nunito Sans"/>
                                </a:rPr>
                                <m:t>9</m:t>
                              </m:r>
                            </m:oMath>
                          </a14:m>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D) </a:t>
                          </a:r>
                          <a14:m>
                            <m:oMath xmlns:m="http://schemas.openxmlformats.org/officeDocument/2006/math">
                              <m:r>
                                <a:rPr lang="en-GB" sz="1600" b="0" i="1" smtClean="0">
                                  <a:solidFill>
                                    <a:srgbClr val="00BC89"/>
                                  </a:solidFill>
                                  <a:latin typeface="Cambria Math" panose="02040503050406030204" pitchFamily="18" charset="0"/>
                                </a:rPr>
                                <m:t>−5</m:t>
                              </m:r>
                            </m:oMath>
                          </a14:m>
                          <a:endParaRPr lang="en-GB" sz="1400" dirty="0">
                            <a:solidFill>
                              <a:srgbClr val="00BC89"/>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US"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0F198FE8-C30B-8276-6A7D-2D9AC06B3C14}"/>
                  </a:ext>
                </a:extLst>
              </p:cNvPr>
              <p:cNvGraphicFramePr>
                <a:graphicFrameLocks noGrp="1"/>
              </p:cNvGraphicFramePr>
              <p:nvPr>
                <p:extLst>
                  <p:ext uri="{D42A27DB-BD31-4B8C-83A1-F6EECF244321}">
                    <p14:modId xmlns:p14="http://schemas.microsoft.com/office/powerpoint/2010/main" val="107350942"/>
                  </p:ext>
                </p:extLst>
              </p:nvPr>
            </p:nvGraphicFramePr>
            <p:xfrm>
              <a:off x="952500" y="2181003"/>
              <a:ext cx="7239000" cy="1950720"/>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7536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621" r="-100337" b="-100621"/>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621" r="-337" b="-100621"/>
                          </a:stretch>
                        </a:blipFill>
                      </a:tcPr>
                    </a:tc>
                    <a:extLst>
                      <a:ext uri="{0D108BD9-81ED-4DB2-BD59-A6C34878D82A}">
                        <a16:rowId xmlns:a16="http://schemas.microsoft.com/office/drawing/2014/main" val="692741909"/>
                      </a:ext>
                    </a:extLst>
                  </a:tr>
                  <a:tr h="97536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101250" r="-100337" b="-1250"/>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101250" r="-337" b="-1250"/>
                          </a:stretch>
                        </a:blipFill>
                      </a:tcPr>
                    </a:tc>
                    <a:extLst>
                      <a:ext uri="{0D108BD9-81ED-4DB2-BD59-A6C34878D82A}">
                        <a16:rowId xmlns:a16="http://schemas.microsoft.com/office/drawing/2014/main" val="1990626328"/>
                      </a:ext>
                    </a:extLst>
                  </a:tr>
                </a:tbl>
              </a:graphicData>
            </a:graphic>
          </p:graphicFrame>
        </mc:Fallback>
      </mc:AlternateContent>
    </p:spTree>
    <p:extLst>
      <p:ext uri="{BB962C8B-B14F-4D97-AF65-F5344CB8AC3E}">
        <p14:creationId xmlns:p14="http://schemas.microsoft.com/office/powerpoint/2010/main" val="3553844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4" name="Google Shape;131;p5">
            <a:extLst>
              <a:ext uri="{FF2B5EF4-FFF2-40B4-BE49-F238E27FC236}">
                <a16:creationId xmlns:a16="http://schemas.microsoft.com/office/drawing/2014/main" id="{0BF420E1-AC7A-FB66-240E-CBD7E63861E3}"/>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B0E2CC7E-F442-B943-7B6D-ADFF058C72E1}"/>
                  </a:ext>
                </a:extLst>
              </p:cNvPr>
              <p:cNvGraphicFramePr/>
              <p:nvPr>
                <p:extLst>
                  <p:ext uri="{D42A27DB-BD31-4B8C-83A1-F6EECF244321}">
                    <p14:modId xmlns:p14="http://schemas.microsoft.com/office/powerpoint/2010/main" val="1644175797"/>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1</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 graph 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=3</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−2</m:t>
                              </m:r>
                              <m:r>
                                <a:rPr lang="en-GB" sz="2300" b="0" i="1" u="none" strike="noStrike" cap="none" smtClean="0">
                                  <a:solidFill>
                                    <a:schemeClr val="dk1"/>
                                  </a:solidFill>
                                  <a:latin typeface="Cambria Math" panose="02040503050406030204" pitchFamily="18" charset="0"/>
                                  <a:cs typeface="Times New Roman"/>
                                  <a:sym typeface="Times New Roman"/>
                                </a:rPr>
                                <m:t>𝑥</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B0E2CC7E-F442-B943-7B6D-ADFF058C72E1}"/>
                  </a:ext>
                </a:extLst>
              </p:cNvPr>
              <p:cNvGraphicFramePr/>
              <p:nvPr>
                <p:extLst>
                  <p:ext uri="{D42A27DB-BD31-4B8C-83A1-F6EECF244321}">
                    <p14:modId xmlns:p14="http://schemas.microsoft.com/office/powerpoint/2010/main" val="1644175797"/>
                  </p:ext>
                </p:extLst>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1053" r="-151" b="-1053"/>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Table 2">
                <a:extLst>
                  <a:ext uri="{FF2B5EF4-FFF2-40B4-BE49-F238E27FC236}">
                    <a16:creationId xmlns:a16="http://schemas.microsoft.com/office/drawing/2014/main" id="{C3A41BFC-0F54-2751-E133-5153131BED25}"/>
                  </a:ext>
                </a:extLst>
              </p:cNvPr>
              <p:cNvGraphicFramePr>
                <a:graphicFrameLocks noGrp="1"/>
              </p:cNvGraphicFramePr>
              <p:nvPr>
                <p:extLst>
                  <p:ext uri="{D42A27DB-BD31-4B8C-83A1-F6EECF244321}">
                    <p14:modId xmlns:p14="http://schemas.microsoft.com/office/powerpoint/2010/main" val="2153468333"/>
                  </p:ext>
                </p:extLst>
              </p:nvPr>
            </p:nvGraphicFramePr>
            <p:xfrm>
              <a:off x="952500" y="2181003"/>
              <a:ext cx="7239000" cy="1931808"/>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1</m:t>
                              </m:r>
                            </m:oMath>
                          </a14:m>
                          <a:endParaRPr lang="en-GB" sz="1400" dirty="0">
                            <a:solidFill>
                              <a:schemeClr val="dk1"/>
                            </a:solidFill>
                            <a:latin typeface="Nunito Sans"/>
                            <a:ea typeface="Nunito Sans"/>
                            <a:cs typeface="Nunito Sans"/>
                            <a:sym typeface="Nunito Sans"/>
                          </a:endParaRPr>
                        </a:p>
                        <a:p>
                          <a:r>
                            <a:rPr lang="en-GB" sz="1400" dirty="0">
                              <a:solidFill>
                                <a:schemeClr val="dk1"/>
                              </a:solidFill>
                              <a:latin typeface="Nunito Sans"/>
                              <a:ea typeface="Nunito Sans"/>
                              <a:cs typeface="Nunito Sans"/>
                              <a:sym typeface="Nunito Sans"/>
                            </a:rPr>
                            <a:t>Student evaluated second term incorrectly</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m:t>
                              </m:r>
                            </m:oMath>
                          </a14:m>
                          <a:endParaRPr lang="en-GB" sz="1400" b="0" dirty="0">
                            <a:solidFill>
                              <a:schemeClr val="dk1"/>
                            </a:solidFill>
                            <a:latin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chemeClr val="dk1"/>
                              </a:solidFill>
                              <a:latin typeface="Nunito Sans"/>
                              <a:sym typeface="Nunito Sans"/>
                            </a:rPr>
                            <a:t>Student did not square a negative number correctly</a:t>
                          </a:r>
                          <a:endParaRPr lang="en-GB" sz="1600" b="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C) </a:t>
                          </a:r>
                          <a14:m>
                            <m:oMath xmlns:m="http://schemas.openxmlformats.org/officeDocument/2006/math">
                              <m:r>
                                <a:rPr lang="en-GB" sz="1600" b="0" i="1" smtClean="0">
                                  <a:solidFill>
                                    <a:srgbClr val="00BC89"/>
                                  </a:solidFill>
                                  <a:latin typeface="Cambria Math" panose="02040503050406030204" pitchFamily="18" charset="0"/>
                                </a:rPr>
                                <m:t>5</m:t>
                              </m:r>
                            </m:oMath>
                          </a14:m>
                          <a:r>
                            <a:rPr lang="en-GB" sz="1400" dirty="0">
                              <a:solidFill>
                                <a:srgbClr val="00BC89"/>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00BC89"/>
                              </a:solidFill>
                              <a:latin typeface="Nunito Sans"/>
                              <a:ea typeface="Nunito Sans"/>
                              <a:cs typeface="Nunito Sans"/>
                              <a:sym typeface="Nunito Sans"/>
                            </a:rPr>
                            <a:t>Correct answer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1C1C1C"/>
                              </a:solidFill>
                              <a:latin typeface="Nunito Sans"/>
                              <a:ea typeface="Nunito Sans"/>
                              <a:cs typeface="Nunito Sans"/>
                              <a:sym typeface="Nunito Sans"/>
                            </a:rPr>
                            <a:t>Student made several mistakes manipulating negative numbers</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3" name="Table 2">
                <a:extLst>
                  <a:ext uri="{FF2B5EF4-FFF2-40B4-BE49-F238E27FC236}">
                    <a16:creationId xmlns:a16="http://schemas.microsoft.com/office/drawing/2014/main" id="{C3A41BFC-0F54-2751-E133-5153131BED25}"/>
                  </a:ext>
                </a:extLst>
              </p:cNvPr>
              <p:cNvGraphicFramePr>
                <a:graphicFrameLocks noGrp="1"/>
              </p:cNvGraphicFramePr>
              <p:nvPr>
                <p:extLst>
                  <p:ext uri="{D42A27DB-BD31-4B8C-83A1-F6EECF244321}">
                    <p14:modId xmlns:p14="http://schemas.microsoft.com/office/powerpoint/2010/main" val="2153468333"/>
                  </p:ext>
                </p:extLst>
              </p:nvPr>
            </p:nvGraphicFramePr>
            <p:xfrm>
              <a:off x="952500" y="2181003"/>
              <a:ext cx="7239000" cy="1931808"/>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637" r="-100337" b="-10382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637" r="-337" b="-103822"/>
                          </a:stretch>
                        </a:blipFill>
                      </a:tcPr>
                    </a:tc>
                    <a:extLst>
                      <a:ext uri="{0D108BD9-81ED-4DB2-BD59-A6C34878D82A}">
                        <a16:rowId xmlns:a16="http://schemas.microsoft.com/office/drawing/2014/main" val="692741909"/>
                      </a:ext>
                    </a:extLst>
                  </a:tr>
                  <a:tr h="97536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98137" r="-100337" b="-124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98137" r="-337" b="-1242"/>
                          </a:stretch>
                        </a:blipFill>
                      </a:tcPr>
                    </a:tc>
                    <a:extLst>
                      <a:ext uri="{0D108BD9-81ED-4DB2-BD59-A6C34878D82A}">
                        <a16:rowId xmlns:a16="http://schemas.microsoft.com/office/drawing/2014/main" val="1990626328"/>
                      </a:ext>
                    </a:extLst>
                  </a:tr>
                </a:tbl>
              </a:graphicData>
            </a:graphic>
          </p:graphicFrame>
        </mc:Fallback>
      </mc:AlternateContent>
    </p:spTree>
    <p:extLst>
      <p:ext uri="{BB962C8B-B14F-4D97-AF65-F5344CB8AC3E}">
        <p14:creationId xmlns:p14="http://schemas.microsoft.com/office/powerpoint/2010/main" val="4200554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5" name="Google Shape;131;p5">
            <a:extLst>
              <a:ext uri="{FF2B5EF4-FFF2-40B4-BE49-F238E27FC236}">
                <a16:creationId xmlns:a16="http://schemas.microsoft.com/office/drawing/2014/main" id="{1DCA70CB-6AA8-372E-F608-1BEFFA536E11}"/>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4" name="Google Shape;132;p5">
                <a:extLst>
                  <a:ext uri="{FF2B5EF4-FFF2-40B4-BE49-F238E27FC236}">
                    <a16:creationId xmlns:a16="http://schemas.microsoft.com/office/drawing/2014/main" id="{DEE36E9C-7D84-444B-9E3B-ECB8734BA2AF}"/>
                  </a:ext>
                </a:extLst>
              </p:cNvPr>
              <p:cNvGraphicFramePr/>
              <p:nvPr>
                <p:extLst>
                  <p:ext uri="{D42A27DB-BD31-4B8C-83A1-F6EECF244321}">
                    <p14:modId xmlns:p14="http://schemas.microsoft.com/office/powerpoint/2010/main" val="1054820488"/>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−5</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+6</m:t>
                              </m:r>
                            </m:oMath>
                          </a14:m>
                          <a:r>
                            <a:rPr lang="en-GB" sz="1600" b="0" u="none" strike="noStrike" cap="none" dirty="0">
                              <a:solidFill>
                                <a:schemeClr val="dk1"/>
                              </a:solidFill>
                              <a:latin typeface="Nunito Sans"/>
                              <a:ea typeface="Nunito Sans"/>
                              <a:cs typeface="Nunito Sans"/>
                              <a:sym typeface="Nunito Sans"/>
                            </a:rPr>
                            <a:t>, solve the</a:t>
                          </a:r>
                          <a:r>
                            <a:rPr lang="en-GB" sz="1600" b="0" u="none" strike="noStrike" cap="none" baseline="0" dirty="0">
                              <a:solidFill>
                                <a:schemeClr val="dk1"/>
                              </a:solidFill>
                              <a:latin typeface="Nunito Sans"/>
                              <a:ea typeface="Nunito Sans"/>
                              <a:cs typeface="Nunito Sans"/>
                              <a:sym typeface="Nunito Sans"/>
                            </a:rPr>
                            <a:t> equation </a:t>
                          </a:r>
                          <a14:m>
                            <m:oMath xmlns:m="http://schemas.openxmlformats.org/officeDocument/2006/math">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−5</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+6=0</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4" name="Google Shape;132;p5">
                <a:extLst>
                  <a:ext uri="{FF2B5EF4-FFF2-40B4-BE49-F238E27FC236}">
                    <a16:creationId xmlns:a16="http://schemas.microsoft.com/office/drawing/2014/main" id="{DEE36E9C-7D84-444B-9E3B-ECB8734BA2AF}"/>
                  </a:ext>
                </a:extLst>
              </p:cNvPr>
              <p:cNvGraphicFramePr/>
              <p:nvPr>
                <p:extLst>
                  <p:ext uri="{D42A27DB-BD31-4B8C-83A1-F6EECF244321}">
                    <p14:modId xmlns:p14="http://schemas.microsoft.com/office/powerpoint/2010/main" val="1054820488"/>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2" name="Table 1">
                <a:extLst>
                  <a:ext uri="{FF2B5EF4-FFF2-40B4-BE49-F238E27FC236}">
                    <a16:creationId xmlns:a16="http://schemas.microsoft.com/office/drawing/2014/main" id="{4D136580-0380-19B7-3756-336E723DB488}"/>
                  </a:ext>
                </a:extLst>
              </p:cNvPr>
              <p:cNvGraphicFramePr>
                <a:graphicFrameLocks noGrp="1"/>
              </p:cNvGraphicFramePr>
              <p:nvPr>
                <p:extLst>
                  <p:ext uri="{D42A27DB-BD31-4B8C-83A1-F6EECF244321}">
                    <p14:modId xmlns:p14="http://schemas.microsoft.com/office/powerpoint/2010/main" val="327920833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wrote down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GB" sz="1400" dirty="0">
                              <a:solidFill>
                                <a:schemeClr val="tx1"/>
                              </a:solidFill>
                              <a:latin typeface="Nunito" pitchFamily="2" charset="0"/>
                            </a:rPr>
                            <a:t>-intercept</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only included one solution</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C) </a:t>
                          </a:r>
                          <a14:m>
                            <m:oMath xmlns:m="http://schemas.openxmlformats.org/officeDocument/2006/math">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=2</m:t>
                              </m:r>
                            </m:oMath>
                          </a14:m>
                          <a:r>
                            <a:rPr lang="en-GB" sz="1400" dirty="0">
                              <a:solidFill>
                                <a:srgbClr val="00BC89"/>
                              </a:solidFill>
                              <a:latin typeface="Nunito Sans"/>
                              <a:ea typeface="Nunito Sans"/>
                              <a:cs typeface="Nunito Sans"/>
                              <a:sym typeface="Nunito Sans"/>
                            </a:rPr>
                            <a:t> or </a:t>
                          </a:r>
                          <a14:m>
                            <m:oMath xmlns:m="http://schemas.openxmlformats.org/officeDocument/2006/math">
                              <m:r>
                                <a:rPr lang="en-GB" sz="1400" b="0" i="1" smtClean="0">
                                  <a:solidFill>
                                    <a:srgbClr val="00BC89"/>
                                  </a:solidFill>
                                  <a:latin typeface="Cambria Math" panose="02040503050406030204" pitchFamily="18" charset="0"/>
                                  <a:ea typeface="Nunito Sans"/>
                                  <a:cs typeface="Nunito Sans"/>
                                  <a:sym typeface="Nunito Sans"/>
                                </a:rPr>
                                <m:t>𝑥</m:t>
                              </m:r>
                              <m:r>
                                <a:rPr lang="en-GB" sz="1400" b="0" i="1" smtClean="0">
                                  <a:solidFill>
                                    <a:srgbClr val="00BC89"/>
                                  </a:solidFill>
                                  <a:latin typeface="Cambria Math" panose="02040503050406030204" pitchFamily="18" charset="0"/>
                                  <a:ea typeface="Nunito Sans"/>
                                  <a:cs typeface="Nunito Sans"/>
                                  <a:sym typeface="Nunito Sans"/>
                                </a:rPr>
                                <m:t>=3</m:t>
                              </m:r>
                            </m:oMath>
                          </a14:m>
                          <a:endParaRPr lang="en-GB"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=3</m:t>
                              </m:r>
                            </m:oMath>
                          </a14:m>
                          <a:endParaRPr lang="en-GB" sz="1400" b="0" i="0" u="none" strike="noStrike" cap="none" dirty="0">
                            <a:solidFill>
                              <a:srgbClr val="000000"/>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0000"/>
                              </a:solidFill>
                              <a:effectLst/>
                              <a:latin typeface="Nunito Sans" pitchFamily="2" charset="0"/>
                              <a:ea typeface="Arial"/>
                              <a:cs typeface="Arial"/>
                              <a:sym typeface="Arial"/>
                            </a:rPr>
                            <a:t>Student only included one solution</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2" name="Table 1">
                <a:extLst>
                  <a:ext uri="{FF2B5EF4-FFF2-40B4-BE49-F238E27FC236}">
                    <a16:creationId xmlns:a16="http://schemas.microsoft.com/office/drawing/2014/main" id="{4D136580-0380-19B7-3756-336E723DB488}"/>
                  </a:ext>
                </a:extLst>
              </p:cNvPr>
              <p:cNvGraphicFramePr>
                <a:graphicFrameLocks noGrp="1"/>
              </p:cNvGraphicFramePr>
              <p:nvPr>
                <p:extLst>
                  <p:ext uri="{D42A27DB-BD31-4B8C-83A1-F6EECF244321}">
                    <p14:modId xmlns:p14="http://schemas.microsoft.com/office/powerpoint/2010/main" val="327920833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3" name="Picture 2">
            <a:extLst>
              <a:ext uri="{FF2B5EF4-FFF2-40B4-BE49-F238E27FC236}">
                <a16:creationId xmlns:a16="http://schemas.microsoft.com/office/drawing/2014/main" id="{B9A89A56-BC78-04AA-C9BC-626EDE94894B}"/>
              </a:ext>
            </a:extLst>
          </p:cNvPr>
          <p:cNvPicPr>
            <a:picLocks noChangeAspect="1"/>
          </p:cNvPicPr>
          <p:nvPr/>
        </p:nvPicPr>
        <p:blipFill>
          <a:blip r:embed="rId5"/>
          <a:stretch>
            <a:fillRect/>
          </a:stretch>
        </p:blipFill>
        <p:spPr>
          <a:xfrm>
            <a:off x="313084" y="1232813"/>
            <a:ext cx="3680526" cy="3330000"/>
          </a:xfrm>
          <a:prstGeom prst="rect">
            <a:avLst/>
          </a:prstGeom>
        </p:spPr>
      </p:pic>
    </p:spTree>
    <p:extLst>
      <p:ext uri="{BB962C8B-B14F-4D97-AF65-F5344CB8AC3E}">
        <p14:creationId xmlns:p14="http://schemas.microsoft.com/office/powerpoint/2010/main" val="665975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EE8C324B-D3C6-3FC4-A0ED-A788366D6CB5}"/>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0B5EFF81-F7E4-9A76-C757-D9DD42EA9705}"/>
                  </a:ext>
                </a:extLst>
              </p:cNvPr>
              <p:cNvGraphicFramePr/>
              <p:nvPr>
                <p:extLst>
                  <p:ext uri="{D42A27DB-BD31-4B8C-83A1-F6EECF244321}">
                    <p14:modId xmlns:p14="http://schemas.microsoft.com/office/powerpoint/2010/main" val="1607489798"/>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u="none" strike="noStrike" cap="none" dirty="0">
                              <a:solidFill>
                                <a:schemeClr val="dk1"/>
                              </a:solidFill>
                              <a:latin typeface="Nunito Sans"/>
                              <a:ea typeface="Nunito Sans"/>
                              <a:cs typeface="Nunito Sans"/>
                              <a:sym typeface="Nunito Sans"/>
                            </a:rPr>
                            <a:t>, solve the</a:t>
                          </a:r>
                          <a:r>
                            <a:rPr lang="en-GB" sz="1600" b="0" u="none" strike="noStrike" cap="none" baseline="0" dirty="0">
                              <a:solidFill>
                                <a:schemeClr val="dk1"/>
                              </a:solidFill>
                              <a:latin typeface="Nunito Sans"/>
                              <a:ea typeface="Nunito Sans"/>
                              <a:cs typeface="Nunito Sans"/>
                              <a:sym typeface="Nunito Sans"/>
                            </a:rPr>
                            <a:t> equation </a:t>
                          </a:r>
                          <a14:m>
                            <m:oMath xmlns:m="http://schemas.openxmlformats.org/officeDocument/2006/math">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+4</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+4=0</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0B5EFF81-F7E4-9A76-C757-D9DD42EA9705}"/>
                  </a:ext>
                </a:extLst>
              </p:cNvPr>
              <p:cNvGraphicFramePr/>
              <p:nvPr>
                <p:extLst>
                  <p:ext uri="{D42A27DB-BD31-4B8C-83A1-F6EECF244321}">
                    <p14:modId xmlns:p14="http://schemas.microsoft.com/office/powerpoint/2010/main" val="1607489798"/>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3CBCD408-8C29-55BF-B5D0-2BB434289A18}"/>
                  </a:ext>
                </a:extLst>
              </p:cNvPr>
              <p:cNvGraphicFramePr>
                <a:graphicFrameLocks noGrp="1"/>
              </p:cNvGraphicFramePr>
              <p:nvPr>
                <p:extLst>
                  <p:ext uri="{D42A27DB-BD31-4B8C-83A1-F6EECF244321}">
                    <p14:modId xmlns:p14="http://schemas.microsoft.com/office/powerpoint/2010/main" val="2181647133"/>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rgbClr val="00BC89"/>
                              </a:solidFill>
                              <a:latin typeface="Nunito" pitchFamily="2" charset="0"/>
                            </a:rPr>
                            <a:t>A) </a:t>
                          </a:r>
                          <a14:m>
                            <m:oMath xmlns:m="http://schemas.openxmlformats.org/officeDocument/2006/math">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=−2</m:t>
                              </m:r>
                            </m:oMath>
                          </a14:m>
                          <a:endParaRPr lang="en-GB" sz="1400" dirty="0">
                            <a:solidFill>
                              <a:srgbClr val="00BC89"/>
                            </a:solidFill>
                            <a:latin typeface="Nunito Sans"/>
                            <a:ea typeface="Nunito Sans"/>
                            <a:cs typeface="Nunito Sans"/>
                            <a:sym typeface="Nunito Sans"/>
                          </a:endParaRPr>
                        </a:p>
                        <a:p>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forgot to include the sign of the number</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=4</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wrote down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GB" sz="1400" dirty="0">
                              <a:solidFill>
                                <a:schemeClr val="tx1"/>
                              </a:solidFill>
                              <a:latin typeface="Nunito" pitchFamily="2" charset="0"/>
                              <a:ea typeface="Nunito Sans"/>
                              <a:cs typeface="Nunito Sans"/>
                              <a:sym typeface="Nunito Sans"/>
                            </a:rPr>
                            <a:t>-intercept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m:t>
                              </m:r>
                            </m:oMath>
                          </a14:m>
                          <a:endParaRPr lang="en-GB" sz="1400" b="0" i="0" u="none" strike="noStrike" cap="none" dirty="0">
                            <a:solidFill>
                              <a:srgbClr val="000000"/>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0000"/>
                              </a:solidFill>
                              <a:effectLst/>
                              <a:latin typeface="Nunito Sans" pitchFamily="2" charset="0"/>
                              <a:ea typeface="Arial"/>
                              <a:cs typeface="Arial"/>
                              <a:sym typeface="Arial"/>
                            </a:rPr>
                            <a:t>Student does not understand how to solve a quadratic equation graphically</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3CBCD408-8C29-55BF-B5D0-2BB434289A18}"/>
                  </a:ext>
                </a:extLst>
              </p:cNvPr>
              <p:cNvGraphicFramePr>
                <a:graphicFrameLocks noGrp="1"/>
              </p:cNvGraphicFramePr>
              <p:nvPr>
                <p:extLst>
                  <p:ext uri="{D42A27DB-BD31-4B8C-83A1-F6EECF244321}">
                    <p14:modId xmlns:p14="http://schemas.microsoft.com/office/powerpoint/2010/main" val="2181647133"/>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0CC28B2-4EAB-96B0-3FE1-4420F988CBB3}"/>
              </a:ext>
            </a:extLst>
          </p:cNvPr>
          <p:cNvPicPr>
            <a:picLocks noChangeAspect="1"/>
          </p:cNvPicPr>
          <p:nvPr/>
        </p:nvPicPr>
        <p:blipFill>
          <a:blip r:embed="rId5"/>
          <a:stretch>
            <a:fillRect/>
          </a:stretch>
        </p:blipFill>
        <p:spPr>
          <a:xfrm>
            <a:off x="503452" y="1223847"/>
            <a:ext cx="3376800" cy="3376800"/>
          </a:xfrm>
          <a:prstGeom prst="rect">
            <a:avLst/>
          </a:prstGeom>
        </p:spPr>
      </p:pic>
    </p:spTree>
    <p:extLst>
      <p:ext uri="{BB962C8B-B14F-4D97-AF65-F5344CB8AC3E}">
        <p14:creationId xmlns:p14="http://schemas.microsoft.com/office/powerpoint/2010/main" val="15655788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4" name="Google Shape;131;p5">
            <a:extLst>
              <a:ext uri="{FF2B5EF4-FFF2-40B4-BE49-F238E27FC236}">
                <a16:creationId xmlns:a16="http://schemas.microsoft.com/office/drawing/2014/main" id="{A85FC5AE-25ED-6D77-55AA-5B343284EEB2}"/>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6C9DC918-4327-C52F-3F16-766AF2733767}"/>
                  </a:ext>
                </a:extLst>
              </p:cNvPr>
              <p:cNvGraphicFramePr/>
              <p:nvPr>
                <p:extLst>
                  <p:ext uri="{D42A27DB-BD31-4B8C-83A1-F6EECF244321}">
                    <p14:modId xmlns:p14="http://schemas.microsoft.com/office/powerpoint/2010/main" val="2308928523"/>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−2</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6C9DC918-4327-C52F-3F16-766AF2733767}"/>
                  </a:ext>
                </a:extLst>
              </p:cNvPr>
              <p:cNvGraphicFramePr/>
              <p:nvPr>
                <p:extLst>
                  <p:ext uri="{D42A27DB-BD31-4B8C-83A1-F6EECF244321}">
                    <p14:modId xmlns:p14="http://schemas.microsoft.com/office/powerpoint/2010/main" val="2308928523"/>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39B01C01-E442-058B-0621-CA65951C467E}"/>
                  </a:ext>
                </a:extLst>
              </p:cNvPr>
              <p:cNvGraphicFramePr>
                <a:graphicFrameLocks noGrp="1"/>
              </p:cNvGraphicFramePr>
              <p:nvPr>
                <p:extLst>
                  <p:ext uri="{D42A27DB-BD31-4B8C-83A1-F6EECF244321}">
                    <p14:modId xmlns:p14="http://schemas.microsoft.com/office/powerpoint/2010/main" val="123385899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rgbClr val="00BC89"/>
                              </a:solidFill>
                              <a:latin typeface="Nunito" pitchFamily="2" charset="0"/>
                            </a:rPr>
                            <a:t>A) </a:t>
                          </a:r>
                          <a14:m>
                            <m:oMath xmlns:m="http://schemas.openxmlformats.org/officeDocument/2006/math">
                              <m:r>
                                <a:rPr lang="en-GB" sz="1600" b="0" i="1" smtClean="0">
                                  <a:solidFill>
                                    <a:srgbClr val="00BC89"/>
                                  </a:solidFill>
                                  <a:latin typeface="Cambria Math" panose="02040503050406030204" pitchFamily="18" charset="0"/>
                                </a:rPr>
                                <m:t>(1,3)</m:t>
                              </m:r>
                            </m:oMath>
                          </a14:m>
                          <a:endParaRPr lang="en-GB" sz="1400" dirty="0">
                            <a:solidFill>
                              <a:srgbClr val="00BC89"/>
                            </a:solidFill>
                            <a:latin typeface="Nunito Sans"/>
                            <a:ea typeface="Nunito Sans"/>
                            <a:cs typeface="Nunito Sans"/>
                            <a:sym typeface="Nunito Sans"/>
                          </a:endParaRPr>
                        </a:p>
                        <a:p>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(3,1)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mixed up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𝑥</m:t>
                              </m:r>
                            </m:oMath>
                          </a14:m>
                          <a:r>
                            <a:rPr lang="en-US" sz="1400" dirty="0">
                              <a:solidFill>
                                <a:schemeClr val="tx1"/>
                              </a:solidFill>
                              <a:latin typeface="Nunito Sans"/>
                              <a:ea typeface="Nunito Sans"/>
                              <a:cs typeface="Nunito Sans"/>
                              <a:sym typeface="Nunito Sans"/>
                            </a:rPr>
                            <a:t> and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US" sz="1400" dirty="0">
                              <a:solidFill>
                                <a:schemeClr val="tx1"/>
                              </a:solidFill>
                              <a:latin typeface="Nunito Sans"/>
                              <a:ea typeface="Nunito Sans"/>
                              <a:cs typeface="Nunito Sans"/>
                              <a:sym typeface="Nunito Sans"/>
                            </a:rPr>
                            <a:t> coordinates</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(0,4)</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wrote down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GB" sz="1400" dirty="0">
                              <a:solidFill>
                                <a:schemeClr val="tx1"/>
                              </a:solidFill>
                              <a:latin typeface="Nunito" pitchFamily="2" charset="0"/>
                              <a:ea typeface="Nunito Sans"/>
                              <a:cs typeface="Nunito Sans"/>
                              <a:sym typeface="Nunito Sans"/>
                            </a:rPr>
                            <a:t>-intercept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(−2,4)</m:t>
                              </m:r>
                            </m:oMath>
                          </a14:m>
                          <a:r>
                            <a:rPr lang="en-GB" sz="1400" b="0" i="0" u="none" strike="noStrike" cap="none" dirty="0">
                              <a:solidFill>
                                <a:srgbClr val="000000"/>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0000"/>
                              </a:solidFill>
                              <a:effectLst/>
                              <a:latin typeface="Nunito Sans" pitchFamily="2" charset="0"/>
                              <a:ea typeface="Arial"/>
                              <a:cs typeface="Arial"/>
                              <a:sym typeface="Arial"/>
                            </a:rPr>
                            <a:t>Student lacks the  understanding of quadratic graphs</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39B01C01-E442-058B-0621-CA65951C467E}"/>
                  </a:ext>
                </a:extLst>
              </p:cNvPr>
              <p:cNvGraphicFramePr>
                <a:graphicFrameLocks noGrp="1"/>
              </p:cNvGraphicFramePr>
              <p:nvPr>
                <p:extLst>
                  <p:ext uri="{D42A27DB-BD31-4B8C-83A1-F6EECF244321}">
                    <p14:modId xmlns:p14="http://schemas.microsoft.com/office/powerpoint/2010/main" val="123385899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517DDD9-C337-3122-8515-87C76CE89CE4}"/>
              </a:ext>
            </a:extLst>
          </p:cNvPr>
          <p:cNvPicPr>
            <a:picLocks noChangeAspect="1"/>
          </p:cNvPicPr>
          <p:nvPr/>
        </p:nvPicPr>
        <p:blipFill>
          <a:blip r:embed="rId5"/>
          <a:stretch>
            <a:fillRect/>
          </a:stretch>
        </p:blipFill>
        <p:spPr>
          <a:xfrm>
            <a:off x="496279" y="1232810"/>
            <a:ext cx="3406660" cy="3355200"/>
          </a:xfrm>
          <a:prstGeom prst="rect">
            <a:avLst/>
          </a:prstGeom>
        </p:spPr>
      </p:pic>
    </p:spTree>
    <p:extLst>
      <p:ext uri="{BB962C8B-B14F-4D97-AF65-F5344CB8AC3E}">
        <p14:creationId xmlns:p14="http://schemas.microsoft.com/office/powerpoint/2010/main" val="423425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8373AEF-B783-FB30-4AB1-CC11D228B55E}"/>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E122E694-0F46-6C0F-917D-BB9DFC133194}"/>
                  </a:ext>
                </a:extLst>
              </p:cNvPr>
              <p:cNvGraphicFramePr/>
              <p:nvPr>
                <p:extLst>
                  <p:ext uri="{D42A27DB-BD31-4B8C-83A1-F6EECF244321}">
                    <p14:modId xmlns:p14="http://schemas.microsoft.com/office/powerpoint/2010/main" val="3196837790"/>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−2</m:t>
                              </m:r>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E122E694-0F46-6C0F-917D-BB9DFC133194}"/>
                  </a:ext>
                </a:extLst>
              </p:cNvPr>
              <p:cNvGraphicFramePr/>
              <p:nvPr>
                <p:extLst>
                  <p:ext uri="{D42A27DB-BD31-4B8C-83A1-F6EECF244321}">
                    <p14:modId xmlns:p14="http://schemas.microsoft.com/office/powerpoint/2010/main" val="3196837790"/>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D0A4E5B9-558E-75AB-0D4E-600668D54CA2}"/>
                  </a:ext>
                </a:extLst>
              </p:cNvPr>
              <p:cNvGraphicFramePr>
                <a:graphicFrameLocks noGrp="1"/>
              </p:cNvGraphicFramePr>
              <p:nvPr>
                <p:extLst>
                  <p:ext uri="{D42A27DB-BD31-4B8C-83A1-F6EECF244321}">
                    <p14:modId xmlns:p14="http://schemas.microsoft.com/office/powerpoint/2010/main" val="2151355065"/>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(0,−2)</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wrote down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GB" sz="1400" dirty="0">
                              <a:solidFill>
                                <a:schemeClr val="tx1"/>
                              </a:solidFill>
                              <a:latin typeface="Nunito" pitchFamily="2" charset="0"/>
                            </a:rPr>
                            <a:t>-intercept</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(−3,−0.5)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mixed up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𝑥</m:t>
                              </m:r>
                            </m:oMath>
                          </a14:m>
                          <a:r>
                            <a:rPr lang="en-US" sz="1400" dirty="0">
                              <a:solidFill>
                                <a:schemeClr val="tx1"/>
                              </a:solidFill>
                              <a:latin typeface="Nunito Sans"/>
                              <a:ea typeface="Nunito Sans"/>
                              <a:cs typeface="Nunito Sans"/>
                              <a:sym typeface="Nunito Sans"/>
                            </a:rPr>
                            <a:t> and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US" sz="1400" dirty="0">
                              <a:solidFill>
                                <a:schemeClr val="tx1"/>
                              </a:solidFill>
                              <a:latin typeface="Nunito Sans"/>
                              <a:ea typeface="Nunito Sans"/>
                              <a:cs typeface="Nunito Sans"/>
                              <a:sym typeface="Nunito Sans"/>
                            </a:rPr>
                            <a:t> coordinates</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(−1.3,0.3)</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tried to approximate roots</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D) </a:t>
                          </a:r>
                          <a14:m>
                            <m:oMath xmlns:m="http://schemas.openxmlformats.org/officeDocument/2006/math">
                              <m:r>
                                <a:rPr lang="en-GB" sz="1600" b="0" i="1" smtClean="0">
                                  <a:solidFill>
                                    <a:srgbClr val="00BC89"/>
                                  </a:solidFill>
                                  <a:latin typeface="Cambria Math" panose="02040503050406030204" pitchFamily="18" charset="0"/>
                                </a:rPr>
                                <m:t>(−0.5,−3)</m:t>
                              </m:r>
                            </m:oMath>
                          </a14:m>
                          <a:r>
                            <a:rPr lang="en-GB" sz="1400" b="0" i="0" u="none" strike="noStrike" cap="none" dirty="0">
                              <a:solidFill>
                                <a:srgbClr val="00BC89"/>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BC89"/>
                              </a:solidFill>
                              <a:effectLst/>
                              <a:latin typeface="Nunito Sans" pitchFamily="2" charset="0"/>
                              <a:ea typeface="Arial"/>
                              <a:cs typeface="Arial"/>
                              <a:sym typeface="Arial"/>
                            </a:rPr>
                            <a:t>Correct answer</a:t>
                          </a:r>
                          <a:endParaRPr lang="en-GB" sz="1400" dirty="0">
                            <a:solidFill>
                              <a:srgbClr val="00BC89"/>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D0A4E5B9-558E-75AB-0D4E-600668D54CA2}"/>
                  </a:ext>
                </a:extLst>
              </p:cNvPr>
              <p:cNvGraphicFramePr>
                <a:graphicFrameLocks noGrp="1"/>
              </p:cNvGraphicFramePr>
              <p:nvPr>
                <p:extLst>
                  <p:ext uri="{D42A27DB-BD31-4B8C-83A1-F6EECF244321}">
                    <p14:modId xmlns:p14="http://schemas.microsoft.com/office/powerpoint/2010/main" val="2151355065"/>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B232B1E8-1CC3-B6D2-423E-2CEC25B0DE3F}"/>
              </a:ext>
            </a:extLst>
          </p:cNvPr>
          <p:cNvPicPr>
            <a:picLocks noChangeAspect="1"/>
          </p:cNvPicPr>
          <p:nvPr/>
        </p:nvPicPr>
        <p:blipFill>
          <a:blip r:embed="rId5"/>
          <a:stretch>
            <a:fillRect/>
          </a:stretch>
        </p:blipFill>
        <p:spPr>
          <a:xfrm>
            <a:off x="173100" y="1223846"/>
            <a:ext cx="3891351" cy="3348000"/>
          </a:xfrm>
          <a:prstGeom prst="rect">
            <a:avLst/>
          </a:prstGeom>
        </p:spPr>
      </p:pic>
    </p:spTree>
    <p:extLst>
      <p:ext uri="{BB962C8B-B14F-4D97-AF65-F5344CB8AC3E}">
        <p14:creationId xmlns:p14="http://schemas.microsoft.com/office/powerpoint/2010/main" val="8268162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4B01EE7B-0C6E-BD00-088C-939C6AF4043C}"/>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F6954A13-6D2E-7D60-5236-B78B56AE9ABF}"/>
                  </a:ext>
                </a:extLst>
              </p:cNvPr>
              <p:cNvGraphicFramePr/>
              <p:nvPr>
                <p:extLst>
                  <p:ext uri="{D42A27DB-BD31-4B8C-83A1-F6EECF244321}">
                    <p14:modId xmlns:p14="http://schemas.microsoft.com/office/powerpoint/2010/main" val="549335097"/>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=1−2</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F6954A13-6D2E-7D60-5236-B78B56AE9ABF}"/>
                  </a:ext>
                </a:extLst>
              </p:cNvPr>
              <p:cNvGraphicFramePr/>
              <p:nvPr>
                <p:extLst>
                  <p:ext uri="{D42A27DB-BD31-4B8C-83A1-F6EECF244321}">
                    <p14:modId xmlns:p14="http://schemas.microsoft.com/office/powerpoint/2010/main" val="549335097"/>
                  </p:ext>
                </p:extLst>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2EF9C47D-610A-E3CF-F4EC-384F03DA4ECC}"/>
                  </a:ext>
                </a:extLst>
              </p:cNvPr>
              <p:cNvGraphicFramePr>
                <a:graphicFrameLocks noGrp="1"/>
              </p:cNvGraphicFramePr>
              <p:nvPr>
                <p:extLst>
                  <p:ext uri="{D42A27DB-BD31-4B8C-83A1-F6EECF244321}">
                    <p14:modId xmlns:p14="http://schemas.microsoft.com/office/powerpoint/2010/main" val="1552599930"/>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(1, 2)</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missed the sign from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𝑥</m:t>
                              </m:r>
                            </m:oMath>
                          </a14:m>
                          <a:r>
                            <a:rPr lang="en-GB" sz="1400" dirty="0">
                              <a:solidFill>
                                <a:schemeClr val="tx1"/>
                              </a:solidFill>
                              <a:latin typeface="Nunito" pitchFamily="2" charset="0"/>
                            </a:rPr>
                            <a:t>-coordinate</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(0,1)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wrote down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US" sz="1400" dirty="0">
                              <a:solidFill>
                                <a:schemeClr val="tx1"/>
                              </a:solidFill>
                              <a:latin typeface="Nunito Sans"/>
                              <a:ea typeface="Nunito Sans"/>
                              <a:cs typeface="Nunito Sans"/>
                              <a:sym typeface="Nunito Sans"/>
                            </a:rPr>
                            <a:t>-intercept</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C) </a:t>
                          </a:r>
                          <a14:m>
                            <m:oMath xmlns:m="http://schemas.openxmlformats.org/officeDocument/2006/math">
                              <m:r>
                                <a:rPr lang="en-GB" sz="1600" b="0" i="1" smtClean="0">
                                  <a:solidFill>
                                    <a:srgbClr val="00BC89"/>
                                  </a:solidFill>
                                  <a:latin typeface="Cambria Math" panose="02040503050406030204" pitchFamily="18" charset="0"/>
                                </a:rPr>
                                <m:t>(−1,2)</m:t>
                              </m:r>
                            </m:oMath>
                          </a14:m>
                          <a:endParaRPr lang="en-GB"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(2,1)</m:t>
                              </m:r>
                            </m:oMath>
                          </a14:m>
                          <a:r>
                            <a:rPr lang="en-GB" sz="1400" b="0" i="0" u="none" strike="noStrike" cap="none" dirty="0">
                              <a:solidFill>
                                <a:schemeClr val="tx1"/>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Student lacks the understanding about turning points</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2EF9C47D-610A-E3CF-F4EC-384F03DA4ECC}"/>
                  </a:ext>
                </a:extLst>
              </p:cNvPr>
              <p:cNvGraphicFramePr>
                <a:graphicFrameLocks noGrp="1"/>
              </p:cNvGraphicFramePr>
              <p:nvPr>
                <p:extLst>
                  <p:ext uri="{D42A27DB-BD31-4B8C-83A1-F6EECF244321}">
                    <p14:modId xmlns:p14="http://schemas.microsoft.com/office/powerpoint/2010/main" val="1552599930"/>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A0163178-4191-CC76-6F61-D4447D060AD6}"/>
              </a:ext>
            </a:extLst>
          </p:cNvPr>
          <p:cNvPicPr>
            <a:picLocks noChangeAspect="1"/>
          </p:cNvPicPr>
          <p:nvPr/>
        </p:nvPicPr>
        <p:blipFill>
          <a:blip r:embed="rId5"/>
          <a:stretch>
            <a:fillRect/>
          </a:stretch>
        </p:blipFill>
        <p:spPr>
          <a:xfrm>
            <a:off x="149833" y="1214881"/>
            <a:ext cx="3891351" cy="3348000"/>
          </a:xfrm>
          <a:prstGeom prst="rect">
            <a:avLst/>
          </a:prstGeom>
        </p:spPr>
      </p:pic>
    </p:spTree>
    <p:extLst>
      <p:ext uri="{BB962C8B-B14F-4D97-AF65-F5344CB8AC3E}">
        <p14:creationId xmlns:p14="http://schemas.microsoft.com/office/powerpoint/2010/main" val="3522920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ADBE2E9-A8F6-CC9E-7935-687B38F4AA57}"/>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A61596CB-A0C6-694F-54D1-E5054A3419EE}"/>
                  </a:ext>
                </a:extLst>
              </p:cNvPr>
              <p:cNvGraphicFramePr/>
              <p:nvPr>
                <p:extLst>
                  <p:ext uri="{D42A27DB-BD31-4B8C-83A1-F6EECF244321}">
                    <p14:modId xmlns:p14="http://schemas.microsoft.com/office/powerpoint/2010/main" val="261515776"/>
                  </p:ext>
                </p:extLst>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=3</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−5</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+1</m:t>
                              </m:r>
                            </m:oMath>
                          </a14:m>
                          <a:r>
                            <a:rPr lang="en-GB" sz="1600" b="0" u="none" strike="noStrike" cap="none" dirty="0">
                              <a:solidFill>
                                <a:schemeClr val="dk1"/>
                              </a:solidFill>
                              <a:latin typeface="Nunito Sans"/>
                              <a:ea typeface="Nunito Sans"/>
                              <a:cs typeface="Nunito Sans"/>
                              <a:sym typeface="Nunito Sans"/>
                            </a:rPr>
                            <a:t> to find the</a:t>
                          </a:r>
                          <a:r>
                            <a:rPr lang="en-GB" sz="1600" b="0" u="none" strike="noStrike" cap="none" baseline="0" dirty="0">
                              <a:solidFill>
                                <a:schemeClr val="dk1"/>
                              </a:solidFill>
                              <a:latin typeface="Nunito Sans"/>
                              <a:ea typeface="Nunito Sans"/>
                              <a:cs typeface="Nunito Sans"/>
                              <a:sym typeface="Nunito Sans"/>
                            </a:rPr>
                            <a:t> approximate solutions to the equation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Sans"/>
                                  <a:cs typeface="Nunito Sans"/>
                                  <a:sym typeface="Nunito Sans"/>
                                </a:rPr>
                                <m:t>3</m:t>
                              </m:r>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+1=5</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oMath>
                          </a14:m>
                          <a:r>
                            <a:rPr lang="en-GB" sz="1600" b="0" u="none" strike="noStrike" cap="none" baseline="0" dirty="0">
                              <a:solidFill>
                                <a:schemeClr val="dk1"/>
                              </a:solidFill>
                              <a:latin typeface="Nunito Sans"/>
                              <a:ea typeface="Nunito Sans"/>
                              <a:cs typeface="Nunito Sans"/>
                              <a:sym typeface="Nunito Sans"/>
                            </a:rPr>
                            <a: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A61596CB-A0C6-694F-54D1-E5054A3419EE}"/>
                  </a:ext>
                </a:extLst>
              </p:cNvPr>
              <p:cNvGraphicFramePr/>
              <p:nvPr>
                <p:extLst>
                  <p:ext uri="{D42A27DB-BD31-4B8C-83A1-F6EECF244321}">
                    <p14:modId xmlns:p14="http://schemas.microsoft.com/office/powerpoint/2010/main" val="261515776"/>
                  </p:ext>
                </p:extLst>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5791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1" t="-2083" r="-142" b="-1354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E91498B2-37FC-ABC5-967A-367D78A15FB3}"/>
                  </a:ext>
                </a:extLst>
              </p:cNvPr>
              <p:cNvGraphicFramePr>
                <a:graphicFrameLocks noGrp="1"/>
              </p:cNvGraphicFramePr>
              <p:nvPr>
                <p:extLst>
                  <p:ext uri="{D42A27DB-BD31-4B8C-83A1-F6EECF244321}">
                    <p14:modId xmlns:p14="http://schemas.microsoft.com/office/powerpoint/2010/main" val="340604213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≈1.7</m:t>
                              </m:r>
                            </m:oMath>
                          </a14:m>
                          <a:r>
                            <a:rPr lang="en-GB" sz="1600" dirty="0">
                              <a:solidFill>
                                <a:schemeClr val="tx1"/>
                              </a:solidFill>
                              <a:latin typeface="Nunito Sans"/>
                              <a:ea typeface="Nunito Sans"/>
                              <a:cs typeface="Nunito Sans"/>
                              <a:sym typeface="Nunito Sans"/>
                            </a:rPr>
                            <a:t> </a:t>
                          </a:r>
                        </a:p>
                        <a:p>
                          <a:r>
                            <a:rPr lang="en-GB" sz="1400" dirty="0">
                              <a:solidFill>
                                <a:schemeClr val="tx1"/>
                              </a:solidFill>
                              <a:latin typeface="Nunito Sans"/>
                              <a:ea typeface="Nunito Sans"/>
                              <a:cs typeface="Nunito Sans"/>
                              <a:sym typeface="Nunito Sans"/>
                            </a:rPr>
                            <a:t>Student read values at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r>
                                <a:rPr lang="en-GB" sz="1400" b="0" i="1" smtClean="0">
                                  <a:solidFill>
                                    <a:schemeClr val="tx1"/>
                                  </a:solidFill>
                                  <a:latin typeface="Cambria Math" panose="02040503050406030204" pitchFamily="18" charset="0"/>
                                  <a:ea typeface="Nunito Sans"/>
                                  <a:cs typeface="Nunito Sans"/>
                                  <a:sym typeface="Nunito Sans"/>
                                </a:rPr>
                                <m:t>=1</m:t>
                              </m:r>
                            </m:oMath>
                          </a14:m>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≈7</m:t>
                              </m:r>
                            </m:oMath>
                          </a14:m>
                          <a:r>
                            <a:rPr lang="en-GB" sz="1600" dirty="0">
                              <a:solidFill>
                                <a:schemeClr val="tx1"/>
                              </a:solidFill>
                              <a:latin typeface="Nunito Sans"/>
                              <a:ea typeface="Nunito Sans"/>
                              <a:cs typeface="Nunito Sans"/>
                              <a:sym typeface="Nunito Sans"/>
                            </a:rPr>
                            <a:t> </a:t>
                          </a:r>
                          <a:r>
                            <a:rPr lang="en-GB" sz="1400" dirty="0">
                              <a:solidFill>
                                <a:schemeClr val="tx1"/>
                              </a:solidFill>
                              <a:latin typeface="Nunito Sans"/>
                              <a:ea typeface="Nunito Sans"/>
                              <a:cs typeface="Nunito Sans"/>
                              <a:sym typeface="Nunito Sans"/>
                            </a:rPr>
                            <a:t>Student multiplied approximate solutions by </a:t>
                          </a:r>
                          <a14:m>
                            <m:oMath xmlns:m="http://schemas.openxmlformats.org/officeDocument/2006/math">
                              <m:r>
                                <a:rPr lang="en-GB" sz="1400" i="1" dirty="0" smtClean="0">
                                  <a:solidFill>
                                    <a:schemeClr val="tx1"/>
                                  </a:solidFill>
                                  <a:latin typeface="Cambria Math" panose="02040503050406030204" pitchFamily="18" charset="0"/>
                                  <a:ea typeface="Nunito Sans"/>
                                  <a:cs typeface="Nunito Sans"/>
                                  <a:sym typeface="Nunito Sans"/>
                                </a:rPr>
                                <m:t>5</m:t>
                              </m:r>
                            </m:oMath>
                          </a14:m>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≈−0.2</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≈−1.4</m:t>
                              </m:r>
                            </m:oMath>
                          </a14:m>
                          <a:endParaRPr lang="en-GB" sz="1600" b="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incorrectly negated both solutions</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D) </a:t>
                          </a:r>
                          <a14:m>
                            <m:oMath xmlns:m="http://schemas.openxmlformats.org/officeDocument/2006/math">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≈0.2</m:t>
                              </m:r>
                            </m:oMath>
                          </a14:m>
                          <a:r>
                            <a:rPr lang="en-GB" sz="1600" b="0" i="0" u="none" strike="noStrike" cap="none" dirty="0">
                              <a:solidFill>
                                <a:srgbClr val="00BC89"/>
                              </a:solidFill>
                              <a:effectLst/>
                              <a:latin typeface="Nunito Sans" pitchFamily="2" charset="0"/>
                              <a:ea typeface="Arial"/>
                              <a:cs typeface="Arial"/>
                              <a:sym typeface="Arial"/>
                            </a:rPr>
                            <a:t> and </a:t>
                          </a:r>
                          <a14:m>
                            <m:oMath xmlns:m="http://schemas.openxmlformats.org/officeDocument/2006/math">
                              <m:r>
                                <a:rPr lang="en-GB" sz="1600" b="0" i="1" u="none" strike="noStrike" cap="none" smtClean="0">
                                  <a:solidFill>
                                    <a:srgbClr val="00BC89"/>
                                  </a:solidFill>
                                  <a:effectLst/>
                                  <a:latin typeface="Cambria Math" panose="02040503050406030204" pitchFamily="18" charset="0"/>
                                  <a:ea typeface="Arial"/>
                                  <a:cs typeface="Arial"/>
                                  <a:sym typeface="Arial"/>
                                </a:rPr>
                                <m:t>𝑥</m:t>
                              </m:r>
                              <m:r>
                                <a:rPr lang="en-GB" sz="1600" b="0" i="1" u="none" strike="noStrike" cap="none" smtClean="0">
                                  <a:solidFill>
                                    <a:srgbClr val="00BC89"/>
                                  </a:solidFill>
                                  <a:effectLst/>
                                  <a:latin typeface="Cambria Math" panose="02040503050406030204" pitchFamily="18" charset="0"/>
                                  <a:ea typeface="Arial"/>
                                  <a:cs typeface="Arial"/>
                                  <a:sym typeface="Arial"/>
                                </a:rPr>
                                <m:t>≈1.4</m:t>
                              </m:r>
                            </m:oMath>
                          </a14:m>
                          <a:endParaRPr lang="en-GB" sz="1600" b="0" i="0" u="none" strike="noStrike" cap="none" dirty="0">
                            <a:solidFill>
                              <a:srgbClr val="00BC89"/>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BC89"/>
                              </a:solidFill>
                              <a:effectLst/>
                              <a:latin typeface="Nunito Sans" pitchFamily="2" charset="0"/>
                              <a:ea typeface="Arial"/>
                              <a:cs typeface="Arial"/>
                              <a:sym typeface="Arial"/>
                            </a:rPr>
                            <a:t>Correct answer</a:t>
                          </a:r>
                          <a:endParaRPr lang="en-GB" sz="1400" dirty="0">
                            <a:solidFill>
                              <a:srgbClr val="00BC89"/>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E91498B2-37FC-ABC5-967A-367D78A15FB3}"/>
                  </a:ext>
                </a:extLst>
              </p:cNvPr>
              <p:cNvGraphicFramePr>
                <a:graphicFrameLocks noGrp="1"/>
              </p:cNvGraphicFramePr>
              <p:nvPr>
                <p:extLst>
                  <p:ext uri="{D42A27DB-BD31-4B8C-83A1-F6EECF244321}">
                    <p14:modId xmlns:p14="http://schemas.microsoft.com/office/powerpoint/2010/main" val="340604213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B9BA023-7E38-FC3A-167E-5DFEF3411C5C}"/>
              </a:ext>
            </a:extLst>
          </p:cNvPr>
          <p:cNvPicPr>
            <a:picLocks noChangeAspect="1"/>
          </p:cNvPicPr>
          <p:nvPr/>
        </p:nvPicPr>
        <p:blipFill>
          <a:blip r:embed="rId5"/>
          <a:stretch>
            <a:fillRect/>
          </a:stretch>
        </p:blipFill>
        <p:spPr>
          <a:xfrm>
            <a:off x="430925" y="1469104"/>
            <a:ext cx="3431434" cy="3072636"/>
          </a:xfrm>
          <a:prstGeom prst="rect">
            <a:avLst/>
          </a:prstGeom>
        </p:spPr>
      </p:pic>
    </p:spTree>
    <p:extLst>
      <p:ext uri="{BB962C8B-B14F-4D97-AF65-F5344CB8AC3E}">
        <p14:creationId xmlns:p14="http://schemas.microsoft.com/office/powerpoint/2010/main" val="3523226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E96A91F9-651F-26B3-5F14-6E1BB980CC8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132;p5">
                <a:extLst>
                  <a:ext uri="{FF2B5EF4-FFF2-40B4-BE49-F238E27FC236}">
                    <a16:creationId xmlns:a16="http://schemas.microsoft.com/office/drawing/2014/main" id="{84813F1B-AD43-6BAF-3A3A-9EBE021D1332}"/>
                  </a:ext>
                </a:extLst>
              </p:cNvPr>
              <p:cNvGraphicFramePr/>
              <p:nvPr>
                <p:extLst>
                  <p:ext uri="{D42A27DB-BD31-4B8C-83A1-F6EECF244321}">
                    <p14:modId xmlns:p14="http://schemas.microsoft.com/office/powerpoint/2010/main" val="4272137051"/>
                  </p:ext>
                </p:extLst>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=1−3</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−2</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oMath>
                          </a14:m>
                          <a:r>
                            <a:rPr lang="en-GB" sz="1600" b="0" u="none" strike="noStrike" cap="none" dirty="0">
                              <a:solidFill>
                                <a:schemeClr val="dk1"/>
                              </a:solidFill>
                              <a:latin typeface="Nunito Sans"/>
                              <a:ea typeface="Nunito Sans"/>
                              <a:cs typeface="Nunito Sans"/>
                              <a:sym typeface="Nunito Sans"/>
                            </a:rPr>
                            <a:t> to find the</a:t>
                          </a:r>
                          <a:r>
                            <a:rPr lang="en-GB" sz="1600" b="0" u="none" strike="noStrike" cap="none" baseline="0" dirty="0">
                              <a:solidFill>
                                <a:schemeClr val="dk1"/>
                              </a:solidFill>
                              <a:latin typeface="Nunito Sans"/>
                              <a:ea typeface="Nunito Sans"/>
                              <a:cs typeface="Nunito Sans"/>
                              <a:sym typeface="Nunito Sans"/>
                            </a:rPr>
                            <a:t> approximate solutions to the equation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+3</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=1</m:t>
                              </m:r>
                            </m:oMath>
                          </a14:m>
                          <a:r>
                            <a:rPr lang="en-GB" sz="1600" b="0" u="none" strike="noStrike" cap="none" baseline="0" dirty="0">
                              <a:solidFill>
                                <a:schemeClr val="dk1"/>
                              </a:solidFill>
                              <a:latin typeface="Nunito Sans"/>
                              <a:ea typeface="Nunito Sans"/>
                              <a:cs typeface="Nunito Sans"/>
                              <a:sym typeface="Nunito Sans"/>
                            </a:rPr>
                            <a: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6" name="Google Shape;132;p5">
                <a:extLst>
                  <a:ext uri="{FF2B5EF4-FFF2-40B4-BE49-F238E27FC236}">
                    <a16:creationId xmlns:a16="http://schemas.microsoft.com/office/drawing/2014/main" id="{84813F1B-AD43-6BAF-3A3A-9EBE021D1332}"/>
                  </a:ext>
                </a:extLst>
              </p:cNvPr>
              <p:cNvGraphicFramePr/>
              <p:nvPr>
                <p:extLst>
                  <p:ext uri="{D42A27DB-BD31-4B8C-83A1-F6EECF244321}">
                    <p14:modId xmlns:p14="http://schemas.microsoft.com/office/powerpoint/2010/main" val="4272137051"/>
                  </p:ext>
                </p:extLst>
              </p:nvPr>
            </p:nvGraphicFramePr>
            <p:xfrm>
              <a:off x="108044" y="862525"/>
              <a:ext cx="8605032" cy="579130"/>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5791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1" t="-2083" r="-142" b="-1354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Table 6">
                <a:extLst>
                  <a:ext uri="{FF2B5EF4-FFF2-40B4-BE49-F238E27FC236}">
                    <a16:creationId xmlns:a16="http://schemas.microsoft.com/office/drawing/2014/main" id="{81C5ABBE-0FF9-5B63-56F0-E5156714DFCC}"/>
                  </a:ext>
                </a:extLst>
              </p:cNvPr>
              <p:cNvGraphicFramePr>
                <a:graphicFrameLocks noGrp="1"/>
              </p:cNvGraphicFramePr>
              <p:nvPr>
                <p:extLst>
                  <p:ext uri="{D42A27DB-BD31-4B8C-83A1-F6EECF244321}">
                    <p14:modId xmlns:p14="http://schemas.microsoft.com/office/powerpoint/2010/main" val="3125360232"/>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rgbClr val="00BC89"/>
                              </a:solidFill>
                              <a:latin typeface="Nunito" pitchFamily="2" charset="0"/>
                            </a:rPr>
                            <a:t>A) </a:t>
                          </a:r>
                          <a14:m>
                            <m:oMath xmlns:m="http://schemas.openxmlformats.org/officeDocument/2006/math">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≈−1.8</m:t>
                              </m:r>
                            </m:oMath>
                          </a14:m>
                          <a:r>
                            <a:rPr lang="en-GB" sz="1600" dirty="0">
                              <a:solidFill>
                                <a:srgbClr val="00BC89"/>
                              </a:solidFill>
                              <a:latin typeface="Nunito Sans"/>
                              <a:ea typeface="Nunito Sans"/>
                              <a:cs typeface="Nunito Sans"/>
                              <a:sym typeface="Nunito Sans"/>
                            </a:rPr>
                            <a:t> and      </a:t>
                          </a:r>
                          <a14:m>
                            <m:oMath xmlns:m="http://schemas.openxmlformats.org/officeDocument/2006/math">
                              <m:r>
                                <a:rPr lang="en-GB" sz="1600" b="0" i="1" smtClean="0">
                                  <a:solidFill>
                                    <a:srgbClr val="00BC89"/>
                                  </a:solidFill>
                                  <a:latin typeface="Cambria Math" panose="02040503050406030204" pitchFamily="18" charset="0"/>
                                  <a:ea typeface="Nunito Sans"/>
                                  <a:cs typeface="Nunito Sans"/>
                                  <a:sym typeface="Nunito Sans"/>
                                </a:rPr>
                                <m:t>𝑥</m:t>
                              </m:r>
                              <m:r>
                                <a:rPr lang="en-GB" sz="1600" b="0" i="1" smtClean="0">
                                  <a:solidFill>
                                    <a:srgbClr val="00BC89"/>
                                  </a:solidFill>
                                  <a:latin typeface="Cambria Math" panose="02040503050406030204" pitchFamily="18" charset="0"/>
                                  <a:ea typeface="Nunito Sans"/>
                                  <a:cs typeface="Nunito Sans"/>
                                  <a:sym typeface="Nunito Sans"/>
                                </a:rPr>
                                <m:t>≈0.3</m:t>
                              </m:r>
                            </m:oMath>
                          </a14:m>
                          <a:r>
                            <a:rPr lang="en-GB" sz="1600" dirty="0">
                              <a:solidFill>
                                <a:srgbClr val="00BC89"/>
                              </a:solidFill>
                              <a:latin typeface="Nunito Sans"/>
                              <a:ea typeface="Nunito Sans"/>
                              <a:cs typeface="Nunito Sans"/>
                              <a:sym typeface="Nunito Sans"/>
                            </a:rPr>
                            <a:t> </a:t>
                          </a:r>
                        </a:p>
                        <a:p>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≈−0.3</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≈1.8</m:t>
                              </m:r>
                            </m:oMath>
                          </a14:m>
                          <a:r>
                            <a:rPr lang="en-GB" sz="16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made mistakes with minus</a:t>
                          </a:r>
                          <a:r>
                            <a:rPr lang="en-GB" sz="1400" baseline="0" dirty="0">
                              <a:solidFill>
                                <a:schemeClr val="tx1"/>
                              </a:solidFill>
                              <a:latin typeface="Nunito Sans"/>
                              <a:ea typeface="Nunito Sans"/>
                              <a:cs typeface="Nunito Sans"/>
                              <a:sym typeface="Nunito Sans"/>
                            </a:rPr>
                            <a:t> signs</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≈0.3</m:t>
                              </m:r>
                            </m:oMath>
                          </a14:m>
                          <a:r>
                            <a:rPr lang="en-GB" sz="1600" dirty="0">
                              <a:solidFill>
                                <a:schemeClr val="tx1"/>
                              </a:solidFill>
                              <a:latin typeface="Nunito Sans"/>
                              <a:ea typeface="Nunito Sans"/>
                              <a:cs typeface="Nunito Sans"/>
                              <a:sym typeface="Nunito Sans"/>
                            </a:rPr>
                            <a:t> and </a:t>
                          </a:r>
                          <a14:m>
                            <m:oMath xmlns:m="http://schemas.openxmlformats.org/officeDocument/2006/math">
                              <m:r>
                                <a:rPr lang="en-GB" sz="1600" b="0" i="1" smtClean="0">
                                  <a:solidFill>
                                    <a:schemeClr val="tx1"/>
                                  </a:solidFill>
                                  <a:latin typeface="Cambria Math" panose="02040503050406030204" pitchFamily="18" charset="0"/>
                                  <a:ea typeface="Nunito Sans"/>
                                  <a:cs typeface="Nunito Sans"/>
                                  <a:sym typeface="Nunito Sans"/>
                                </a:rPr>
                                <m:t>𝑥</m:t>
                              </m:r>
                              <m:r>
                                <a:rPr lang="en-GB" sz="1600" b="0" i="1" smtClean="0">
                                  <a:solidFill>
                                    <a:schemeClr val="tx1"/>
                                  </a:solidFill>
                                  <a:latin typeface="Cambria Math" panose="02040503050406030204" pitchFamily="18" charset="0"/>
                                  <a:ea typeface="Nunito Sans"/>
                                  <a:cs typeface="Nunito Sans"/>
                                  <a:sym typeface="Nunito Sans"/>
                                </a:rPr>
                                <m:t>≈1.8</m:t>
                              </m:r>
                            </m:oMath>
                          </a14:m>
                          <a:endParaRPr lang="en-GB" sz="1600" b="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gave both solutions as being positive</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≈−1.5</m:t>
                              </m:r>
                            </m:oMath>
                          </a14:m>
                          <a:r>
                            <a:rPr lang="en-GB" sz="1600" b="0" i="0" u="none" strike="noStrike" cap="none" dirty="0">
                              <a:solidFill>
                                <a:schemeClr val="tx1"/>
                              </a:solidFill>
                              <a:effectLst/>
                              <a:latin typeface="Nunito Sans" pitchFamily="2" charset="0"/>
                              <a:ea typeface="Arial"/>
                              <a:cs typeface="Arial"/>
                              <a:sym typeface="Arial"/>
                            </a:rPr>
                            <a:t> and </a:t>
                          </a:r>
                          <a14:m>
                            <m:oMath xmlns:m="http://schemas.openxmlformats.org/officeDocument/2006/math">
                              <m:r>
                                <a:rPr lang="en-GB" sz="1600" b="0" i="1" u="none" strike="noStrike" cap="none" smtClean="0">
                                  <a:solidFill>
                                    <a:schemeClr val="tx1"/>
                                  </a:solidFill>
                                  <a:effectLst/>
                                  <a:latin typeface="Cambria Math" panose="02040503050406030204" pitchFamily="18" charset="0"/>
                                  <a:ea typeface="Arial"/>
                                  <a:cs typeface="Arial"/>
                                  <a:sym typeface="Arial"/>
                                </a:rPr>
                                <m:t>𝑥</m:t>
                              </m:r>
                              <m:r>
                                <a:rPr lang="en-GB" sz="1600" b="0" i="1" u="none" strike="noStrike" cap="none" smtClean="0">
                                  <a:solidFill>
                                    <a:schemeClr val="tx1"/>
                                  </a:solidFill>
                                  <a:effectLst/>
                                  <a:latin typeface="Cambria Math" panose="02040503050406030204" pitchFamily="18" charset="0"/>
                                  <a:ea typeface="Arial"/>
                                  <a:cs typeface="Arial"/>
                                  <a:sym typeface="Arial"/>
                                </a:rPr>
                                <m:t>≈0</m:t>
                              </m:r>
                            </m:oMath>
                          </a14:m>
                          <a:endParaRPr lang="en-GB" sz="16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Student read off values at </a:t>
                          </a:r>
                          <a14:m>
                            <m:oMath xmlns:m="http://schemas.openxmlformats.org/officeDocument/2006/math">
                              <m:r>
                                <a:rPr lang="en-GB" sz="1400" b="0" i="1" u="none" strike="noStrike" cap="none" smtClean="0">
                                  <a:solidFill>
                                    <a:schemeClr val="tx1"/>
                                  </a:solidFill>
                                  <a:effectLst/>
                                  <a:latin typeface="Cambria Math" panose="02040503050406030204" pitchFamily="18" charset="0"/>
                                  <a:ea typeface="Arial"/>
                                  <a:cs typeface="Arial"/>
                                  <a:sym typeface="Arial"/>
                                </a:rPr>
                                <m:t>𝑦</m:t>
                              </m:r>
                              <m:r>
                                <a:rPr lang="en-GB" sz="1400" b="0" i="1" u="none" strike="noStrike" cap="none" smtClean="0">
                                  <a:solidFill>
                                    <a:schemeClr val="tx1"/>
                                  </a:solidFill>
                                  <a:effectLst/>
                                  <a:latin typeface="Cambria Math" panose="02040503050406030204" pitchFamily="18" charset="0"/>
                                  <a:ea typeface="Arial"/>
                                  <a:cs typeface="Arial"/>
                                  <a:sym typeface="Arial"/>
                                </a:rPr>
                                <m:t>=1</m:t>
                              </m:r>
                            </m:oMath>
                          </a14:m>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7" name="Table 6">
                <a:extLst>
                  <a:ext uri="{FF2B5EF4-FFF2-40B4-BE49-F238E27FC236}">
                    <a16:creationId xmlns:a16="http://schemas.microsoft.com/office/drawing/2014/main" id="{81C5ABBE-0FF9-5B63-56F0-E5156714DFCC}"/>
                  </a:ext>
                </a:extLst>
              </p:cNvPr>
              <p:cNvGraphicFramePr>
                <a:graphicFrameLocks noGrp="1"/>
              </p:cNvGraphicFramePr>
              <p:nvPr>
                <p:extLst>
                  <p:ext uri="{D42A27DB-BD31-4B8C-83A1-F6EECF244321}">
                    <p14:modId xmlns:p14="http://schemas.microsoft.com/office/powerpoint/2010/main" val="3125360232"/>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9" name="Picture 8">
            <a:extLst>
              <a:ext uri="{FF2B5EF4-FFF2-40B4-BE49-F238E27FC236}">
                <a16:creationId xmlns:a16="http://schemas.microsoft.com/office/drawing/2014/main" id="{6F24FB1E-5820-C106-5763-B9C96FE8667A}"/>
              </a:ext>
            </a:extLst>
          </p:cNvPr>
          <p:cNvPicPr>
            <a:picLocks noChangeAspect="1"/>
          </p:cNvPicPr>
          <p:nvPr/>
        </p:nvPicPr>
        <p:blipFill>
          <a:blip r:embed="rId5"/>
          <a:stretch>
            <a:fillRect/>
          </a:stretch>
        </p:blipFill>
        <p:spPr>
          <a:xfrm>
            <a:off x="729020" y="1406542"/>
            <a:ext cx="3050128" cy="3108116"/>
          </a:xfrm>
          <a:prstGeom prst="rect">
            <a:avLst/>
          </a:prstGeom>
        </p:spPr>
      </p:pic>
    </p:spTree>
    <p:extLst>
      <p:ext uri="{BB962C8B-B14F-4D97-AF65-F5344CB8AC3E}">
        <p14:creationId xmlns:p14="http://schemas.microsoft.com/office/powerpoint/2010/main" val="4024376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126" name="Google Shape;126;p4"/>
          <p:cNvSpPr txBox="1"/>
          <p:nvPr/>
        </p:nvSpPr>
        <p:spPr>
          <a:xfrm>
            <a:off x="80049" y="920867"/>
            <a:ext cx="8468691" cy="3409086"/>
          </a:xfrm>
          <a:prstGeom prst="rect">
            <a:avLst/>
          </a:prstGeom>
          <a:noFill/>
          <a:ln>
            <a:noFill/>
          </a:ln>
        </p:spPr>
        <p:txBody>
          <a:bodyPr spcFirstLastPara="1" wrap="square" lIns="91425" tIns="91425" rIns="91425" bIns="91425" anchor="t"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There are 15 multiple choice questions, each designed to assess each of the key skills required to master </a:t>
            </a:r>
            <a:r>
              <a:rPr lang="en-US" sz="1200" b="1" i="0" u="none" strike="noStrike" dirty="0">
                <a:solidFill>
                  <a:srgbClr val="1C1C1C"/>
                </a:solidFill>
                <a:effectLst/>
                <a:latin typeface="Nunito Sans" pitchFamily="2" charset="0"/>
              </a:rPr>
              <a:t>quadratic graphs</a:t>
            </a:r>
            <a:r>
              <a:rPr lang="en-US" sz="1200" i="0" u="none" strike="noStrike" dirty="0">
                <a:solidFill>
                  <a:srgbClr val="1C1C1C"/>
                </a:solidFill>
                <a:effectLst/>
                <a:latin typeface="Nunito Sans" pitchFamily="2" charset="0"/>
              </a:rPr>
              <a:t>.</a:t>
            </a:r>
            <a:endParaRPr lang="en-US" sz="120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Each question has one correct answer and three carefully chosen incorrect answers that are designed to identify and highlight fundamental misconceptions, including:</a:t>
            </a:r>
            <a:r>
              <a:rPr lang="en-US" sz="1200" b="0" i="0" u="none" strike="noStrike" dirty="0">
                <a:solidFill>
                  <a:srgbClr val="000000"/>
                </a:solidFill>
                <a:effectLst/>
                <a:latin typeface="Nunito Sans" pitchFamily="2" charset="0"/>
              </a:rPr>
              <a:t> </a:t>
            </a:r>
            <a:r>
              <a:rPr lang="en-US" sz="1200" b="1" i="0" u="none" strike="noStrike" dirty="0">
                <a:solidFill>
                  <a:srgbClr val="000000"/>
                </a:solidFill>
                <a:effectLst/>
                <a:latin typeface="Nunito Sans" pitchFamily="2" charset="0"/>
              </a:rPr>
              <a:t>Substitution, Reading scales, Negative numbers, Sketching Graphs, </a:t>
            </a:r>
            <a:r>
              <a:rPr lang="en-US" sz="1200" i="0" u="none" strike="noStrike" dirty="0">
                <a:solidFill>
                  <a:srgbClr val="000000"/>
                </a:solidFill>
                <a:effectLst/>
                <a:latin typeface="Nunito Sans" pitchFamily="2" charset="0"/>
              </a:rPr>
              <a:t>and</a:t>
            </a:r>
            <a:r>
              <a:rPr lang="en-US" sz="1200" b="1" i="0" u="none" strike="noStrike" dirty="0">
                <a:solidFill>
                  <a:srgbClr val="000000"/>
                </a:solidFill>
                <a:effectLst/>
                <a:latin typeface="Nunito Sans" pitchFamily="2" charset="0"/>
              </a:rPr>
              <a:t> Coordinates.</a:t>
            </a:r>
            <a:endParaRPr lang="en-US" sz="1200" i="0" u="none" strike="noStrike" dirty="0">
              <a:solidFill>
                <a:srgbClr val="000000"/>
              </a:solidFill>
              <a:effectLst/>
              <a:latin typeface="Nunito Sans" pitchFamily="2" charset="0"/>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When answering these questions, students should be encouraged to explain why they have chosen a particular answer, and why the other three answers are incorrect. This can be done verbally in small groups, or written down on the worksheet or in their books.</a:t>
            </a:r>
            <a:endParaRPr lang="en-US" sz="1200" b="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This resource has been designed to be as flexible as possible with questions that can be easily chopped up and reordered, and come with a separate answer sheet that details all of the misconceptions highlighted in the answers.</a:t>
            </a:r>
            <a:endParaRPr lang="en-US" sz="1200" b="0" dirty="0">
              <a:effectLst/>
            </a:endParaRPr>
          </a:p>
          <a:p>
            <a:br>
              <a:rPr lang="en-US" sz="1600" dirty="0"/>
            </a:b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D23C248-D960-6985-EAEF-32CA4A474E2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9" name="Google Shape;132;p5">
            <a:extLst>
              <a:ext uri="{FF2B5EF4-FFF2-40B4-BE49-F238E27FC236}">
                <a16:creationId xmlns:a16="http://schemas.microsoft.com/office/drawing/2014/main" id="{577CD6C2-BAA6-6195-1D68-A439D46B98C3}"/>
              </a:ext>
            </a:extLst>
          </p:cNvPr>
          <p:cNvGraphicFramePr/>
          <p:nvPr>
            <p:extLst>
              <p:ext uri="{D42A27DB-BD31-4B8C-83A1-F6EECF244321}">
                <p14:modId xmlns:p14="http://schemas.microsoft.com/office/powerpoint/2010/main" val="3203276735"/>
              </p:ext>
            </p:extLst>
          </p:nvPr>
        </p:nvGraphicFramePr>
        <p:xfrm>
          <a:off x="108044" y="862525"/>
          <a:ext cx="8605032" cy="400079"/>
        </p:xfrm>
        <a:graphic>
          <a:graphicData uri="http://schemas.openxmlformats.org/drawingml/2006/table">
            <a:tbl>
              <a:tblPr firstRow="1" bandRow="1">
                <a:noFill/>
                <a:tableStyleId>{A6BA4920-4505-4A8C-96F8-C5BF0228D626}</a:tableStyleId>
              </a:tblPr>
              <a:tblGrid>
                <a:gridCol w="8605032">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Select the equation that matches the quadratic graph:</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10" name="Table 9">
                <a:extLst>
                  <a:ext uri="{FF2B5EF4-FFF2-40B4-BE49-F238E27FC236}">
                    <a16:creationId xmlns:a16="http://schemas.microsoft.com/office/drawing/2014/main" id="{7556556D-3301-912B-2838-D3790FCFA692}"/>
                  </a:ext>
                </a:extLst>
              </p:cNvPr>
              <p:cNvGraphicFramePr>
                <a:graphicFrameLocks noGrp="1"/>
              </p:cNvGraphicFramePr>
              <p:nvPr>
                <p:extLst>
                  <p:ext uri="{D42A27DB-BD31-4B8C-83A1-F6EECF244321}">
                    <p14:modId xmlns:p14="http://schemas.microsoft.com/office/powerpoint/2010/main" val="226417589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6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did not use the roots correctly</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=6−5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r>
                            <a:rPr lang="en-GB" sz="1600" dirty="0">
                              <a:solidFill>
                                <a:schemeClr val="tx1"/>
                              </a:solidFill>
                              <a:latin typeface="Nunito Sans"/>
                              <a:ea typeface="Nunito Sans"/>
                              <a:cs typeface="Nunito Sans"/>
                              <a:sym typeface="Nunito Sans"/>
                            </a:rPr>
                            <a:t> </a:t>
                          </a:r>
                          <a:r>
                            <a:rPr lang="en-GB" sz="1400" dirty="0">
                              <a:solidFill>
                                <a:schemeClr val="tx1"/>
                              </a:solidFill>
                              <a:latin typeface="Nunito Sans"/>
                              <a:ea typeface="Nunito Sans"/>
                              <a:cs typeface="Nunito Sans"/>
                              <a:sym typeface="Nunito Sans"/>
                            </a:rPr>
                            <a:t>Student mistook the sign on </a:t>
                          </a:r>
                          <a14:m>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𝑥</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−5</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6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did not check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GB" sz="1400" dirty="0">
                              <a:solidFill>
                                <a:schemeClr val="tx1"/>
                              </a:solidFill>
                              <a:latin typeface="Nunito" pitchFamily="2" charset="0"/>
                              <a:ea typeface="Nunito Sans"/>
                              <a:cs typeface="Nunito Sans"/>
                              <a:sym typeface="Nunito Sans"/>
                            </a:rPr>
                            <a:t>-intercept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D) </a:t>
                          </a:r>
                          <a14:m>
                            <m:oMath xmlns:m="http://schemas.openxmlformats.org/officeDocument/2006/math">
                              <m:r>
                                <a:rPr lang="en-GB" sz="1600" b="0" i="1" smtClean="0">
                                  <a:solidFill>
                                    <a:srgbClr val="00BC89"/>
                                  </a:solidFill>
                                  <a:latin typeface="Cambria Math" panose="02040503050406030204" pitchFamily="18" charset="0"/>
                                </a:rPr>
                                <m:t>𝑦</m:t>
                              </m:r>
                              <m:r>
                                <a:rPr lang="en-GB" sz="1600" b="0" i="1" smtClean="0">
                                  <a:solidFill>
                                    <a:srgbClr val="00BC89"/>
                                  </a:solidFill>
                                  <a:latin typeface="Cambria Math" panose="02040503050406030204" pitchFamily="18" charset="0"/>
                                </a:rPr>
                                <m:t>=</m:t>
                              </m:r>
                              <m:sSup>
                                <m:sSupPr>
                                  <m:ctrlPr>
                                    <a:rPr lang="en-GB" sz="1600" b="0" i="1" smtClean="0">
                                      <a:solidFill>
                                        <a:srgbClr val="00BC89"/>
                                      </a:solidFill>
                                      <a:latin typeface="Cambria Math" panose="02040503050406030204" pitchFamily="18" charset="0"/>
                                    </a:rPr>
                                  </m:ctrlPr>
                                </m:sSupPr>
                                <m:e>
                                  <m:r>
                                    <a:rPr lang="en-GB" sz="1600" b="0" i="1" smtClean="0">
                                      <a:solidFill>
                                        <a:srgbClr val="00BC89"/>
                                      </a:solidFill>
                                      <a:latin typeface="Cambria Math" panose="02040503050406030204" pitchFamily="18" charset="0"/>
                                    </a:rPr>
                                    <m:t>𝑥</m:t>
                                  </m:r>
                                </m:e>
                                <m:sup>
                                  <m:r>
                                    <a:rPr lang="en-GB" sz="1600" b="0" i="1" smtClean="0">
                                      <a:solidFill>
                                        <a:srgbClr val="00BC89"/>
                                      </a:solidFill>
                                      <a:latin typeface="Cambria Math" panose="02040503050406030204" pitchFamily="18" charset="0"/>
                                    </a:rPr>
                                    <m:t>2</m:t>
                                  </m:r>
                                </m:sup>
                              </m:sSup>
                              <m:r>
                                <a:rPr lang="en-GB" sz="1600" b="0" i="1" smtClean="0">
                                  <a:solidFill>
                                    <a:srgbClr val="00BC89"/>
                                  </a:solidFill>
                                  <a:latin typeface="Cambria Math" panose="02040503050406030204" pitchFamily="18" charset="0"/>
                                </a:rPr>
                                <m:t>−5</m:t>
                              </m:r>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+6</m:t>
                              </m:r>
                            </m:oMath>
                          </a14:m>
                          <a:endParaRPr lang="en-GB" sz="1600" b="0" i="0" u="none" strike="noStrike" cap="none" dirty="0">
                            <a:solidFill>
                              <a:srgbClr val="00BC89"/>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BC89"/>
                              </a:solidFill>
                              <a:effectLst/>
                              <a:latin typeface="Nunito Sans" pitchFamily="2" charset="0"/>
                              <a:ea typeface="Arial"/>
                              <a:cs typeface="Arial"/>
                              <a:sym typeface="Arial"/>
                            </a:rPr>
                            <a:t>Correct answer</a:t>
                          </a:r>
                          <a:endParaRPr lang="en-GB" sz="1400" dirty="0">
                            <a:solidFill>
                              <a:srgbClr val="00BC89"/>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10" name="Table 9">
                <a:extLst>
                  <a:ext uri="{FF2B5EF4-FFF2-40B4-BE49-F238E27FC236}">
                    <a16:creationId xmlns:a16="http://schemas.microsoft.com/office/drawing/2014/main" id="{7556556D-3301-912B-2838-D3790FCFA692}"/>
                  </a:ext>
                </a:extLst>
              </p:cNvPr>
              <p:cNvGraphicFramePr>
                <a:graphicFrameLocks noGrp="1"/>
              </p:cNvGraphicFramePr>
              <p:nvPr>
                <p:extLst>
                  <p:ext uri="{D42A27DB-BD31-4B8C-83A1-F6EECF244321}">
                    <p14:modId xmlns:p14="http://schemas.microsoft.com/office/powerpoint/2010/main" val="226417589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12" name="Picture 11">
            <a:extLst>
              <a:ext uri="{FF2B5EF4-FFF2-40B4-BE49-F238E27FC236}">
                <a16:creationId xmlns:a16="http://schemas.microsoft.com/office/drawing/2014/main" id="{30FAB06D-B4AE-7F6E-160B-EE50702958EE}"/>
              </a:ext>
            </a:extLst>
          </p:cNvPr>
          <p:cNvPicPr>
            <a:picLocks noChangeAspect="1"/>
          </p:cNvPicPr>
          <p:nvPr/>
        </p:nvPicPr>
        <p:blipFill>
          <a:blip r:embed="rId4"/>
          <a:stretch>
            <a:fillRect/>
          </a:stretch>
        </p:blipFill>
        <p:spPr>
          <a:xfrm>
            <a:off x="268280" y="1339733"/>
            <a:ext cx="3801754" cy="3109850"/>
          </a:xfrm>
          <a:prstGeom prst="rect">
            <a:avLst/>
          </a:prstGeom>
        </p:spPr>
      </p:pic>
    </p:spTree>
    <p:extLst>
      <p:ext uri="{BB962C8B-B14F-4D97-AF65-F5344CB8AC3E}">
        <p14:creationId xmlns:p14="http://schemas.microsoft.com/office/powerpoint/2010/main" val="6043649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F2272C23-8877-82D8-1F37-53005FA52F62}"/>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72DE2515-E125-D6A6-B33D-D6B3AEC0BF29}"/>
                  </a:ext>
                </a:extLst>
              </p:cNvPr>
              <p:cNvGraphicFramePr>
                <a:graphicFrameLocks noGrp="1"/>
              </p:cNvGraphicFramePr>
              <p:nvPr>
                <p:extLst>
                  <p:ext uri="{D42A27DB-BD31-4B8C-83A1-F6EECF244321}">
                    <p14:modId xmlns:p14="http://schemas.microsoft.com/office/powerpoint/2010/main" val="1767885523"/>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+7</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+10</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used roots incorrectly</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B) </a:t>
                          </a:r>
                          <a14:m>
                            <m:oMath xmlns:m="http://schemas.openxmlformats.org/officeDocument/2006/math">
                              <m:r>
                                <a:rPr lang="en-GB" sz="1600" b="0" i="1" smtClean="0">
                                  <a:solidFill>
                                    <a:srgbClr val="00BC89"/>
                                  </a:solidFill>
                                  <a:latin typeface="Cambria Math" panose="02040503050406030204" pitchFamily="18" charset="0"/>
                                </a:rPr>
                                <m:t>𝑦</m:t>
                              </m:r>
                              <m:r>
                                <a:rPr lang="en-GB" sz="1600" b="0" i="1" smtClean="0">
                                  <a:solidFill>
                                    <a:srgbClr val="00BC89"/>
                                  </a:solidFill>
                                  <a:latin typeface="Cambria Math" panose="02040503050406030204" pitchFamily="18" charset="0"/>
                                </a:rPr>
                                <m:t>=</m:t>
                              </m:r>
                              <m:sSup>
                                <m:sSupPr>
                                  <m:ctrlPr>
                                    <a:rPr lang="en-GB" sz="1600" b="0" i="1" smtClean="0">
                                      <a:solidFill>
                                        <a:srgbClr val="00BC89"/>
                                      </a:solidFill>
                                      <a:latin typeface="Cambria Math" panose="02040503050406030204" pitchFamily="18" charset="0"/>
                                    </a:rPr>
                                  </m:ctrlPr>
                                </m:sSupPr>
                                <m:e>
                                  <m:r>
                                    <a:rPr lang="en-GB" sz="1600" b="0" i="1" smtClean="0">
                                      <a:solidFill>
                                        <a:srgbClr val="00BC89"/>
                                      </a:solidFill>
                                      <a:latin typeface="Cambria Math" panose="02040503050406030204" pitchFamily="18" charset="0"/>
                                    </a:rPr>
                                    <m:t>𝑥</m:t>
                                  </m:r>
                                </m:e>
                                <m:sup>
                                  <m:r>
                                    <a:rPr lang="en-GB" sz="1600" b="0" i="1" smtClean="0">
                                      <a:solidFill>
                                        <a:srgbClr val="00BC89"/>
                                      </a:solidFill>
                                      <a:latin typeface="Cambria Math" panose="02040503050406030204" pitchFamily="18" charset="0"/>
                                    </a:rPr>
                                    <m:t>2</m:t>
                                  </m:r>
                                </m:sup>
                              </m:sSup>
                              <m:r>
                                <a:rPr lang="en-GB" sz="1600" b="0" i="1" smtClean="0">
                                  <a:solidFill>
                                    <a:srgbClr val="00BC89"/>
                                  </a:solidFill>
                                  <a:latin typeface="Cambria Math" panose="02040503050406030204" pitchFamily="18" charset="0"/>
                                </a:rPr>
                                <m:t>+3</m:t>
                              </m:r>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−10</m:t>
                              </m:r>
                            </m:oMath>
                          </a14:m>
                          <a:endParaRPr lang="en-GB" sz="1600" b="0" dirty="0">
                            <a:solidFill>
                              <a:srgbClr val="00BC89"/>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US" sz="1400" dirty="0">
                            <a:solidFill>
                              <a:srgbClr val="00BC89"/>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=2</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+3</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made several errors</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−3</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+10</m:t>
                              </m:r>
                            </m:oMath>
                          </a14:m>
                          <a:endParaRPr lang="en-GB" sz="1400" b="0" i="0" u="none" strike="noStrike" cap="none" dirty="0">
                            <a:solidFill>
                              <a:srgbClr val="000000"/>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0000"/>
                              </a:solidFill>
                              <a:effectLst/>
                              <a:latin typeface="Nunito Sans" pitchFamily="2" charset="0"/>
                              <a:ea typeface="Arial"/>
                              <a:cs typeface="Arial"/>
                              <a:sym typeface="Arial"/>
                            </a:rPr>
                            <a:t>Student found the reflection of the quadratic graph (in the </a:t>
                          </a:r>
                          <a14:m>
                            <m:oMath xmlns:m="http://schemas.openxmlformats.org/officeDocument/2006/math">
                              <m:r>
                                <a:rPr lang="en-GB" sz="1400" b="0" i="1" u="none" strike="noStrike" cap="none" smtClean="0">
                                  <a:solidFill>
                                    <a:srgbClr val="000000"/>
                                  </a:solidFill>
                                  <a:effectLst/>
                                  <a:latin typeface="Cambria Math" panose="02040503050406030204" pitchFamily="18" charset="0"/>
                                  <a:ea typeface="Arial"/>
                                  <a:cs typeface="Arial"/>
                                  <a:sym typeface="Arial"/>
                                </a:rPr>
                                <m:t>𝑥</m:t>
                              </m:r>
                            </m:oMath>
                          </a14:m>
                          <a:r>
                            <a:rPr lang="en-GB" sz="1400" dirty="0">
                              <a:solidFill>
                                <a:schemeClr val="tx1"/>
                              </a:solidFill>
                              <a:latin typeface="Nunito Sans" pitchFamily="2" charset="0"/>
                              <a:ea typeface="Nunito Sans"/>
                              <a:cs typeface="Nunito Sans"/>
                              <a:sym typeface="Nunito Sans"/>
                            </a:rPr>
                            <a:t>-axis)</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5" name="Table 4">
                <a:extLst>
                  <a:ext uri="{FF2B5EF4-FFF2-40B4-BE49-F238E27FC236}">
                    <a16:creationId xmlns:a16="http://schemas.microsoft.com/office/drawing/2014/main" id="{72DE2515-E125-D6A6-B33D-D6B3AEC0BF29}"/>
                  </a:ext>
                </a:extLst>
              </p:cNvPr>
              <p:cNvGraphicFramePr>
                <a:graphicFrameLocks noGrp="1"/>
              </p:cNvGraphicFramePr>
              <p:nvPr>
                <p:extLst>
                  <p:ext uri="{D42A27DB-BD31-4B8C-83A1-F6EECF244321}">
                    <p14:modId xmlns:p14="http://schemas.microsoft.com/office/powerpoint/2010/main" val="1767885523"/>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6" name="Google Shape;132;p5">
            <a:extLst>
              <a:ext uri="{FF2B5EF4-FFF2-40B4-BE49-F238E27FC236}">
                <a16:creationId xmlns:a16="http://schemas.microsoft.com/office/drawing/2014/main" id="{406F3D4C-64F9-F906-BB51-47D4E43D05BA}"/>
              </a:ext>
            </a:extLst>
          </p:cNvPr>
          <p:cNvGraphicFramePr/>
          <p:nvPr>
            <p:extLst>
              <p:ext uri="{D42A27DB-BD31-4B8C-83A1-F6EECF244321}">
                <p14:modId xmlns:p14="http://schemas.microsoft.com/office/powerpoint/2010/main" val="3961566074"/>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12) Select the equation that matches the quadratic graph: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DAE35CF5-C36F-D9AD-4AB7-C2DD279BC92D}"/>
              </a:ext>
            </a:extLst>
          </p:cNvPr>
          <p:cNvPicPr>
            <a:picLocks noChangeAspect="1"/>
          </p:cNvPicPr>
          <p:nvPr/>
        </p:nvPicPr>
        <p:blipFill>
          <a:blip r:embed="rId4"/>
          <a:stretch>
            <a:fillRect/>
          </a:stretch>
        </p:blipFill>
        <p:spPr>
          <a:xfrm>
            <a:off x="286872" y="1358171"/>
            <a:ext cx="3742032" cy="3060998"/>
          </a:xfrm>
          <a:prstGeom prst="rect">
            <a:avLst/>
          </a:prstGeom>
        </p:spPr>
      </p:pic>
    </p:spTree>
    <p:extLst>
      <p:ext uri="{BB962C8B-B14F-4D97-AF65-F5344CB8AC3E}">
        <p14:creationId xmlns:p14="http://schemas.microsoft.com/office/powerpoint/2010/main" val="3911870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3E0EFE5C-3ABF-269E-E7CB-5378C3E16957}"/>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9BDD3C77-BE46-D0F8-47AB-60188D7F2DB3}"/>
                  </a:ext>
                </a:extLst>
              </p:cNvPr>
              <p:cNvGraphicFramePr>
                <a:graphicFrameLocks noGrp="1"/>
              </p:cNvGraphicFramePr>
              <p:nvPr>
                <p:extLst>
                  <p:ext uri="{D42A27DB-BD31-4B8C-83A1-F6EECF244321}">
                    <p14:modId xmlns:p14="http://schemas.microsoft.com/office/powerpoint/2010/main" val="130274285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−4</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did not consider the shape of the graph</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−4</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made mistakes using the roots</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C) </a:t>
                          </a:r>
                          <a14:m>
                            <m:oMath xmlns:m="http://schemas.openxmlformats.org/officeDocument/2006/math">
                              <m:r>
                                <a:rPr lang="en-GB" sz="1600" b="0" i="1" smtClean="0">
                                  <a:solidFill>
                                    <a:srgbClr val="00BC89"/>
                                  </a:solidFill>
                                  <a:latin typeface="Cambria Math" panose="02040503050406030204" pitchFamily="18" charset="0"/>
                                </a:rPr>
                                <m:t>𝑦</m:t>
                              </m:r>
                              <m:r>
                                <a:rPr lang="en-GB" sz="1600" b="0" i="1" smtClean="0">
                                  <a:solidFill>
                                    <a:srgbClr val="00BC89"/>
                                  </a:solidFill>
                                  <a:latin typeface="Cambria Math" panose="02040503050406030204" pitchFamily="18" charset="0"/>
                                </a:rPr>
                                <m:t>=−</m:t>
                              </m:r>
                              <m:sSup>
                                <m:sSupPr>
                                  <m:ctrlPr>
                                    <a:rPr lang="en-GB" sz="1600" b="0" i="1" smtClean="0">
                                      <a:solidFill>
                                        <a:srgbClr val="00BC89"/>
                                      </a:solidFill>
                                      <a:latin typeface="Cambria Math" panose="02040503050406030204" pitchFamily="18" charset="0"/>
                                    </a:rPr>
                                  </m:ctrlPr>
                                </m:sSupPr>
                                <m:e>
                                  <m:r>
                                    <a:rPr lang="en-GB" sz="1600" b="0" i="1" smtClean="0">
                                      <a:solidFill>
                                        <a:srgbClr val="00BC89"/>
                                      </a:solidFill>
                                      <a:latin typeface="Cambria Math" panose="02040503050406030204" pitchFamily="18" charset="0"/>
                                    </a:rPr>
                                    <m:t>𝑥</m:t>
                                  </m:r>
                                </m:e>
                                <m:sup>
                                  <m:r>
                                    <a:rPr lang="en-GB" sz="1600" b="0" i="1" smtClean="0">
                                      <a:solidFill>
                                        <a:srgbClr val="00BC89"/>
                                      </a:solidFill>
                                      <a:latin typeface="Cambria Math" panose="02040503050406030204" pitchFamily="18" charset="0"/>
                                    </a:rPr>
                                    <m:t>2</m:t>
                                  </m:r>
                                </m:sup>
                              </m:sSup>
                              <m:r>
                                <a:rPr lang="en-GB" sz="1600" b="0" i="1" smtClean="0">
                                  <a:solidFill>
                                    <a:srgbClr val="00BC89"/>
                                  </a:solidFill>
                                  <a:latin typeface="Cambria Math" panose="02040503050406030204" pitchFamily="18" charset="0"/>
                                </a:rPr>
                                <m:t>+4</m:t>
                              </m:r>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+5</m:t>
                              </m:r>
                            </m:oMath>
                          </a14:m>
                          <a:endParaRPr lang="en-GB"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=5−</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Student used intercept and shape, but did not use roots</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5" name="Table 4">
                <a:extLst>
                  <a:ext uri="{FF2B5EF4-FFF2-40B4-BE49-F238E27FC236}">
                    <a16:creationId xmlns:a16="http://schemas.microsoft.com/office/drawing/2014/main" id="{9BDD3C77-BE46-D0F8-47AB-60188D7F2DB3}"/>
                  </a:ext>
                </a:extLst>
              </p:cNvPr>
              <p:cNvGraphicFramePr>
                <a:graphicFrameLocks noGrp="1"/>
              </p:cNvGraphicFramePr>
              <p:nvPr>
                <p:extLst>
                  <p:ext uri="{D42A27DB-BD31-4B8C-83A1-F6EECF244321}">
                    <p14:modId xmlns:p14="http://schemas.microsoft.com/office/powerpoint/2010/main" val="130274285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132;p5">
                <a:extLst>
                  <a:ext uri="{FF2B5EF4-FFF2-40B4-BE49-F238E27FC236}">
                    <a16:creationId xmlns:a16="http://schemas.microsoft.com/office/drawing/2014/main" id="{4CF401B1-3074-7D7B-3157-16815FAC3F95}"/>
                  </a:ext>
                </a:extLst>
              </p:cNvPr>
              <p:cNvGraphicFramePr/>
              <p:nvPr>
                <p:extLst>
                  <p:ext uri="{D42A27DB-BD31-4B8C-83A1-F6EECF244321}">
                    <p14:modId xmlns:p14="http://schemas.microsoft.com/office/powerpoint/2010/main" val="2854775249"/>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13) Find the equation of this straight line graph in the form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Sans"/>
                                  <a:cs typeface="Nunito Sans"/>
                                  <a:sym typeface="Nunito Sans"/>
                                </a:rPr>
                                <m:t>𝑦</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𝑚𝑥</m:t>
                              </m:r>
                              <m:r>
                                <a:rPr lang="en-GB" sz="1600" b="0" i="1" u="none" strike="noStrike" cap="none" smtClean="0">
                                  <a:solidFill>
                                    <a:schemeClr val="dk1"/>
                                  </a:solidFill>
                                  <a:latin typeface="Cambria Math" panose="02040503050406030204" pitchFamily="18" charset="0"/>
                                  <a:ea typeface="Nunito Sans"/>
                                  <a:cs typeface="Nunito Sans"/>
                                  <a:sym typeface="Nunito Sans"/>
                                </a:rPr>
                                <m:t>+</m:t>
                              </m:r>
                              <m:r>
                                <a:rPr lang="en-GB" sz="1600" b="0" i="1" u="none" strike="noStrike" cap="none" smtClean="0">
                                  <a:solidFill>
                                    <a:schemeClr val="dk1"/>
                                  </a:solidFill>
                                  <a:latin typeface="Cambria Math" panose="02040503050406030204" pitchFamily="18" charset="0"/>
                                  <a:ea typeface="Nunito Sans"/>
                                  <a:cs typeface="Nunito Sans"/>
                                  <a:sym typeface="Nunito Sans"/>
                                </a:rPr>
                                <m:t>𝑐</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32;p5">
                <a:extLst>
                  <a:ext uri="{FF2B5EF4-FFF2-40B4-BE49-F238E27FC236}">
                    <a16:creationId xmlns:a16="http://schemas.microsoft.com/office/drawing/2014/main" id="{4CF401B1-3074-7D7B-3157-16815FAC3F95}"/>
                  </a:ext>
                </a:extLst>
              </p:cNvPr>
              <p:cNvGraphicFramePr/>
              <p:nvPr>
                <p:extLst>
                  <p:ext uri="{D42A27DB-BD31-4B8C-83A1-F6EECF244321}">
                    <p14:modId xmlns:p14="http://schemas.microsoft.com/office/powerpoint/2010/main" val="2854775249"/>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352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5" t="-3571" r="-151" b="-23214"/>
                          </a:stretch>
                        </a:blipFill>
                      </a:tcPr>
                    </a:tc>
                    <a:extLst>
                      <a:ext uri="{0D108BD9-81ED-4DB2-BD59-A6C34878D82A}">
                        <a16:rowId xmlns:a16="http://schemas.microsoft.com/office/drawing/2014/main" val="10000"/>
                      </a:ext>
                    </a:extLst>
                  </a:tr>
                </a:tbl>
              </a:graphicData>
            </a:graphic>
          </p:graphicFrame>
        </mc:Fallback>
      </mc:AlternateContent>
      <p:pic>
        <p:nvPicPr>
          <p:cNvPr id="2" name="Picture 1">
            <a:extLst>
              <a:ext uri="{FF2B5EF4-FFF2-40B4-BE49-F238E27FC236}">
                <a16:creationId xmlns:a16="http://schemas.microsoft.com/office/drawing/2014/main" id="{95BEA3BD-D3A9-F928-7BDB-9D56F1FB9215}"/>
              </a:ext>
            </a:extLst>
          </p:cNvPr>
          <p:cNvPicPr>
            <a:picLocks noChangeAspect="1"/>
          </p:cNvPicPr>
          <p:nvPr/>
        </p:nvPicPr>
        <p:blipFill>
          <a:blip r:embed="rId5"/>
          <a:stretch>
            <a:fillRect/>
          </a:stretch>
        </p:blipFill>
        <p:spPr>
          <a:xfrm>
            <a:off x="618679" y="1214883"/>
            <a:ext cx="3362621" cy="3348000"/>
          </a:xfrm>
          <a:prstGeom prst="rect">
            <a:avLst/>
          </a:prstGeom>
        </p:spPr>
      </p:pic>
    </p:spTree>
    <p:extLst>
      <p:ext uri="{BB962C8B-B14F-4D97-AF65-F5344CB8AC3E}">
        <p14:creationId xmlns:p14="http://schemas.microsoft.com/office/powerpoint/2010/main" val="15201566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DA126659-A5B1-8044-9995-AF80553BE685}"/>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1F4C99BA-BA6E-9AA3-C6C1-7CC2F40938D0}"/>
                  </a:ext>
                </a:extLst>
              </p:cNvPr>
              <p:cNvGraphicFramePr>
                <a:graphicFrameLocks noGrp="1"/>
              </p:cNvGraphicFramePr>
              <p:nvPr>
                <p:extLst>
                  <p:ext uri="{D42A27DB-BD31-4B8C-83A1-F6EECF244321}">
                    <p14:modId xmlns:p14="http://schemas.microsoft.com/office/powerpoint/2010/main" val="426978705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rgbClr val="00BC89"/>
                              </a:solidFill>
                              <a:latin typeface="Nunito" pitchFamily="2" charset="0"/>
                            </a:rPr>
                            <a:t>A) </a:t>
                          </a:r>
                          <a14:m>
                            <m:oMath xmlns:m="http://schemas.openxmlformats.org/officeDocument/2006/math">
                              <m:r>
                                <a:rPr lang="en-GB" sz="1600" b="0" i="1" smtClean="0">
                                  <a:solidFill>
                                    <a:srgbClr val="00BC89"/>
                                  </a:solidFill>
                                  <a:latin typeface="Cambria Math" panose="02040503050406030204" pitchFamily="18" charset="0"/>
                                </a:rPr>
                                <m:t>𝑦</m:t>
                              </m:r>
                              <m:r>
                                <a:rPr lang="en-GB" sz="1600" b="0" i="1" smtClean="0">
                                  <a:solidFill>
                                    <a:srgbClr val="00BC89"/>
                                  </a:solidFill>
                                  <a:latin typeface="Cambria Math" panose="02040503050406030204" pitchFamily="18" charset="0"/>
                                </a:rPr>
                                <m:t>=</m:t>
                              </m:r>
                              <m:sSup>
                                <m:sSupPr>
                                  <m:ctrlPr>
                                    <a:rPr lang="en-GB" sz="1600" b="0" i="1" smtClean="0">
                                      <a:solidFill>
                                        <a:srgbClr val="00BC89"/>
                                      </a:solidFill>
                                      <a:latin typeface="Cambria Math" panose="02040503050406030204" pitchFamily="18" charset="0"/>
                                    </a:rPr>
                                  </m:ctrlPr>
                                </m:sSupPr>
                                <m:e>
                                  <m:r>
                                    <a:rPr lang="en-GB" sz="1600" b="0" i="1" smtClean="0">
                                      <a:solidFill>
                                        <a:srgbClr val="00BC89"/>
                                      </a:solidFill>
                                      <a:latin typeface="Cambria Math" panose="02040503050406030204" pitchFamily="18" charset="0"/>
                                    </a:rPr>
                                    <m:t>𝑥</m:t>
                                  </m:r>
                                </m:e>
                                <m:sup>
                                  <m:r>
                                    <a:rPr lang="en-GB" sz="1600" b="0" i="1" smtClean="0">
                                      <a:solidFill>
                                        <a:srgbClr val="00BC89"/>
                                      </a:solidFill>
                                      <a:latin typeface="Cambria Math" panose="02040503050406030204" pitchFamily="18" charset="0"/>
                                    </a:rPr>
                                    <m:t>2</m:t>
                                  </m:r>
                                </m:sup>
                              </m:sSup>
                              <m:r>
                                <a:rPr lang="en-GB" sz="1600" b="0" i="1" smtClean="0">
                                  <a:solidFill>
                                    <a:srgbClr val="00BC89"/>
                                  </a:solidFill>
                                  <a:latin typeface="Cambria Math" panose="02040503050406030204" pitchFamily="18" charset="0"/>
                                </a:rPr>
                                <m:t>−1</m:t>
                              </m:r>
                            </m:oMath>
                          </a14:m>
                          <a:endParaRPr lang="en-GB" sz="1400" dirty="0">
                            <a:solidFill>
                              <a:srgbClr val="00BC89"/>
                            </a:solidFill>
                            <a:latin typeface="Nunito Sans"/>
                            <a:ea typeface="Nunito Sans"/>
                            <a:cs typeface="Nunito Sans"/>
                            <a:sym typeface="Nunito Sans"/>
                          </a:endParaRPr>
                        </a:p>
                        <a:p>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did not consider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𝑦</m:t>
                              </m:r>
                            </m:oMath>
                          </a14:m>
                          <a:r>
                            <a:rPr lang="en-US" sz="1400" dirty="0">
                              <a:solidFill>
                                <a:schemeClr val="tx1"/>
                              </a:solidFill>
                              <a:latin typeface="Nunito Sans"/>
                              <a:ea typeface="Nunito Sans"/>
                              <a:cs typeface="Nunito Sans"/>
                              <a:sym typeface="Nunito Sans"/>
                            </a:rPr>
                            <a:t>-intercept</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=1−</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did not consider shape of graph</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−1</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Student did not consider symmetry about </a:t>
                          </a:r>
                          <a14:m>
                            <m:oMath xmlns:m="http://schemas.openxmlformats.org/officeDocument/2006/math">
                              <m:r>
                                <a:rPr lang="en-GB" sz="1400" b="0" i="1" u="none" strike="noStrike" cap="none" smtClean="0">
                                  <a:solidFill>
                                    <a:schemeClr val="tx1"/>
                                  </a:solidFill>
                                  <a:effectLst/>
                                  <a:latin typeface="Cambria Math" panose="02040503050406030204" pitchFamily="18" charset="0"/>
                                  <a:ea typeface="Arial"/>
                                  <a:cs typeface="Arial"/>
                                  <a:sym typeface="Arial"/>
                                </a:rPr>
                                <m:t>𝑦</m:t>
                              </m:r>
                            </m:oMath>
                          </a14:m>
                          <a:r>
                            <a:rPr lang="en-GB" sz="1400" dirty="0">
                              <a:solidFill>
                                <a:schemeClr val="tx1"/>
                              </a:solidFill>
                              <a:latin typeface="Nunito Sans" pitchFamily="2" charset="0"/>
                              <a:ea typeface="Nunito Sans"/>
                              <a:cs typeface="Nunito Sans"/>
                              <a:sym typeface="Nunito Sans"/>
                            </a:rPr>
                            <a:t>-axis</a:t>
                          </a: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1F4C99BA-BA6E-9AA3-C6C1-7CC2F40938D0}"/>
                  </a:ext>
                </a:extLst>
              </p:cNvPr>
              <p:cNvGraphicFramePr>
                <a:graphicFrameLocks noGrp="1"/>
              </p:cNvGraphicFramePr>
              <p:nvPr>
                <p:extLst>
                  <p:ext uri="{D42A27DB-BD31-4B8C-83A1-F6EECF244321}">
                    <p14:modId xmlns:p14="http://schemas.microsoft.com/office/powerpoint/2010/main" val="4269787059"/>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7" name="Google Shape;132;p5">
            <a:extLst>
              <a:ext uri="{FF2B5EF4-FFF2-40B4-BE49-F238E27FC236}">
                <a16:creationId xmlns:a16="http://schemas.microsoft.com/office/drawing/2014/main" id="{02E97CBB-6986-A66B-E4CA-0135C753C2B0}"/>
              </a:ext>
            </a:extLst>
          </p:cNvPr>
          <p:cNvGraphicFramePr/>
          <p:nvPr>
            <p:extLst>
              <p:ext uri="{D42A27DB-BD31-4B8C-83A1-F6EECF244321}">
                <p14:modId xmlns:p14="http://schemas.microsoft.com/office/powerpoint/2010/main" val="2176182747"/>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14) Select the equation that matches the sketch of a quadratic graph: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95345EC-B85B-22E4-5545-136E2F1CF581}"/>
              </a:ext>
            </a:extLst>
          </p:cNvPr>
          <p:cNvPicPr>
            <a:picLocks noChangeAspect="1"/>
          </p:cNvPicPr>
          <p:nvPr/>
        </p:nvPicPr>
        <p:blipFill>
          <a:blip r:embed="rId4"/>
          <a:stretch>
            <a:fillRect/>
          </a:stretch>
        </p:blipFill>
        <p:spPr>
          <a:xfrm>
            <a:off x="340660" y="1438795"/>
            <a:ext cx="3659480" cy="2881544"/>
          </a:xfrm>
          <a:prstGeom prst="rect">
            <a:avLst/>
          </a:prstGeom>
        </p:spPr>
      </p:pic>
    </p:spTree>
    <p:extLst>
      <p:ext uri="{BB962C8B-B14F-4D97-AF65-F5344CB8AC3E}">
        <p14:creationId xmlns:p14="http://schemas.microsoft.com/office/powerpoint/2010/main" val="20795941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0DA37350-5453-16B3-83FB-C7070974F636}"/>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F8B6F797-1D29-5CA9-66EE-D7B0E5F90A2C}"/>
                  </a:ext>
                </a:extLst>
              </p:cNvPr>
              <p:cNvGraphicFramePr>
                <a:graphicFrameLocks noGrp="1"/>
              </p:cNvGraphicFramePr>
              <p:nvPr>
                <p:extLst>
                  <p:ext uri="{D42A27DB-BD31-4B8C-83A1-F6EECF244321}">
                    <p14:modId xmlns:p14="http://schemas.microsoft.com/office/powerpoint/2010/main" val="179653499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+9</m:t>
                              </m:r>
                              <m:r>
                                <a:rPr lang="en-GB" sz="1600" b="0" i="1" smtClean="0">
                                  <a:solidFill>
                                    <a:schemeClr val="tx1"/>
                                  </a:solidFill>
                                  <a:latin typeface="Cambria Math" panose="02040503050406030204" pitchFamily="18" charset="0"/>
                                </a:rPr>
                                <m:t>𝑥</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Student did not consider the roots of the graph</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=9−6</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Student did not consider shape of graph</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rgbClr val="00BC89"/>
                              </a:solidFill>
                              <a:latin typeface="Nunito" pitchFamily="2" charset="0"/>
                            </a:rPr>
                            <a:t>C) </a:t>
                          </a:r>
                          <a14:m>
                            <m:oMath xmlns:m="http://schemas.openxmlformats.org/officeDocument/2006/math">
                              <m:r>
                                <a:rPr lang="en-GB" sz="1600" b="0" i="1" smtClean="0">
                                  <a:solidFill>
                                    <a:srgbClr val="00BC89"/>
                                  </a:solidFill>
                                  <a:latin typeface="Cambria Math" panose="02040503050406030204" pitchFamily="18" charset="0"/>
                                </a:rPr>
                                <m:t>𝑦</m:t>
                              </m:r>
                              <m:r>
                                <a:rPr lang="en-GB" sz="1600" b="0" i="1" smtClean="0">
                                  <a:solidFill>
                                    <a:srgbClr val="00BC89"/>
                                  </a:solidFill>
                                  <a:latin typeface="Cambria Math" panose="02040503050406030204" pitchFamily="18" charset="0"/>
                                </a:rPr>
                                <m:t>=</m:t>
                              </m:r>
                              <m:sSup>
                                <m:sSupPr>
                                  <m:ctrlPr>
                                    <a:rPr lang="en-GB" sz="1600" b="0" i="1" smtClean="0">
                                      <a:solidFill>
                                        <a:srgbClr val="00BC89"/>
                                      </a:solidFill>
                                      <a:latin typeface="Cambria Math" panose="02040503050406030204" pitchFamily="18" charset="0"/>
                                    </a:rPr>
                                  </m:ctrlPr>
                                </m:sSupPr>
                                <m:e>
                                  <m:r>
                                    <a:rPr lang="en-GB" sz="1600" b="0" i="1" smtClean="0">
                                      <a:solidFill>
                                        <a:srgbClr val="00BC89"/>
                                      </a:solidFill>
                                      <a:latin typeface="Cambria Math" panose="02040503050406030204" pitchFamily="18" charset="0"/>
                                    </a:rPr>
                                    <m:t>𝑥</m:t>
                                  </m:r>
                                </m:e>
                                <m:sup>
                                  <m:r>
                                    <a:rPr lang="en-GB" sz="1600" b="0" i="1" smtClean="0">
                                      <a:solidFill>
                                        <a:srgbClr val="00BC89"/>
                                      </a:solidFill>
                                      <a:latin typeface="Cambria Math" panose="02040503050406030204" pitchFamily="18" charset="0"/>
                                    </a:rPr>
                                    <m:t>2</m:t>
                                  </m:r>
                                </m:sup>
                              </m:sSup>
                              <m:r>
                                <a:rPr lang="en-GB" sz="1600" b="0" i="1" smtClean="0">
                                  <a:solidFill>
                                    <a:srgbClr val="00BC89"/>
                                  </a:solidFill>
                                  <a:latin typeface="Cambria Math" panose="02040503050406030204" pitchFamily="18" charset="0"/>
                                </a:rPr>
                                <m:t>+6</m:t>
                              </m:r>
                              <m:r>
                                <a:rPr lang="en-GB" sz="1600" b="0" i="1" smtClean="0">
                                  <a:solidFill>
                                    <a:srgbClr val="00BC89"/>
                                  </a:solidFill>
                                  <a:latin typeface="Cambria Math" panose="02040503050406030204" pitchFamily="18" charset="0"/>
                                </a:rPr>
                                <m:t>𝑥</m:t>
                              </m:r>
                              <m:r>
                                <a:rPr lang="en-GB" sz="1600" b="0" i="1" smtClean="0">
                                  <a:solidFill>
                                    <a:srgbClr val="00BC89"/>
                                  </a:solidFill>
                                  <a:latin typeface="Cambria Math" panose="02040503050406030204" pitchFamily="18" charset="0"/>
                                </a:rPr>
                                <m:t>+9</m:t>
                              </m:r>
                            </m:oMath>
                          </a14:m>
                          <a:endParaRPr lang="en-GB" sz="1400" dirty="0">
                            <a:solidFill>
                              <a:srgbClr val="00BC89"/>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00BC89"/>
                              </a:solidFill>
                              <a:latin typeface="Nunito Sans"/>
                              <a:ea typeface="Nunito Sans"/>
                              <a:cs typeface="Nunito Sans"/>
                              <a:sym typeface="Nunito Sans"/>
                            </a:rPr>
                            <a:t>Correct answer</a:t>
                          </a:r>
                          <a:endParaRPr lang="en-GB" sz="1400" dirty="0">
                            <a:solidFill>
                              <a:srgbClr val="00BC89"/>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𝑦</m:t>
                              </m:r>
                              <m:r>
                                <a:rPr lang="en-GB" sz="1600" b="0" i="1" smtClean="0">
                                  <a:solidFill>
                                    <a:schemeClr val="tx1"/>
                                  </a:solidFill>
                                  <a:latin typeface="Cambria Math" panose="02040503050406030204" pitchFamily="18" charset="0"/>
                                </a:rPr>
                                <m:t>=</m:t>
                              </m:r>
                              <m:sSup>
                                <m:sSupPr>
                                  <m:ctrlPr>
                                    <a:rPr lang="en-GB" sz="1600" b="0" i="1" smtClean="0">
                                      <a:solidFill>
                                        <a:schemeClr val="tx1"/>
                                      </a:solidFill>
                                      <a:latin typeface="Cambria Math" panose="02040503050406030204" pitchFamily="18" charset="0"/>
                                    </a:rPr>
                                  </m:ctrlPr>
                                </m:sSupPr>
                                <m:e>
                                  <m:r>
                                    <a:rPr lang="en-GB" sz="1600" b="0" i="1" smtClean="0">
                                      <a:solidFill>
                                        <a:schemeClr val="tx1"/>
                                      </a:solidFill>
                                      <a:latin typeface="Cambria Math" panose="02040503050406030204" pitchFamily="18" charset="0"/>
                                    </a:rPr>
                                    <m:t>𝑥</m:t>
                                  </m:r>
                                </m:e>
                                <m:sup>
                                  <m:r>
                                    <a:rPr lang="en-GB" sz="1600" b="0" i="1" smtClean="0">
                                      <a:solidFill>
                                        <a:schemeClr val="tx1"/>
                                      </a:solidFill>
                                      <a:latin typeface="Cambria Math" panose="02040503050406030204" pitchFamily="18" charset="0"/>
                                    </a:rPr>
                                    <m:t>2</m:t>
                                  </m:r>
                                </m:sup>
                              </m:sSup>
                              <m:r>
                                <a:rPr lang="en-GB" sz="1600" b="0" i="1" smtClean="0">
                                  <a:solidFill>
                                    <a:schemeClr val="tx1"/>
                                  </a:solidFill>
                                  <a:latin typeface="Cambria Math" panose="02040503050406030204" pitchFamily="18" charset="0"/>
                                </a:rPr>
                                <m:t>−6</m:t>
                              </m:r>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+9</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Student did not consider location of roots</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F8B6F797-1D29-5CA9-66EE-D7B0E5F90A2C}"/>
                  </a:ext>
                </a:extLst>
              </p:cNvPr>
              <p:cNvGraphicFramePr>
                <a:graphicFrameLocks noGrp="1"/>
              </p:cNvGraphicFramePr>
              <p:nvPr>
                <p:extLst>
                  <p:ext uri="{D42A27DB-BD31-4B8C-83A1-F6EECF244321}">
                    <p14:modId xmlns:p14="http://schemas.microsoft.com/office/powerpoint/2010/main" val="1796534991"/>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graphicFrame>
        <p:nvGraphicFramePr>
          <p:cNvPr id="7" name="Google Shape;132;p5">
            <a:extLst>
              <a:ext uri="{FF2B5EF4-FFF2-40B4-BE49-F238E27FC236}">
                <a16:creationId xmlns:a16="http://schemas.microsoft.com/office/drawing/2014/main" id="{07B46946-15D0-F817-4E3A-AC5239CB07BA}"/>
              </a:ext>
            </a:extLst>
          </p:cNvPr>
          <p:cNvGraphicFramePr/>
          <p:nvPr>
            <p:extLst>
              <p:ext uri="{D42A27DB-BD31-4B8C-83A1-F6EECF244321}">
                <p14:modId xmlns:p14="http://schemas.microsoft.com/office/powerpoint/2010/main" val="726117989"/>
              </p:ext>
            </p:extLst>
          </p:nvPr>
        </p:nvGraphicFramePr>
        <p:xfrm>
          <a:off x="108044" y="862525"/>
          <a:ext cx="8083456" cy="335290"/>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304123">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Select the equation that matches the sketch of a quadratic graph:</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82B5DCE-5D70-8F4A-28ED-37B7FC1E8513}"/>
              </a:ext>
            </a:extLst>
          </p:cNvPr>
          <p:cNvPicPr>
            <a:picLocks noChangeAspect="1"/>
          </p:cNvPicPr>
          <p:nvPr/>
        </p:nvPicPr>
        <p:blipFill>
          <a:blip r:embed="rId4"/>
          <a:stretch>
            <a:fillRect/>
          </a:stretch>
        </p:blipFill>
        <p:spPr>
          <a:xfrm>
            <a:off x="416284" y="1232811"/>
            <a:ext cx="3572750" cy="3348000"/>
          </a:xfrm>
          <a:prstGeom prst="rect">
            <a:avLst/>
          </a:prstGeom>
        </p:spPr>
      </p:pic>
    </p:spTree>
    <p:extLst>
      <p:ext uri="{BB962C8B-B14F-4D97-AF65-F5344CB8AC3E}">
        <p14:creationId xmlns:p14="http://schemas.microsoft.com/office/powerpoint/2010/main" val="104859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Table 2">
                <a:extLst>
                  <a:ext uri="{FF2B5EF4-FFF2-40B4-BE49-F238E27FC236}">
                    <a16:creationId xmlns:a16="http://schemas.microsoft.com/office/drawing/2014/main" id="{027D1A41-C7BE-6AFC-F30F-D3BCA1C7E09F}"/>
                  </a:ext>
                </a:extLst>
              </p:cNvPr>
              <p:cNvGraphicFramePr>
                <a:graphicFrameLocks noGrp="1"/>
              </p:cNvGraphicFramePr>
              <p:nvPr>
                <p:extLst>
                  <p:ext uri="{D42A27DB-BD31-4B8C-83A1-F6EECF244321}">
                    <p14:modId xmlns:p14="http://schemas.microsoft.com/office/powerpoint/2010/main" val="677069633"/>
                  </p:ext>
                </p:extLst>
              </p:nvPr>
            </p:nvGraphicFramePr>
            <p:xfrm>
              <a:off x="952500" y="2187466"/>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31</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chemeClr val="tx1"/>
                              </a:solidFill>
                              <a:latin typeface="Nunito Sans"/>
                              <a:sym typeface="Nunito Sans"/>
                            </a:rPr>
                            <a:t> </a:t>
                          </a:r>
                          <a:endParaRPr lang="en-GB" sz="1600" b="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2</m:t>
                              </m:r>
                            </m:oMath>
                          </a14:m>
                          <a:r>
                            <a:rPr lang="en-GB" sz="14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0"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13</m:t>
                              </m:r>
                            </m:oMath>
                          </a14:m>
                          <a:endParaRPr lang="en-GB" sz="140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3" name="Table 2">
                <a:extLst>
                  <a:ext uri="{FF2B5EF4-FFF2-40B4-BE49-F238E27FC236}">
                    <a16:creationId xmlns:a16="http://schemas.microsoft.com/office/drawing/2014/main" id="{027D1A41-C7BE-6AFC-F30F-D3BCA1C7E09F}"/>
                  </a:ext>
                </a:extLst>
              </p:cNvPr>
              <p:cNvGraphicFramePr>
                <a:graphicFrameLocks noGrp="1"/>
              </p:cNvGraphicFramePr>
              <p:nvPr>
                <p:extLst>
                  <p:ext uri="{D42A27DB-BD31-4B8C-83A1-F6EECF244321}">
                    <p14:modId xmlns:p14="http://schemas.microsoft.com/office/powerpoint/2010/main" val="677069633"/>
                  </p:ext>
                </p:extLst>
              </p:nvPr>
            </p:nvGraphicFramePr>
            <p:xfrm>
              <a:off x="952500" y="2187466"/>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68" t="-633" r="-100337" b="-100633"/>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168" t="-633" r="-337" b="-100633"/>
                          </a:stretch>
                        </a:blipFill>
                      </a:tcPr>
                    </a:tc>
                    <a:extLst>
                      <a:ext uri="{0D108BD9-81ED-4DB2-BD59-A6C34878D82A}">
                        <a16:rowId xmlns:a16="http://schemas.microsoft.com/office/drawing/2014/main" val="692741909"/>
                      </a:ext>
                    </a:extLst>
                  </a:tr>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68" t="-101274" r="-100337" b="-1274"/>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3"/>
                          <a:stretch>
                            <a:fillRect l="-100168" t="-101274" r="-337" b="-1274"/>
                          </a:stretch>
                        </a:blipFill>
                      </a:tcPr>
                    </a:tc>
                    <a:extLst>
                      <a:ext uri="{0D108BD9-81ED-4DB2-BD59-A6C34878D82A}">
                        <a16:rowId xmlns:a16="http://schemas.microsoft.com/office/drawing/2014/main" val="1990626328"/>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132;p5">
                <a:extLst>
                  <a:ext uri="{FF2B5EF4-FFF2-40B4-BE49-F238E27FC236}">
                    <a16:creationId xmlns:a16="http://schemas.microsoft.com/office/drawing/2014/main" id="{E4360D80-D9B3-C0A7-AEA5-8D86620225AD}"/>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a:t>
                          </a:r>
                          <a:r>
                            <a:rPr lang="en-GB" sz="1600" b="0" baseline="0" dirty="0">
                              <a:solidFill>
                                <a:schemeClr val="dk1"/>
                              </a:solidFill>
                              <a:latin typeface="Nunito Sans"/>
                              <a:ea typeface="Nunito Sans"/>
                              <a:cs typeface="Nunito Sans"/>
                              <a:sym typeface="Nunito Sans"/>
                            </a:rPr>
                            <a:t> graph </a:t>
                          </a:r>
                          <a:r>
                            <a:rPr lang="en-GB" sz="1600" b="0" dirty="0">
                              <a:solidFill>
                                <a:schemeClr val="dk1"/>
                              </a:solidFill>
                              <a:latin typeface="Nunito Sans"/>
                              <a:ea typeface="Nunito Sans"/>
                              <a:cs typeface="Nunito Sans"/>
                              <a:sym typeface="Nunito Sans"/>
                            </a:rPr>
                            <a:t>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−5</m:t>
                              </m:r>
                              <m:r>
                                <a:rPr lang="en-GB" sz="2300" b="0" i="1" u="none" strike="noStrike" cap="none" smtClean="0">
                                  <a:solidFill>
                                    <a:schemeClr val="dk1"/>
                                  </a:solidFill>
                                  <a:latin typeface="Cambria Math" panose="02040503050406030204" pitchFamily="18" charset="0"/>
                                  <a:cs typeface="Times New Roman"/>
                                  <a:sym typeface="Times New Roman"/>
                                </a:rPr>
                                <m:t>𝑥</m:t>
                              </m:r>
                              <m:r>
                                <a:rPr lang="en-GB" sz="2300" b="0" i="1" u="none" strike="noStrike" cap="none" smtClean="0">
                                  <a:solidFill>
                                    <a:schemeClr val="dk1"/>
                                  </a:solidFill>
                                  <a:latin typeface="Cambria Math" panose="02040503050406030204" pitchFamily="18" charset="0"/>
                                  <a:cs typeface="Times New Roman"/>
                                  <a:sym typeface="Times New Roman"/>
                                </a:rPr>
                                <m:t>+7</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4" name="Google Shape;132;p5">
                <a:extLst>
                  <a:ext uri="{FF2B5EF4-FFF2-40B4-BE49-F238E27FC236}">
                    <a16:creationId xmlns:a16="http://schemas.microsoft.com/office/drawing/2014/main" id="{E4360D80-D9B3-C0A7-AEA5-8D86620225AD}"/>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5" t="-1053" r="-151" b="-105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924232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7" name="Google Shape;131;p5">
            <a:extLst>
              <a:ext uri="{FF2B5EF4-FFF2-40B4-BE49-F238E27FC236}">
                <a16:creationId xmlns:a16="http://schemas.microsoft.com/office/drawing/2014/main" id="{989D9AAB-B07F-5899-C301-DE619BBA04FF}"/>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C9A83563-A900-3015-0661-5B84C2F35392}"/>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 graph 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+3</m:t>
                              </m:r>
                              <m:r>
                                <a:rPr lang="en-GB" sz="2300" b="0" i="1" u="none" strike="noStrike" cap="none" smtClean="0">
                                  <a:solidFill>
                                    <a:schemeClr val="dk1"/>
                                  </a:solidFill>
                                  <a:latin typeface="Cambria Math" panose="02040503050406030204" pitchFamily="18" charset="0"/>
                                  <a:cs typeface="Times New Roman"/>
                                  <a:sym typeface="Times New Roman"/>
                                </a:rPr>
                                <m:t>𝑥</m:t>
                              </m:r>
                              <m:r>
                                <a:rPr lang="en-GB" sz="2300" b="0" i="1" u="none" strike="noStrike" cap="none" smtClean="0">
                                  <a:solidFill>
                                    <a:schemeClr val="dk1"/>
                                  </a:solidFill>
                                  <a:latin typeface="Cambria Math" panose="02040503050406030204" pitchFamily="18" charset="0"/>
                                  <a:cs typeface="Times New Roman"/>
                                  <a:sym typeface="Times New Roman"/>
                                </a:rPr>
                                <m:t>−9</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C9A83563-A900-3015-0661-5B84C2F35392}"/>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1053" r="-151" b="-1053"/>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0F198FE8-C30B-8276-6A7D-2D9AC06B3C14}"/>
                  </a:ext>
                </a:extLst>
              </p:cNvPr>
              <p:cNvGraphicFramePr>
                <a:graphicFrameLocks noGrp="1"/>
              </p:cNvGraphicFramePr>
              <p:nvPr>
                <p:extLst>
                  <p:ext uri="{D42A27DB-BD31-4B8C-83A1-F6EECF244321}">
                    <p14:modId xmlns:p14="http://schemas.microsoft.com/office/powerpoint/2010/main" val="3801947675"/>
                  </p:ext>
                </p:extLst>
              </p:nvPr>
            </p:nvGraphicFramePr>
            <p:xfrm>
              <a:off x="952500" y="2181003"/>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37</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19</m:t>
                              </m:r>
                            </m:oMath>
                          </a14:m>
                          <a:endParaRPr lang="en-GB" sz="1400" b="0" dirty="0">
                            <a:solidFill>
                              <a:schemeClr val="tx1"/>
                            </a:solidFill>
                            <a:latin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chemeClr val="tx1"/>
                              </a:solidFill>
                              <a:latin typeface="Nunito Sans"/>
                              <a:sym typeface="Nunito Sans"/>
                            </a:rPr>
                            <a:t> </a:t>
                          </a:r>
                          <a:endParaRPr lang="en-GB" sz="1600" b="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13</m:t>
                              </m:r>
                            </m:oMath>
                          </a14:m>
                          <a:r>
                            <a:rPr lang="en-GB" sz="14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0F198FE8-C30B-8276-6A7D-2D9AC06B3C14}"/>
                  </a:ext>
                </a:extLst>
              </p:cNvPr>
              <p:cNvGraphicFramePr>
                <a:graphicFrameLocks noGrp="1"/>
              </p:cNvGraphicFramePr>
              <p:nvPr>
                <p:extLst>
                  <p:ext uri="{D42A27DB-BD31-4B8C-83A1-F6EECF244321}">
                    <p14:modId xmlns:p14="http://schemas.microsoft.com/office/powerpoint/2010/main" val="3801947675"/>
                  </p:ext>
                </p:extLst>
              </p:nvPr>
            </p:nvGraphicFramePr>
            <p:xfrm>
              <a:off x="952500" y="2181003"/>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633" r="-100337" b="-100633"/>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633" r="-337" b="-100633"/>
                          </a:stretch>
                        </a:blipFill>
                      </a:tcPr>
                    </a:tc>
                    <a:extLst>
                      <a:ext uri="{0D108BD9-81ED-4DB2-BD59-A6C34878D82A}">
                        <a16:rowId xmlns:a16="http://schemas.microsoft.com/office/drawing/2014/main" val="692741909"/>
                      </a:ext>
                    </a:extLst>
                  </a:tr>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101274" r="-100337" b="-1274"/>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101274" r="-337" b="-1274"/>
                          </a:stretch>
                        </a:blipFill>
                      </a:tcPr>
                    </a:tc>
                    <a:extLst>
                      <a:ext uri="{0D108BD9-81ED-4DB2-BD59-A6C34878D82A}">
                        <a16:rowId xmlns:a16="http://schemas.microsoft.com/office/drawing/2014/main" val="1990626328"/>
                      </a:ext>
                    </a:extLst>
                  </a:tr>
                </a:tbl>
              </a:graphicData>
            </a:graphic>
          </p:graphicFrame>
        </mc:Fallback>
      </mc:AlternateContent>
    </p:spTree>
    <p:extLst>
      <p:ext uri="{BB962C8B-B14F-4D97-AF65-F5344CB8AC3E}">
        <p14:creationId xmlns:p14="http://schemas.microsoft.com/office/powerpoint/2010/main" val="2739043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4" name="Google Shape;131;p5">
            <a:extLst>
              <a:ext uri="{FF2B5EF4-FFF2-40B4-BE49-F238E27FC236}">
                <a16:creationId xmlns:a16="http://schemas.microsoft.com/office/drawing/2014/main" id="{0BF420E1-AC7A-FB66-240E-CBD7E63861E3}"/>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B0E2CC7E-F442-B943-7B6D-ADFF058C72E1}"/>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If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1</m:t>
                              </m:r>
                            </m:oMath>
                          </a14:m>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oMath>
                          </a14:m>
                          <a:r>
                            <a:rPr lang="en-GB" sz="1600" b="0" dirty="0">
                              <a:solidFill>
                                <a:schemeClr val="dk1"/>
                              </a:solidFill>
                              <a:latin typeface="Nunito Sans"/>
                              <a:ea typeface="Nunito Sans"/>
                              <a:cs typeface="Nunito Sans"/>
                              <a:sym typeface="Nunito Sans"/>
                            </a:rPr>
                            <a:t> on the quadratic graph with equation: </a:t>
                          </a:r>
                          <a:endParaRPr lang="en-GB" sz="16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endParaRPr lang="en-GB" sz="1000" b="0" u="none" strike="noStrike" cap="none" dirty="0">
                            <a:solidFill>
                              <a:schemeClr val="dk1"/>
                            </a:solidFill>
                            <a:latin typeface="Nunito Sans"/>
                            <a:ea typeface="Nunito Sans"/>
                            <a:cs typeface="Nunito Sans"/>
                            <a:sym typeface="Nunito Sans"/>
                          </a:endParaRPr>
                        </a:p>
                        <a:p>
                          <a:pPr marL="457200" marR="0" lvl="0" indent="0" algn="l" rtl="0">
                            <a:lnSpc>
                              <a:spcPct val="100000"/>
                            </a:lnSpc>
                            <a:spcBef>
                              <a:spcPts val="0"/>
                            </a:spcBef>
                            <a:spcAft>
                              <a:spcPts val="0"/>
                            </a:spcAft>
                            <a:buClr>
                              <a:srgbClr val="000000"/>
                            </a:buClr>
                            <a:buSzPts val="2300"/>
                            <a:buFont typeface="Arial"/>
                            <a:buNone/>
                          </a:pPr>
                          <a14:m>
                            <m:oMath xmlns:m="http://schemas.openxmlformats.org/officeDocument/2006/math">
                              <m:r>
                                <a:rPr lang="en-GB" sz="2300" b="0" i="1" u="none" strike="noStrike" cap="none" smtClean="0">
                                  <a:solidFill>
                                    <a:schemeClr val="dk1"/>
                                  </a:solidFill>
                                  <a:latin typeface="Cambria Math" panose="02040503050406030204" pitchFamily="18" charset="0"/>
                                  <a:cs typeface="Times New Roman"/>
                                  <a:sym typeface="Times New Roman"/>
                                </a:rPr>
                                <m:t>𝑦</m:t>
                              </m:r>
                              <m:r>
                                <a:rPr lang="en-GB" sz="2300" b="0" i="1" u="none" strike="noStrike" cap="none" smtClean="0">
                                  <a:solidFill>
                                    <a:schemeClr val="dk1"/>
                                  </a:solidFill>
                                  <a:latin typeface="Cambria Math" panose="02040503050406030204" pitchFamily="18" charset="0"/>
                                  <a:cs typeface="Times New Roman"/>
                                  <a:sym typeface="Times New Roman"/>
                                </a:rPr>
                                <m:t>=3</m:t>
                              </m:r>
                              <m:sSup>
                                <m:sSupPr>
                                  <m:ctrlPr>
                                    <a:rPr lang="en-GB" sz="2300" b="0" i="1" u="none" strike="noStrike" cap="none" smtClean="0">
                                      <a:solidFill>
                                        <a:schemeClr val="dk1"/>
                                      </a:solidFill>
                                      <a:latin typeface="Cambria Math" panose="02040503050406030204" pitchFamily="18" charset="0"/>
                                      <a:cs typeface="Times New Roman"/>
                                      <a:sym typeface="Times New Roman"/>
                                    </a:rPr>
                                  </m:ctrlPr>
                                </m:sSupPr>
                                <m:e>
                                  <m:r>
                                    <a:rPr lang="en-GB" sz="2300" b="0" i="1" u="none" strike="noStrike" cap="none" smtClean="0">
                                      <a:solidFill>
                                        <a:schemeClr val="dk1"/>
                                      </a:solidFill>
                                      <a:latin typeface="Cambria Math" panose="02040503050406030204" pitchFamily="18" charset="0"/>
                                      <a:cs typeface="Times New Roman"/>
                                      <a:sym typeface="Times New Roman"/>
                                    </a:rPr>
                                    <m:t>𝑥</m:t>
                                  </m:r>
                                </m:e>
                                <m:sup>
                                  <m:r>
                                    <a:rPr lang="en-GB" sz="2300" b="0" i="1" u="none" strike="noStrike" cap="none" smtClean="0">
                                      <a:solidFill>
                                        <a:schemeClr val="dk1"/>
                                      </a:solidFill>
                                      <a:latin typeface="Cambria Math" panose="02040503050406030204" pitchFamily="18" charset="0"/>
                                      <a:cs typeface="Times New Roman"/>
                                      <a:sym typeface="Times New Roman"/>
                                    </a:rPr>
                                    <m:t>2</m:t>
                                  </m:r>
                                </m:sup>
                              </m:sSup>
                              <m:r>
                                <a:rPr lang="en-GB" sz="2300" b="0" i="1" u="none" strike="noStrike" cap="none" smtClean="0">
                                  <a:solidFill>
                                    <a:schemeClr val="dk1"/>
                                  </a:solidFill>
                                  <a:latin typeface="Cambria Math" panose="02040503050406030204" pitchFamily="18" charset="0"/>
                                  <a:cs typeface="Times New Roman"/>
                                  <a:sym typeface="Times New Roman"/>
                                </a:rPr>
                                <m:t>−2</m:t>
                              </m:r>
                              <m:r>
                                <a:rPr lang="en-GB" sz="2300" b="0" i="1" u="none" strike="noStrike" cap="none" smtClean="0">
                                  <a:solidFill>
                                    <a:schemeClr val="dk1"/>
                                  </a:solidFill>
                                  <a:latin typeface="Cambria Math" panose="02040503050406030204" pitchFamily="18" charset="0"/>
                                  <a:cs typeface="Times New Roman"/>
                                  <a:sym typeface="Times New Roman"/>
                                </a:rPr>
                                <m:t>𝑥</m:t>
                              </m:r>
                            </m:oMath>
                          </a14:m>
                          <a:r>
                            <a:rPr lang="en-GB" sz="2300" u="none" strike="noStrike" cap="none" baseline="30000" dirty="0">
                              <a:solidFill>
                                <a:schemeClr val="dk1"/>
                              </a:solidFill>
                              <a:latin typeface="Times New Roman"/>
                              <a:ea typeface="Times New Roman"/>
                              <a:cs typeface="Times New Roman"/>
                              <a:sym typeface="Times New Roman"/>
                            </a:rPr>
                            <a:t> </a:t>
                          </a:r>
                          <a:endParaRPr sz="230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B0E2CC7E-F442-B943-7B6D-ADFF058C72E1}"/>
                  </a:ext>
                </a:extLst>
              </p:cNvPr>
              <p:cNvGraphicFramePr/>
              <p:nvPr/>
            </p:nvGraphicFramePr>
            <p:xfrm>
              <a:off x="108044" y="862525"/>
              <a:ext cx="8083456" cy="1153968"/>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1153968">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1053" r="-151" b="-1053"/>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Table 2">
                <a:extLst>
                  <a:ext uri="{FF2B5EF4-FFF2-40B4-BE49-F238E27FC236}">
                    <a16:creationId xmlns:a16="http://schemas.microsoft.com/office/drawing/2014/main" id="{C3A41BFC-0F54-2751-E133-5153131BED25}"/>
                  </a:ext>
                </a:extLst>
              </p:cNvPr>
              <p:cNvGraphicFramePr>
                <a:graphicFrameLocks noGrp="1"/>
              </p:cNvGraphicFramePr>
              <p:nvPr>
                <p:extLst>
                  <p:ext uri="{D42A27DB-BD31-4B8C-83A1-F6EECF244321}">
                    <p14:modId xmlns:p14="http://schemas.microsoft.com/office/powerpoint/2010/main" val="3352903963"/>
                  </p:ext>
                </p:extLst>
              </p:nvPr>
            </p:nvGraphicFramePr>
            <p:xfrm>
              <a:off x="952500" y="2181003"/>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1</m:t>
                              </m:r>
                            </m:oMath>
                          </a14:m>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1</m:t>
                              </m:r>
                            </m:oMath>
                          </a14:m>
                          <a:endParaRPr lang="en-GB" sz="1400" b="0" dirty="0">
                            <a:solidFill>
                              <a:schemeClr val="tx1"/>
                            </a:solidFill>
                            <a:latin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dirty="0">
                              <a:solidFill>
                                <a:schemeClr val="tx1"/>
                              </a:solidFill>
                              <a:latin typeface="Nunito Sans"/>
                              <a:sym typeface="Nunito Sans"/>
                            </a:rPr>
                            <a:t> </a:t>
                          </a:r>
                          <a:endParaRPr lang="en-GB" sz="1600" b="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95644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5</m:t>
                              </m:r>
                            </m:oMath>
                          </a14:m>
                          <a:r>
                            <a:rPr lang="en-GB" sz="14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Nunito Sans"/>
                              <a:ea typeface="Nunito Sans"/>
                              <a:cs typeface="Nunito Sans"/>
                              <a:sym typeface="Nunito Sans"/>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m:t>
                              </m:r>
                              <m:r>
                                <a:rPr lang="en-GB" sz="1600" b="0" i="1" smtClean="0">
                                  <a:solidFill>
                                    <a:schemeClr val="tx1"/>
                                  </a:solidFill>
                                  <a:latin typeface="Cambria Math" panose="02040503050406030204" pitchFamily="18" charset="0"/>
                                </a:rPr>
                                <m:t>5</m:t>
                              </m:r>
                            </m:oMath>
                          </a14:m>
                          <a:endParaRPr lang="en-GB" sz="1400" dirty="0">
                            <a:solidFill>
                              <a:schemeClr val="tx1"/>
                            </a:solidFill>
                            <a:latin typeface="Nunito" pitchFamily="2"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3" name="Table 2">
                <a:extLst>
                  <a:ext uri="{FF2B5EF4-FFF2-40B4-BE49-F238E27FC236}">
                    <a16:creationId xmlns:a16="http://schemas.microsoft.com/office/drawing/2014/main" id="{C3A41BFC-0F54-2751-E133-5153131BED25}"/>
                  </a:ext>
                </a:extLst>
              </p:cNvPr>
              <p:cNvGraphicFramePr>
                <a:graphicFrameLocks noGrp="1"/>
              </p:cNvGraphicFramePr>
              <p:nvPr>
                <p:extLst>
                  <p:ext uri="{D42A27DB-BD31-4B8C-83A1-F6EECF244321}">
                    <p14:modId xmlns:p14="http://schemas.microsoft.com/office/powerpoint/2010/main" val="3352903963"/>
                  </p:ext>
                </p:extLst>
              </p:nvPr>
            </p:nvGraphicFramePr>
            <p:xfrm>
              <a:off x="952500" y="2181003"/>
              <a:ext cx="7239000" cy="1912896"/>
            </p:xfrm>
            <a:graphic>
              <a:graphicData uri="http://schemas.openxmlformats.org/drawingml/2006/table">
                <a:tbl>
                  <a:tblPr firstRow="1" bandRow="1">
                    <a:tableStyleId>{83D3C34C-05C9-46D4-825C-24B45D246992}</a:tableStyleId>
                  </a:tblPr>
                  <a:tblGrid>
                    <a:gridCol w="3619500">
                      <a:extLst>
                        <a:ext uri="{9D8B030D-6E8A-4147-A177-3AD203B41FA5}">
                          <a16:colId xmlns:a16="http://schemas.microsoft.com/office/drawing/2014/main" val="2042600298"/>
                        </a:ext>
                      </a:extLst>
                    </a:gridCol>
                    <a:gridCol w="3619500">
                      <a:extLst>
                        <a:ext uri="{9D8B030D-6E8A-4147-A177-3AD203B41FA5}">
                          <a16:colId xmlns:a16="http://schemas.microsoft.com/office/drawing/2014/main" val="966887997"/>
                        </a:ext>
                      </a:extLst>
                    </a:gridCol>
                  </a:tblGrid>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633" r="-100337" b="-100633"/>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633" r="-337" b="-100633"/>
                          </a:stretch>
                        </a:blipFill>
                      </a:tcPr>
                    </a:tc>
                    <a:extLst>
                      <a:ext uri="{0D108BD9-81ED-4DB2-BD59-A6C34878D82A}">
                        <a16:rowId xmlns:a16="http://schemas.microsoft.com/office/drawing/2014/main" val="692741909"/>
                      </a:ext>
                    </a:extLst>
                  </a:tr>
                  <a:tr h="956448">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68" t="-101274" r="-100337" b="-1274"/>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168" t="-101274" r="-337" b="-1274"/>
                          </a:stretch>
                        </a:blipFill>
                      </a:tcPr>
                    </a:tc>
                    <a:extLst>
                      <a:ext uri="{0D108BD9-81ED-4DB2-BD59-A6C34878D82A}">
                        <a16:rowId xmlns:a16="http://schemas.microsoft.com/office/drawing/2014/main" val="1990626328"/>
                      </a:ext>
                    </a:extLst>
                  </a:tr>
                </a:tbl>
              </a:graphicData>
            </a:graphic>
          </p:graphicFrame>
        </mc:Fallback>
      </mc:AlternateContent>
    </p:spTree>
    <p:extLst>
      <p:ext uri="{BB962C8B-B14F-4D97-AF65-F5344CB8AC3E}">
        <p14:creationId xmlns:p14="http://schemas.microsoft.com/office/powerpoint/2010/main" val="4061600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5" name="Google Shape;131;p5">
            <a:extLst>
              <a:ext uri="{FF2B5EF4-FFF2-40B4-BE49-F238E27FC236}">
                <a16:creationId xmlns:a16="http://schemas.microsoft.com/office/drawing/2014/main" id="{1DCA70CB-6AA8-372E-F608-1BEFFA536E11}"/>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4" name="Google Shape;132;p5">
                <a:extLst>
                  <a:ext uri="{FF2B5EF4-FFF2-40B4-BE49-F238E27FC236}">
                    <a16:creationId xmlns:a16="http://schemas.microsoft.com/office/drawing/2014/main" id="{DEE36E9C-7D84-444B-9E3B-ECB8734BA2AF}"/>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−5</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+6</m:t>
                              </m:r>
                            </m:oMath>
                          </a14:m>
                          <a:r>
                            <a:rPr lang="en-GB" sz="1600" b="0" u="none" strike="noStrike" cap="none" dirty="0">
                              <a:solidFill>
                                <a:schemeClr val="dk1"/>
                              </a:solidFill>
                              <a:latin typeface="Nunito Sans"/>
                              <a:ea typeface="Nunito Sans"/>
                              <a:cs typeface="Nunito Sans"/>
                              <a:sym typeface="Nunito Sans"/>
                            </a:rPr>
                            <a:t>, solve the</a:t>
                          </a:r>
                          <a:r>
                            <a:rPr lang="en-GB" sz="1600" b="0" u="none" strike="noStrike" cap="none" baseline="0" dirty="0">
                              <a:solidFill>
                                <a:schemeClr val="dk1"/>
                              </a:solidFill>
                              <a:latin typeface="Nunito Sans"/>
                              <a:ea typeface="Nunito Sans"/>
                              <a:cs typeface="Nunito Sans"/>
                              <a:sym typeface="Nunito Sans"/>
                            </a:rPr>
                            <a:t> equation </a:t>
                          </a:r>
                          <a14:m>
                            <m:oMath xmlns:m="http://schemas.openxmlformats.org/officeDocument/2006/math">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−5</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+6=0</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4" name="Google Shape;132;p5">
                <a:extLst>
                  <a:ext uri="{FF2B5EF4-FFF2-40B4-BE49-F238E27FC236}">
                    <a16:creationId xmlns:a16="http://schemas.microsoft.com/office/drawing/2014/main" id="{DEE36E9C-7D84-444B-9E3B-ECB8734BA2AF}"/>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2" name="Table 1">
                <a:extLst>
                  <a:ext uri="{FF2B5EF4-FFF2-40B4-BE49-F238E27FC236}">
                    <a16:creationId xmlns:a16="http://schemas.microsoft.com/office/drawing/2014/main" id="{4D136580-0380-19B7-3756-336E723DB488}"/>
                  </a:ext>
                </a:extLst>
              </p:cNvPr>
              <p:cNvGraphicFramePr>
                <a:graphicFrameLocks noGrp="1"/>
              </p:cNvGraphicFramePr>
              <p:nvPr>
                <p:extLst>
                  <p:ext uri="{D42A27DB-BD31-4B8C-83A1-F6EECF244321}">
                    <p14:modId xmlns:p14="http://schemas.microsoft.com/office/powerpoint/2010/main" val="296853301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=6</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r>
                            <a:rPr lang="en-GB" sz="1400" dirty="0">
                              <a:solidFill>
                                <a:schemeClr val="tx1"/>
                              </a:solidFill>
                              <a:latin typeface="Nunito Sans"/>
                              <a:ea typeface="Nunito Sans"/>
                              <a:cs typeface="Nunito Sans"/>
                              <a:sym typeface="Nunito Sans"/>
                            </a:rPr>
                            <a:t> or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𝑥</m:t>
                              </m:r>
                              <m:r>
                                <a:rPr lang="en-GB" sz="1400" b="0" i="1" smtClean="0">
                                  <a:solidFill>
                                    <a:schemeClr val="tx1"/>
                                  </a:solidFill>
                                  <a:latin typeface="Cambria Math" panose="02040503050406030204" pitchFamily="18" charset="0"/>
                                  <a:ea typeface="Nunito Sans"/>
                                  <a:cs typeface="Nunito Sans"/>
                                  <a:sym typeface="Nunito Sans"/>
                                </a:rPr>
                                <m:t>=3</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=3</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2" name="Table 1">
                <a:extLst>
                  <a:ext uri="{FF2B5EF4-FFF2-40B4-BE49-F238E27FC236}">
                    <a16:creationId xmlns:a16="http://schemas.microsoft.com/office/drawing/2014/main" id="{4D136580-0380-19B7-3756-336E723DB488}"/>
                  </a:ext>
                </a:extLst>
              </p:cNvPr>
              <p:cNvGraphicFramePr>
                <a:graphicFrameLocks noGrp="1"/>
              </p:cNvGraphicFramePr>
              <p:nvPr>
                <p:extLst>
                  <p:ext uri="{D42A27DB-BD31-4B8C-83A1-F6EECF244321}">
                    <p14:modId xmlns:p14="http://schemas.microsoft.com/office/powerpoint/2010/main" val="2968533017"/>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3" name="Picture 2">
            <a:extLst>
              <a:ext uri="{FF2B5EF4-FFF2-40B4-BE49-F238E27FC236}">
                <a16:creationId xmlns:a16="http://schemas.microsoft.com/office/drawing/2014/main" id="{B9A89A56-BC78-04AA-C9BC-626EDE94894B}"/>
              </a:ext>
            </a:extLst>
          </p:cNvPr>
          <p:cNvPicPr>
            <a:picLocks noChangeAspect="1"/>
          </p:cNvPicPr>
          <p:nvPr/>
        </p:nvPicPr>
        <p:blipFill>
          <a:blip r:embed="rId5"/>
          <a:stretch>
            <a:fillRect/>
          </a:stretch>
        </p:blipFill>
        <p:spPr>
          <a:xfrm>
            <a:off x="313084" y="1232813"/>
            <a:ext cx="3680526" cy="3330000"/>
          </a:xfrm>
          <a:prstGeom prst="rect">
            <a:avLst/>
          </a:prstGeom>
        </p:spPr>
      </p:pic>
    </p:spTree>
    <p:extLst>
      <p:ext uri="{BB962C8B-B14F-4D97-AF65-F5344CB8AC3E}">
        <p14:creationId xmlns:p14="http://schemas.microsoft.com/office/powerpoint/2010/main" val="1101405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3" name="Google Shape;131;p5">
            <a:extLst>
              <a:ext uri="{FF2B5EF4-FFF2-40B4-BE49-F238E27FC236}">
                <a16:creationId xmlns:a16="http://schemas.microsoft.com/office/drawing/2014/main" id="{EE8C324B-D3C6-3FC4-A0ED-A788366D6CB5}"/>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32;p5">
                <a:extLst>
                  <a:ext uri="{FF2B5EF4-FFF2-40B4-BE49-F238E27FC236}">
                    <a16:creationId xmlns:a16="http://schemas.microsoft.com/office/drawing/2014/main" id="{0B5EFF81-F7E4-9A76-C757-D9DD42EA9705}"/>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+4</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u="none" strike="noStrike" cap="none" dirty="0">
                              <a:solidFill>
                                <a:schemeClr val="dk1"/>
                              </a:solidFill>
                              <a:latin typeface="Nunito Sans"/>
                              <a:ea typeface="Nunito Sans"/>
                              <a:cs typeface="Nunito Sans"/>
                              <a:sym typeface="Nunito Sans"/>
                            </a:rPr>
                            <a:t>, solve the</a:t>
                          </a:r>
                          <a:r>
                            <a:rPr lang="en-GB" sz="1600" b="0" u="none" strike="noStrike" cap="none" baseline="0" dirty="0">
                              <a:solidFill>
                                <a:schemeClr val="dk1"/>
                              </a:solidFill>
                              <a:latin typeface="Nunito Sans"/>
                              <a:ea typeface="Nunito Sans"/>
                              <a:cs typeface="Nunito Sans"/>
                              <a:sym typeface="Nunito Sans"/>
                            </a:rPr>
                            <a:t> equation </a:t>
                          </a:r>
                          <a14:m>
                            <m:oMath xmlns:m="http://schemas.openxmlformats.org/officeDocument/2006/math">
                              <m:sSup>
                                <m:sSupPr>
                                  <m:ctrlPr>
                                    <a:rPr lang="en-GB" sz="1600" b="0" i="1" u="none" strike="noStrike" cap="none" baseline="0" smtClean="0">
                                      <a:solidFill>
                                        <a:schemeClr val="dk1"/>
                                      </a:solidFill>
                                      <a:latin typeface="Cambria Math" panose="02040503050406030204" pitchFamily="18" charset="0"/>
                                      <a:ea typeface="Nunito Sans"/>
                                      <a:cs typeface="Nunito Sans"/>
                                      <a:sym typeface="Nunito Sans"/>
                                    </a:rPr>
                                  </m:ctrlPr>
                                </m:sSupPr>
                                <m:e>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e>
                                <m: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2</m:t>
                                  </m:r>
                                </m:sup>
                              </m:sSup>
                              <m:r>
                                <a:rPr lang="en-GB" sz="1600" b="0" i="1" u="none" strike="noStrike" cap="none" baseline="0" smtClean="0">
                                  <a:solidFill>
                                    <a:schemeClr val="dk1"/>
                                  </a:solidFill>
                                  <a:latin typeface="Cambria Math" panose="02040503050406030204" pitchFamily="18" charset="0"/>
                                  <a:ea typeface="Nunito Sans"/>
                                  <a:cs typeface="Nunito Sans"/>
                                  <a:sym typeface="Nunito Sans"/>
                                </a:rPr>
                                <m:t>+4</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𝑥</m:t>
                              </m:r>
                              <m:r>
                                <a:rPr lang="en-GB" sz="1600" b="0" i="1" u="none" strike="noStrike" cap="none" baseline="0" smtClean="0">
                                  <a:solidFill>
                                    <a:schemeClr val="dk1"/>
                                  </a:solidFill>
                                  <a:latin typeface="Cambria Math" panose="02040503050406030204" pitchFamily="18" charset="0"/>
                                  <a:ea typeface="Nunito Sans"/>
                                  <a:cs typeface="Nunito Sans"/>
                                  <a:sym typeface="Nunito Sans"/>
                                </a:rPr>
                                <m:t>+4=0</m:t>
                              </m:r>
                            </m:oMath>
                          </a14:m>
                          <a:r>
                            <a:rPr lang="en-GB"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132;p5">
                <a:extLst>
                  <a:ext uri="{FF2B5EF4-FFF2-40B4-BE49-F238E27FC236}">
                    <a16:creationId xmlns:a16="http://schemas.microsoft.com/office/drawing/2014/main" id="{0B5EFF81-F7E4-9A76-C757-D9DD42EA9705}"/>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Table 3">
                <a:extLst>
                  <a:ext uri="{FF2B5EF4-FFF2-40B4-BE49-F238E27FC236}">
                    <a16:creationId xmlns:a16="http://schemas.microsoft.com/office/drawing/2014/main" id="{3CBCD408-8C29-55BF-B5D0-2BB434289A18}"/>
                  </a:ext>
                </a:extLst>
              </p:cNvPr>
              <p:cNvGraphicFramePr>
                <a:graphicFrameLocks noGrp="1"/>
              </p:cNvGraphicFramePr>
              <p:nvPr>
                <p:extLst>
                  <p:ext uri="{D42A27DB-BD31-4B8C-83A1-F6EECF244321}">
                    <p14:modId xmlns:p14="http://schemas.microsoft.com/office/powerpoint/2010/main" val="362923284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=2</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=4</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𝑥</m:t>
                              </m:r>
                              <m:r>
                                <a:rPr lang="en-GB" sz="1600" b="0" i="1" smtClean="0">
                                  <a:solidFill>
                                    <a:schemeClr val="tx1"/>
                                  </a:solidFill>
                                  <a:latin typeface="Cambria Math" panose="02040503050406030204" pitchFamily="18" charset="0"/>
                                </a:rPr>
                                <m:t>=0</m:t>
                              </m:r>
                            </m:oMath>
                          </a14:m>
                          <a:endParaRPr lang="en-GB" sz="1400" b="0" i="0" u="none" strike="noStrike" cap="none" dirty="0">
                            <a:solidFill>
                              <a:schemeClr val="tx1"/>
                            </a:solidFill>
                            <a:effectLst/>
                            <a:latin typeface="Nunito Sans" pitchFamily="2"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4" name="Table 3">
                <a:extLst>
                  <a:ext uri="{FF2B5EF4-FFF2-40B4-BE49-F238E27FC236}">
                    <a16:creationId xmlns:a16="http://schemas.microsoft.com/office/drawing/2014/main" id="{3CBCD408-8C29-55BF-B5D0-2BB434289A18}"/>
                  </a:ext>
                </a:extLst>
              </p:cNvPr>
              <p:cNvGraphicFramePr>
                <a:graphicFrameLocks noGrp="1"/>
              </p:cNvGraphicFramePr>
              <p:nvPr>
                <p:extLst>
                  <p:ext uri="{D42A27DB-BD31-4B8C-83A1-F6EECF244321}">
                    <p14:modId xmlns:p14="http://schemas.microsoft.com/office/powerpoint/2010/main" val="3629232848"/>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0CC28B2-4EAB-96B0-3FE1-4420F988CBB3}"/>
              </a:ext>
            </a:extLst>
          </p:cNvPr>
          <p:cNvPicPr>
            <a:picLocks noChangeAspect="1"/>
          </p:cNvPicPr>
          <p:nvPr/>
        </p:nvPicPr>
        <p:blipFill>
          <a:blip r:embed="rId5"/>
          <a:stretch>
            <a:fillRect/>
          </a:stretch>
        </p:blipFill>
        <p:spPr>
          <a:xfrm>
            <a:off x="503452" y="1223847"/>
            <a:ext cx="3376800" cy="3376800"/>
          </a:xfrm>
          <a:prstGeom prst="rect">
            <a:avLst/>
          </a:prstGeom>
        </p:spPr>
      </p:pic>
    </p:spTree>
    <p:extLst>
      <p:ext uri="{BB962C8B-B14F-4D97-AF65-F5344CB8AC3E}">
        <p14:creationId xmlns:p14="http://schemas.microsoft.com/office/powerpoint/2010/main" val="3879555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4" name="Google Shape;131;p5">
            <a:extLst>
              <a:ext uri="{FF2B5EF4-FFF2-40B4-BE49-F238E27FC236}">
                <a16:creationId xmlns:a16="http://schemas.microsoft.com/office/drawing/2014/main" id="{A85FC5AE-25ED-6D77-55AA-5B343284EEB2}"/>
              </a:ext>
            </a:extLst>
          </p:cNvPr>
          <p:cNvSpPr txBox="1"/>
          <p:nvPr/>
        </p:nvSpPr>
        <p:spPr>
          <a:xfrm>
            <a:off x="169849" y="378100"/>
            <a:ext cx="500278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US" b="1" dirty="0">
                <a:solidFill>
                  <a:srgbClr val="FFFFFF"/>
                </a:solidFill>
                <a:latin typeface="Nunito Sans"/>
                <a:ea typeface="Nunito Sans"/>
                <a:cs typeface="Nunito Sans"/>
                <a:sym typeface="Nunito Sans"/>
              </a:rPr>
              <a:t>Quadratic Graphs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132;p5">
                <a:extLst>
                  <a:ext uri="{FF2B5EF4-FFF2-40B4-BE49-F238E27FC236}">
                    <a16:creationId xmlns:a16="http://schemas.microsoft.com/office/drawing/2014/main" id="{6C9DC918-4327-C52F-3F16-766AF2733767}"/>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pPr marL="127000" marR="0" lvl="0" indent="0" algn="l" rtl="0">
                            <a:lnSpc>
                              <a:spcPct val="100000"/>
                            </a:lnSpc>
                            <a:spcBef>
                              <a:spcPts val="0"/>
                            </a:spcBef>
                            <a:spcAft>
                              <a:spcPts val="0"/>
                            </a:spcAft>
                            <a:buClr>
                              <a:schemeClr val="dk1"/>
                            </a:buClr>
                            <a:buSzPts val="1600"/>
                            <a:buFont typeface="Nunito Sans"/>
                            <a:buNone/>
                          </a:pPr>
                          <a:r>
                            <a:rPr lang="en-GB" sz="1600" b="0" u="none" strike="noStrike" cap="none"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Using this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sSup>
                                <m:sSupPr>
                                  <m:ctrlPr>
                                    <a:rPr lang="en-GB" sz="1600" b="0" i="1" smtClean="0">
                                      <a:solidFill>
                                        <a:schemeClr val="dk1"/>
                                      </a:solidFill>
                                      <a:latin typeface="Cambria Math" panose="02040503050406030204" pitchFamily="18" charset="0"/>
                                      <a:ea typeface="Nunito Sans"/>
                                      <a:cs typeface="Nunito Sans"/>
                                      <a:sym typeface="Nunito Sans"/>
                                    </a:rPr>
                                  </m:ctrlPr>
                                </m:sSupPr>
                                <m:e>
                                  <m:r>
                                    <a:rPr lang="en-GB" sz="1600" b="0" i="1" smtClean="0">
                                      <a:solidFill>
                                        <a:schemeClr val="dk1"/>
                                      </a:solidFill>
                                      <a:latin typeface="Cambria Math" panose="02040503050406030204" pitchFamily="18" charset="0"/>
                                      <a:ea typeface="Nunito Sans"/>
                                      <a:cs typeface="Nunito Sans"/>
                                      <a:sym typeface="Nunito Sans"/>
                                    </a:rPr>
                                    <m:t>𝑥</m:t>
                                  </m:r>
                                </m:e>
                                <m:sup>
                                  <m:r>
                                    <a:rPr lang="en-GB" sz="1600" b="0" i="1" smtClean="0">
                                      <a:solidFill>
                                        <a:schemeClr val="dk1"/>
                                      </a:solidFill>
                                      <a:latin typeface="Cambria Math" panose="02040503050406030204" pitchFamily="18" charset="0"/>
                                      <a:ea typeface="Nunito Sans"/>
                                      <a:cs typeface="Nunito Sans"/>
                                      <a:sym typeface="Nunito Sans"/>
                                    </a:rPr>
                                    <m:t>2</m:t>
                                  </m:r>
                                </m:sup>
                              </m:sSup>
                              <m:r>
                                <a:rPr lang="en-GB" sz="1600" b="0" i="1" smtClean="0">
                                  <a:solidFill>
                                    <a:schemeClr val="dk1"/>
                                  </a:solidFill>
                                  <a:latin typeface="Cambria Math" panose="02040503050406030204" pitchFamily="18" charset="0"/>
                                  <a:ea typeface="Nunito Sans"/>
                                  <a:cs typeface="Nunito Sans"/>
                                  <a:sym typeface="Nunito Sans"/>
                                </a:rPr>
                                <m:t>−2</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+4</m:t>
                              </m:r>
                            </m:oMath>
                          </a14:m>
                          <a:r>
                            <a:rPr lang="en-GB" sz="1600" b="0" u="none" strike="noStrike" cap="none" dirty="0">
                              <a:solidFill>
                                <a:schemeClr val="dk1"/>
                              </a:solidFill>
                              <a:latin typeface="Nunito Sans"/>
                              <a:ea typeface="Nunito Sans"/>
                              <a:cs typeface="Nunito Sans"/>
                              <a:sym typeface="Nunito Sans"/>
                            </a:rPr>
                            <a:t>, find the</a:t>
                          </a:r>
                          <a:r>
                            <a:rPr lang="en-GB" sz="1600" b="0" u="none" strike="noStrike" cap="none" baseline="0" dirty="0">
                              <a:solidFill>
                                <a:schemeClr val="dk1"/>
                              </a:solidFill>
                              <a:latin typeface="Nunito Sans"/>
                              <a:ea typeface="Nunito Sans"/>
                              <a:cs typeface="Nunito Sans"/>
                              <a:sym typeface="Nunito Sans"/>
                            </a:rPr>
                            <a:t> coordinates of the turning point:</a:t>
                          </a:r>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5" name="Google Shape;132;p5">
                <a:extLst>
                  <a:ext uri="{FF2B5EF4-FFF2-40B4-BE49-F238E27FC236}">
                    <a16:creationId xmlns:a16="http://schemas.microsoft.com/office/drawing/2014/main" id="{6C9DC918-4327-C52F-3F16-766AF2733767}"/>
                  </a:ext>
                </a:extLst>
              </p:cNvPr>
              <p:cNvGraphicFramePr/>
              <p:nvPr/>
            </p:nvGraphicFramePr>
            <p:xfrm>
              <a:off x="108044" y="862525"/>
              <a:ext cx="8083456" cy="400079"/>
            </p:xfrm>
            <a:graphic>
              <a:graphicData uri="http://schemas.openxmlformats.org/drawingml/2006/table">
                <a:tbl>
                  <a:tblPr firstRow="1" bandRow="1">
                    <a:noFill/>
                    <a:tableStyleId>{A6BA4920-4505-4A8C-96F8-C5BF0228D626}</a:tableStyleId>
                  </a:tblPr>
                  <a:tblGrid>
                    <a:gridCol w="8083456">
                      <a:extLst>
                        <a:ext uri="{9D8B030D-6E8A-4147-A177-3AD203B41FA5}">
                          <a16:colId xmlns:a16="http://schemas.microsoft.com/office/drawing/2014/main" val="20000"/>
                        </a:ext>
                      </a:extLst>
                    </a:gridCol>
                  </a:tblGrid>
                  <a:tr h="40007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5" t="-2985" r="-151" b="-2985"/>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39B01C01-E442-058B-0621-CA65951C467E}"/>
                  </a:ext>
                </a:extLst>
              </p:cNvPr>
              <p:cNvGraphicFramePr>
                <a:graphicFrameLocks noGrp="1"/>
              </p:cNvGraphicFramePr>
              <p:nvPr>
                <p:extLst>
                  <p:ext uri="{D42A27DB-BD31-4B8C-83A1-F6EECF244321}">
                    <p14:modId xmlns:p14="http://schemas.microsoft.com/office/powerpoint/2010/main" val="2578066300"/>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r>
                            <a:rPr lang="en-GB" sz="1600" dirty="0">
                              <a:solidFill>
                                <a:schemeClr val="tx1"/>
                              </a:solidFill>
                              <a:latin typeface="Nunito" pitchFamily="2" charset="0"/>
                            </a:rPr>
                            <a:t>A) </a:t>
                          </a:r>
                          <a14:m>
                            <m:oMath xmlns:m="http://schemas.openxmlformats.org/officeDocument/2006/math">
                              <m:r>
                                <a:rPr lang="en-GB" sz="1600" b="0" i="1" smtClean="0">
                                  <a:solidFill>
                                    <a:schemeClr val="tx1"/>
                                  </a:solidFill>
                                  <a:latin typeface="Cambria Math" panose="02040503050406030204" pitchFamily="18" charset="0"/>
                                </a:rPr>
                                <m:t>(1,3)</m:t>
                              </m:r>
                            </m:oMath>
                          </a14:m>
                          <a:endParaRPr lang="en-GB" sz="1400" dirty="0">
                            <a:solidFill>
                              <a:schemeClr val="tx1"/>
                            </a:solidFill>
                            <a:latin typeface="Nunito Sans"/>
                            <a:ea typeface="Nunito Sans"/>
                            <a:cs typeface="Nunito Sans"/>
                            <a:sym typeface="Nunito Sans"/>
                          </a:endParaRPr>
                        </a:p>
                        <a:p>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B) </a:t>
                          </a:r>
                          <a14:m>
                            <m:oMath xmlns:m="http://schemas.openxmlformats.org/officeDocument/2006/math">
                              <m:r>
                                <a:rPr lang="en-GB" sz="1600" b="0" i="1" smtClean="0">
                                  <a:solidFill>
                                    <a:schemeClr val="tx1"/>
                                  </a:solidFill>
                                  <a:latin typeface="Cambria Math" panose="02040503050406030204" pitchFamily="18" charset="0"/>
                                </a:rPr>
                                <m:t>(3,1)</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692741909"/>
                      </a:ext>
                    </a:extLst>
                  </a:tr>
                  <a:tr h="1620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C) </a:t>
                          </a:r>
                          <a14:m>
                            <m:oMath xmlns:m="http://schemas.openxmlformats.org/officeDocument/2006/math">
                              <m:r>
                                <a:rPr lang="en-GB" sz="1600" b="0" i="1" smtClean="0">
                                  <a:solidFill>
                                    <a:schemeClr val="tx1"/>
                                  </a:solidFill>
                                  <a:latin typeface="Cambria Math" panose="02040503050406030204" pitchFamily="18" charset="0"/>
                                </a:rPr>
                                <m:t>(0,4)</m:t>
                              </m:r>
                            </m:oMath>
                          </a14:m>
                          <a:endParaRPr lang="en-GB" sz="1400" dirty="0">
                            <a:solidFill>
                              <a:schemeClr val="tx1"/>
                            </a:solidFill>
                            <a:latin typeface="Nunito Sans"/>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chemeClr val="tx1"/>
                              </a:solidFill>
                              <a:latin typeface="Nunito Sans"/>
                              <a:ea typeface="Nunito Sans"/>
                              <a:cs typeface="Nunito Sans"/>
                              <a:sym typeface="Nunito Sans"/>
                            </a:rPr>
                            <a:t> </a:t>
                          </a:r>
                          <a:endParaRPr lang="en-GB" sz="1400" dirty="0">
                            <a:solidFill>
                              <a:schemeClr val="tx1"/>
                            </a:solidFill>
                            <a:latin typeface="Nunito" pitchFamily="2" charset="0"/>
                            <a:ea typeface="Nunito Sans"/>
                            <a:cs typeface="Nunito Sans"/>
                            <a:sym typeface="Nunito Sans"/>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Nunito Sans"/>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dirty="0">
                              <a:solidFill>
                                <a:schemeClr val="tx1"/>
                              </a:solidFill>
                              <a:latin typeface="Nunito" pitchFamily="2" charset="0"/>
                            </a:rPr>
                            <a:t>D) </a:t>
                          </a:r>
                          <a14:m>
                            <m:oMath xmlns:m="http://schemas.openxmlformats.org/officeDocument/2006/math">
                              <m:r>
                                <a:rPr lang="en-GB" sz="1600" b="0" i="1" smtClean="0">
                                  <a:solidFill>
                                    <a:schemeClr val="tx1"/>
                                  </a:solidFill>
                                  <a:latin typeface="Cambria Math" panose="02040503050406030204" pitchFamily="18" charset="0"/>
                                </a:rPr>
                                <m:t>(−2,4)</m:t>
                              </m:r>
                            </m:oMath>
                          </a14:m>
                          <a:r>
                            <a:rPr lang="en-GB" sz="1400" b="0" i="0" u="none" strike="noStrike" cap="none" dirty="0">
                              <a:solidFill>
                                <a:schemeClr val="tx1"/>
                              </a:solidFill>
                              <a:effectLst/>
                              <a:latin typeface="Nunito Sans" pitchFamily="2" charset="0"/>
                              <a:ea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chemeClr val="tx1"/>
                              </a:solidFill>
                              <a:effectLst/>
                              <a:latin typeface="Nunito Sans" pitchFamily="2" charset="0"/>
                              <a:ea typeface="Arial"/>
                              <a:cs typeface="Arial"/>
                              <a:sym typeface="Arial"/>
                            </a:rPr>
                            <a:t> </a:t>
                          </a:r>
                          <a:endParaRPr lang="en-GB" sz="1400" dirty="0">
                            <a:solidFill>
                              <a:schemeClr val="tx1"/>
                            </a:solidFill>
                            <a:latin typeface="Nunito Sans" pitchFamily="2" charset="0"/>
                            <a:ea typeface="Nunito Sans"/>
                            <a:cs typeface="Nunito Sans"/>
                            <a:sym typeface="Nunito Sans"/>
                          </a:endParaRPr>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990626328"/>
                      </a:ext>
                    </a:extLst>
                  </a:tr>
                </a:tbl>
              </a:graphicData>
            </a:graphic>
          </p:graphicFrame>
        </mc:Choice>
        <mc:Fallback>
          <p:graphicFrame>
            <p:nvGraphicFramePr>
              <p:cNvPr id="6" name="Table 5">
                <a:extLst>
                  <a:ext uri="{FF2B5EF4-FFF2-40B4-BE49-F238E27FC236}">
                    <a16:creationId xmlns:a16="http://schemas.microsoft.com/office/drawing/2014/main" id="{39B01C01-E442-058B-0621-CA65951C467E}"/>
                  </a:ext>
                </a:extLst>
              </p:cNvPr>
              <p:cNvGraphicFramePr>
                <a:graphicFrameLocks noGrp="1"/>
              </p:cNvGraphicFramePr>
              <p:nvPr>
                <p:extLst>
                  <p:ext uri="{D42A27DB-BD31-4B8C-83A1-F6EECF244321}">
                    <p14:modId xmlns:p14="http://schemas.microsoft.com/office/powerpoint/2010/main" val="2578066300"/>
                  </p:ext>
                </p:extLst>
              </p:nvPr>
            </p:nvGraphicFramePr>
            <p:xfrm>
              <a:off x="4193628" y="1274658"/>
              <a:ext cx="4519448" cy="3240000"/>
            </p:xfrm>
            <a:graphic>
              <a:graphicData uri="http://schemas.openxmlformats.org/drawingml/2006/table">
                <a:tbl>
                  <a:tblPr firstRow="1" bandRow="1">
                    <a:tableStyleId>{83D3C34C-05C9-46D4-825C-24B45D246992}</a:tableStyleId>
                  </a:tblPr>
                  <a:tblGrid>
                    <a:gridCol w="2259724">
                      <a:extLst>
                        <a:ext uri="{9D8B030D-6E8A-4147-A177-3AD203B41FA5}">
                          <a16:colId xmlns:a16="http://schemas.microsoft.com/office/drawing/2014/main" val="2042600298"/>
                        </a:ext>
                      </a:extLst>
                    </a:gridCol>
                    <a:gridCol w="2259724">
                      <a:extLst>
                        <a:ext uri="{9D8B030D-6E8A-4147-A177-3AD203B41FA5}">
                          <a16:colId xmlns:a16="http://schemas.microsoft.com/office/drawing/2014/main" val="966887997"/>
                        </a:ext>
                      </a:extLst>
                    </a:gridCol>
                  </a:tblGrid>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752" r="-100000" b="-100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752" r="-270" b="-100752"/>
                          </a:stretch>
                        </a:blipFill>
                      </a:tcPr>
                    </a:tc>
                    <a:extLst>
                      <a:ext uri="{0D108BD9-81ED-4DB2-BD59-A6C34878D82A}">
                        <a16:rowId xmlns:a16="http://schemas.microsoft.com/office/drawing/2014/main" val="692741909"/>
                      </a:ext>
                    </a:extLst>
                  </a:tr>
                  <a:tr h="1620000">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t="-100752" r="-100000" b="-752"/>
                          </a:stretch>
                        </a:blipFill>
                      </a:tcPr>
                    </a:tc>
                    <a:tc>
                      <a:txBody>
                        <a:bodyPr/>
                        <a:lstStyle/>
                        <a:p>
                          <a:endParaRPr lang="en-US"/>
                        </a:p>
                      </a:txBody>
                      <a:tcPr>
                        <a:lnL w="9525" cap="flat" cmpd="sng" algn="ctr">
                          <a:solidFill>
                            <a:srgbClr val="002060"/>
                          </a:solidFill>
                          <a:prstDash val="solid"/>
                          <a:round/>
                          <a:headEnd type="none" w="med" len="med"/>
                          <a:tailEnd type="none" w="med" len="med"/>
                        </a:lnL>
                        <a:lnR w="9525" cap="flat" cmpd="sng" algn="ctr">
                          <a:solidFill>
                            <a:srgbClr val="002060"/>
                          </a:solidFill>
                          <a:prstDash val="solid"/>
                          <a:round/>
                          <a:headEnd type="none" w="med" len="med"/>
                          <a:tailEnd type="none" w="med" len="med"/>
                        </a:lnR>
                        <a:lnT w="9525" cap="flat" cmpd="sng" algn="ctr">
                          <a:solidFill>
                            <a:srgbClr val="002060"/>
                          </a:solidFill>
                          <a:prstDash val="solid"/>
                          <a:round/>
                          <a:headEnd type="none" w="med" len="med"/>
                          <a:tailEnd type="none" w="med" len="med"/>
                        </a:lnT>
                        <a:lnB w="9525" cap="flat" cmpd="sng" algn="ctr">
                          <a:solidFill>
                            <a:srgbClr val="002060"/>
                          </a:solidFill>
                          <a:prstDash val="solid"/>
                          <a:round/>
                          <a:headEnd type="none" w="med" len="med"/>
                          <a:tailEnd type="none" w="med" len="med"/>
                        </a:lnB>
                        <a:blipFill>
                          <a:blip r:embed="rId4"/>
                          <a:stretch>
                            <a:fillRect l="-100270" t="-100752" r="-270" b="-752"/>
                          </a:stretch>
                        </a:blipFill>
                      </a:tcPr>
                    </a:tc>
                    <a:extLst>
                      <a:ext uri="{0D108BD9-81ED-4DB2-BD59-A6C34878D82A}">
                        <a16:rowId xmlns:a16="http://schemas.microsoft.com/office/drawing/2014/main" val="1990626328"/>
                      </a:ext>
                    </a:extLst>
                  </a:tr>
                </a:tbl>
              </a:graphicData>
            </a:graphic>
          </p:graphicFrame>
        </mc:Fallback>
      </mc:AlternateContent>
      <p:pic>
        <p:nvPicPr>
          <p:cNvPr id="8" name="Picture 7">
            <a:extLst>
              <a:ext uri="{FF2B5EF4-FFF2-40B4-BE49-F238E27FC236}">
                <a16:creationId xmlns:a16="http://schemas.microsoft.com/office/drawing/2014/main" id="{8517DDD9-C337-3122-8515-87C76CE89CE4}"/>
              </a:ext>
            </a:extLst>
          </p:cNvPr>
          <p:cNvPicPr>
            <a:picLocks noChangeAspect="1"/>
          </p:cNvPicPr>
          <p:nvPr/>
        </p:nvPicPr>
        <p:blipFill>
          <a:blip r:embed="rId5"/>
          <a:stretch>
            <a:fillRect/>
          </a:stretch>
        </p:blipFill>
        <p:spPr>
          <a:xfrm>
            <a:off x="496279" y="1232810"/>
            <a:ext cx="3406660" cy="3355200"/>
          </a:xfrm>
          <a:prstGeom prst="rect">
            <a:avLst/>
          </a:prstGeom>
        </p:spPr>
      </p:pic>
    </p:spTree>
    <p:extLst>
      <p:ext uri="{BB962C8B-B14F-4D97-AF65-F5344CB8AC3E}">
        <p14:creationId xmlns:p14="http://schemas.microsoft.com/office/powerpoint/2010/main" val="31607694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732</TotalTime>
  <Words>2379</Words>
  <Application>Microsoft Office PowerPoint</Application>
  <PresentationFormat>On-screen Show (16:9)</PresentationFormat>
  <Paragraphs>320</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Nunito Sans</vt:lpstr>
      <vt:lpstr>Arial</vt:lpstr>
      <vt:lpstr>Cambria Math</vt:lpstr>
      <vt:lpstr>Calibri</vt:lpstr>
      <vt:lpstr>Nunito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28</cp:revision>
  <dcterms:modified xsi:type="dcterms:W3CDTF">2023-03-27T18:23:45Z</dcterms:modified>
</cp:coreProperties>
</file>