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9"/>
  </p:notesMasterIdLst>
  <p:sldIdLst>
    <p:sldId id="256" r:id="rId2"/>
    <p:sldId id="258" r:id="rId3"/>
    <p:sldId id="259"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261"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263" r:id="rId58"/>
  </p:sldIdLst>
  <p:sldSz cx="9144000" cy="5143500" type="screen16x9"/>
  <p:notesSz cx="6858000" cy="9144000"/>
  <p:embeddedFontLst>
    <p:embeddedFont>
      <p:font typeface="Calibri" panose="020F0502020204030204" pitchFamily="34" charset="0"/>
      <p:regular r:id="rId60"/>
      <p:bold r:id="rId61"/>
      <p:italic r:id="rId62"/>
      <p:boldItalic r:id="rId63"/>
    </p:embeddedFont>
    <p:embeddedFont>
      <p:font typeface="Cambria Math" panose="02040503050406030204" pitchFamily="18" charset="0"/>
      <p:regular r:id="rId64"/>
    </p:embeddedFont>
    <p:embeddedFont>
      <p:font typeface="Nunito" pitchFamily="2" charset="77"/>
      <p:regular r:id="rId65"/>
      <p:bold r:id="rId66"/>
      <p:italic r:id="rId67"/>
      <p:boldItalic r:id="rId68"/>
    </p:embeddedFont>
    <p:embeddedFont>
      <p:font typeface="Nunito Sans" pitchFamily="2" charset="77"/>
      <p:regular r:id="rId69"/>
      <p:bold r:id="rId70"/>
      <p:italic r:id="rId71"/>
      <p:boldItalic r:id="rId7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3"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D6F043-1012-43E2-8088-EC03B50F2CD4}" v="4" dt="2023-03-22T09:15:07.887"/>
    <p1510:client id="{EEECA298-1531-4CD6-8639-1432A8271E59}" v="29" dt="2023-03-22T11:00:11.721"/>
  </p1510:revLst>
</p1510:revInfo>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39" d="100"/>
          <a:sy n="139" d="100"/>
        </p:scale>
        <p:origin x="88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68" Type="http://schemas.openxmlformats.org/officeDocument/2006/relationships/font" Target="fonts/font9.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7.fntdata"/><Relationship Id="rId74" Type="http://schemas.openxmlformats.org/officeDocument/2006/relationships/commentAuthors" Target="commentAuthors.xml"/><Relationship Id="rId79"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3.fntdata"/><Relationship Id="rId80"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font" Target="fonts/font11.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customschemas.google.com/relationships/presentationmetadata" Target="meta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2.fntdata"/><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EEECA298-1531-4CD6-8639-1432A8271E59}"/>
    <pc:docChg chg="custSel modSld">
      <pc:chgData name="Janette Warburton" userId="3e27661f259abf4c" providerId="LiveId" clId="{EEECA298-1531-4CD6-8639-1432A8271E59}" dt="2023-03-22T11:00:11.721" v="65"/>
      <pc:docMkLst>
        <pc:docMk/>
      </pc:docMkLst>
      <pc:sldChg chg="addSp delSp modSp mod">
        <pc:chgData name="Janette Warburton" userId="3e27661f259abf4c" providerId="LiveId" clId="{EEECA298-1531-4CD6-8639-1432A8271E59}" dt="2023-03-22T11:00:11.721" v="65"/>
        <pc:sldMkLst>
          <pc:docMk/>
          <pc:sldMk cId="3961725109" sldId="289"/>
        </pc:sldMkLst>
        <pc:spChg chg="add mod">
          <ac:chgData name="Janette Warburton" userId="3e27661f259abf4c" providerId="LiveId" clId="{EEECA298-1531-4CD6-8639-1432A8271E59}" dt="2023-03-22T11:00:11.721" v="65"/>
          <ac:spMkLst>
            <pc:docMk/>
            <pc:sldMk cId="3961725109" sldId="289"/>
            <ac:spMk id="5" creationId="{A4E0DF22-E89B-DB86-A229-CB0C84B9464A}"/>
          </ac:spMkLst>
        </pc:spChg>
        <pc:spChg chg="del">
          <ac:chgData name="Janette Warburton" userId="3e27661f259abf4c" providerId="LiveId" clId="{EEECA298-1531-4CD6-8639-1432A8271E59}" dt="2023-03-22T11:00:11.595" v="64" actId="478"/>
          <ac:spMkLst>
            <pc:docMk/>
            <pc:sldMk cId="3961725109" sldId="289"/>
            <ac:spMk id="131" creationId="{00000000-0000-0000-0000-000000000000}"/>
          </ac:spMkLst>
        </pc:spChg>
      </pc:sldChg>
      <pc:sldChg chg="addSp delSp modSp mod">
        <pc:chgData name="Janette Warburton" userId="3e27661f259abf4c" providerId="LiveId" clId="{EEECA298-1531-4CD6-8639-1432A8271E59}" dt="2023-03-22T11:00:06.616" v="63"/>
        <pc:sldMkLst>
          <pc:docMk/>
          <pc:sldMk cId="3013010090" sldId="290"/>
        </pc:sldMkLst>
        <pc:spChg chg="add mod">
          <ac:chgData name="Janette Warburton" userId="3e27661f259abf4c" providerId="LiveId" clId="{EEECA298-1531-4CD6-8639-1432A8271E59}" dt="2023-03-22T11:00:06.616" v="63"/>
          <ac:spMkLst>
            <pc:docMk/>
            <pc:sldMk cId="3013010090" sldId="290"/>
            <ac:spMk id="2" creationId="{819F942A-33C2-2440-D3EE-AF159D916CF5}"/>
          </ac:spMkLst>
        </pc:spChg>
        <pc:spChg chg="del">
          <ac:chgData name="Janette Warburton" userId="3e27661f259abf4c" providerId="LiveId" clId="{EEECA298-1531-4CD6-8639-1432A8271E59}" dt="2023-03-22T11:00:06.099" v="62" actId="478"/>
          <ac:spMkLst>
            <pc:docMk/>
            <pc:sldMk cId="3013010090" sldId="290"/>
            <ac:spMk id="131" creationId="{00000000-0000-0000-0000-000000000000}"/>
          </ac:spMkLst>
        </pc:spChg>
      </pc:sldChg>
      <pc:sldChg chg="addSp delSp modSp mod">
        <pc:chgData name="Janette Warburton" userId="3e27661f259abf4c" providerId="LiveId" clId="{EEECA298-1531-4CD6-8639-1432A8271E59}" dt="2023-03-22T11:00:04.142" v="61"/>
        <pc:sldMkLst>
          <pc:docMk/>
          <pc:sldMk cId="109156722" sldId="291"/>
        </pc:sldMkLst>
        <pc:spChg chg="add mod">
          <ac:chgData name="Janette Warburton" userId="3e27661f259abf4c" providerId="LiveId" clId="{EEECA298-1531-4CD6-8639-1432A8271E59}" dt="2023-03-22T11:00:04.142" v="61"/>
          <ac:spMkLst>
            <pc:docMk/>
            <pc:sldMk cId="109156722" sldId="291"/>
            <ac:spMk id="4" creationId="{2730A982-4682-2EB3-7033-8209EDA4678E}"/>
          </ac:spMkLst>
        </pc:spChg>
        <pc:spChg chg="del">
          <ac:chgData name="Janette Warburton" userId="3e27661f259abf4c" providerId="LiveId" clId="{EEECA298-1531-4CD6-8639-1432A8271E59}" dt="2023-03-22T11:00:03.639" v="60" actId="478"/>
          <ac:spMkLst>
            <pc:docMk/>
            <pc:sldMk cId="109156722" sldId="291"/>
            <ac:spMk id="131" creationId="{00000000-0000-0000-0000-000000000000}"/>
          </ac:spMkLst>
        </pc:spChg>
      </pc:sldChg>
      <pc:sldChg chg="addSp delSp modSp mod">
        <pc:chgData name="Janette Warburton" userId="3e27661f259abf4c" providerId="LiveId" clId="{EEECA298-1531-4CD6-8639-1432A8271E59}" dt="2023-03-22T11:00:01.584" v="59"/>
        <pc:sldMkLst>
          <pc:docMk/>
          <pc:sldMk cId="2553908019" sldId="292"/>
        </pc:sldMkLst>
        <pc:spChg chg="add mod">
          <ac:chgData name="Janette Warburton" userId="3e27661f259abf4c" providerId="LiveId" clId="{EEECA298-1531-4CD6-8639-1432A8271E59}" dt="2023-03-22T11:00:01.584" v="59"/>
          <ac:spMkLst>
            <pc:docMk/>
            <pc:sldMk cId="2553908019" sldId="292"/>
            <ac:spMk id="4" creationId="{7FBD98F6-38CA-D4B1-5FC3-9245E30A82E5}"/>
          </ac:spMkLst>
        </pc:spChg>
        <pc:spChg chg="del">
          <ac:chgData name="Janette Warburton" userId="3e27661f259abf4c" providerId="LiveId" clId="{EEECA298-1531-4CD6-8639-1432A8271E59}" dt="2023-03-22T11:00:01.069" v="58" actId="478"/>
          <ac:spMkLst>
            <pc:docMk/>
            <pc:sldMk cId="2553908019" sldId="292"/>
            <ac:spMk id="131" creationId="{00000000-0000-0000-0000-000000000000}"/>
          </ac:spMkLst>
        </pc:spChg>
      </pc:sldChg>
      <pc:sldChg chg="addSp delSp modSp mod">
        <pc:chgData name="Janette Warburton" userId="3e27661f259abf4c" providerId="LiveId" clId="{EEECA298-1531-4CD6-8639-1432A8271E59}" dt="2023-03-22T10:59:57.959" v="57"/>
        <pc:sldMkLst>
          <pc:docMk/>
          <pc:sldMk cId="2672720760" sldId="293"/>
        </pc:sldMkLst>
        <pc:spChg chg="add mod">
          <ac:chgData name="Janette Warburton" userId="3e27661f259abf4c" providerId="LiveId" clId="{EEECA298-1531-4CD6-8639-1432A8271E59}" dt="2023-03-22T10:59:57.959" v="57"/>
          <ac:spMkLst>
            <pc:docMk/>
            <pc:sldMk cId="2672720760" sldId="293"/>
            <ac:spMk id="4" creationId="{12547754-002D-8962-336E-942C392FC43E}"/>
          </ac:spMkLst>
        </pc:spChg>
        <pc:spChg chg="del">
          <ac:chgData name="Janette Warburton" userId="3e27661f259abf4c" providerId="LiveId" clId="{EEECA298-1531-4CD6-8639-1432A8271E59}" dt="2023-03-22T10:59:57.581" v="56" actId="478"/>
          <ac:spMkLst>
            <pc:docMk/>
            <pc:sldMk cId="2672720760" sldId="293"/>
            <ac:spMk id="131" creationId="{00000000-0000-0000-0000-000000000000}"/>
          </ac:spMkLst>
        </pc:spChg>
      </pc:sldChg>
      <pc:sldChg chg="addSp delSp modSp mod">
        <pc:chgData name="Janette Warburton" userId="3e27661f259abf4c" providerId="LiveId" clId="{EEECA298-1531-4CD6-8639-1432A8271E59}" dt="2023-03-22T10:59:55.475" v="55"/>
        <pc:sldMkLst>
          <pc:docMk/>
          <pc:sldMk cId="2118378392" sldId="294"/>
        </pc:sldMkLst>
        <pc:spChg chg="add mod">
          <ac:chgData name="Janette Warburton" userId="3e27661f259abf4c" providerId="LiveId" clId="{EEECA298-1531-4CD6-8639-1432A8271E59}" dt="2023-03-22T10:59:55.475" v="55"/>
          <ac:spMkLst>
            <pc:docMk/>
            <pc:sldMk cId="2118378392" sldId="294"/>
            <ac:spMk id="4" creationId="{CB7E38B9-3C35-FD1F-1E98-51EBE14F92B5}"/>
          </ac:spMkLst>
        </pc:spChg>
        <pc:spChg chg="del">
          <ac:chgData name="Janette Warburton" userId="3e27661f259abf4c" providerId="LiveId" clId="{EEECA298-1531-4CD6-8639-1432A8271E59}" dt="2023-03-22T10:59:54.800" v="54" actId="478"/>
          <ac:spMkLst>
            <pc:docMk/>
            <pc:sldMk cId="2118378392" sldId="294"/>
            <ac:spMk id="131" creationId="{00000000-0000-0000-0000-000000000000}"/>
          </ac:spMkLst>
        </pc:spChg>
      </pc:sldChg>
      <pc:sldChg chg="addSp delSp modSp mod">
        <pc:chgData name="Janette Warburton" userId="3e27661f259abf4c" providerId="LiveId" clId="{EEECA298-1531-4CD6-8639-1432A8271E59}" dt="2023-03-22T10:59:52.645" v="53"/>
        <pc:sldMkLst>
          <pc:docMk/>
          <pc:sldMk cId="2752146322" sldId="295"/>
        </pc:sldMkLst>
        <pc:spChg chg="add mod">
          <ac:chgData name="Janette Warburton" userId="3e27661f259abf4c" providerId="LiveId" clId="{EEECA298-1531-4CD6-8639-1432A8271E59}" dt="2023-03-22T10:59:52.645" v="53"/>
          <ac:spMkLst>
            <pc:docMk/>
            <pc:sldMk cId="2752146322" sldId="295"/>
            <ac:spMk id="4" creationId="{FDAEDE7B-96FE-82FD-F096-425641616CCA}"/>
          </ac:spMkLst>
        </pc:spChg>
        <pc:spChg chg="del">
          <ac:chgData name="Janette Warburton" userId="3e27661f259abf4c" providerId="LiveId" clId="{EEECA298-1531-4CD6-8639-1432A8271E59}" dt="2023-03-22T10:59:52.185" v="52" actId="478"/>
          <ac:spMkLst>
            <pc:docMk/>
            <pc:sldMk cId="2752146322" sldId="295"/>
            <ac:spMk id="131" creationId="{00000000-0000-0000-0000-000000000000}"/>
          </ac:spMkLst>
        </pc:spChg>
      </pc:sldChg>
      <pc:sldChg chg="addSp delSp modSp mod">
        <pc:chgData name="Janette Warburton" userId="3e27661f259abf4c" providerId="LiveId" clId="{EEECA298-1531-4CD6-8639-1432A8271E59}" dt="2023-03-22T10:59:50.468" v="51"/>
        <pc:sldMkLst>
          <pc:docMk/>
          <pc:sldMk cId="941488746" sldId="296"/>
        </pc:sldMkLst>
        <pc:spChg chg="add mod">
          <ac:chgData name="Janette Warburton" userId="3e27661f259abf4c" providerId="LiveId" clId="{EEECA298-1531-4CD6-8639-1432A8271E59}" dt="2023-03-22T10:59:50.468" v="51"/>
          <ac:spMkLst>
            <pc:docMk/>
            <pc:sldMk cId="941488746" sldId="296"/>
            <ac:spMk id="4" creationId="{02D2C818-E6B5-D518-8A59-EA68C6E61890}"/>
          </ac:spMkLst>
        </pc:spChg>
        <pc:spChg chg="del">
          <ac:chgData name="Janette Warburton" userId="3e27661f259abf4c" providerId="LiveId" clId="{EEECA298-1531-4CD6-8639-1432A8271E59}" dt="2023-03-22T10:59:50.280" v="50" actId="478"/>
          <ac:spMkLst>
            <pc:docMk/>
            <pc:sldMk cId="941488746" sldId="296"/>
            <ac:spMk id="131" creationId="{00000000-0000-0000-0000-000000000000}"/>
          </ac:spMkLst>
        </pc:spChg>
      </pc:sldChg>
      <pc:sldChg chg="addSp delSp modSp mod">
        <pc:chgData name="Janette Warburton" userId="3e27661f259abf4c" providerId="LiveId" clId="{EEECA298-1531-4CD6-8639-1432A8271E59}" dt="2023-03-22T10:59:47.717" v="49"/>
        <pc:sldMkLst>
          <pc:docMk/>
          <pc:sldMk cId="1789701069" sldId="297"/>
        </pc:sldMkLst>
        <pc:spChg chg="add del mod">
          <ac:chgData name="Janette Warburton" userId="3e27661f259abf4c" providerId="LiveId" clId="{EEECA298-1531-4CD6-8639-1432A8271E59}" dt="2023-03-22T10:59:46.410" v="48" actId="478"/>
          <ac:spMkLst>
            <pc:docMk/>
            <pc:sldMk cId="1789701069" sldId="297"/>
            <ac:spMk id="4" creationId="{67721EEB-5479-1AE7-BB4D-FEA3137A6D2C}"/>
          </ac:spMkLst>
        </pc:spChg>
        <pc:spChg chg="add mod">
          <ac:chgData name="Janette Warburton" userId="3e27661f259abf4c" providerId="LiveId" clId="{EEECA298-1531-4CD6-8639-1432A8271E59}" dt="2023-03-22T10:59:47.717" v="49"/>
          <ac:spMkLst>
            <pc:docMk/>
            <pc:sldMk cId="1789701069" sldId="297"/>
            <ac:spMk id="5" creationId="{F491A9AE-14BA-0FA1-C1F2-B88688F40EC1}"/>
          </ac:spMkLst>
        </pc:spChg>
        <pc:spChg chg="del">
          <ac:chgData name="Janette Warburton" userId="3e27661f259abf4c" providerId="LiveId" clId="{EEECA298-1531-4CD6-8639-1432A8271E59}" dt="2023-03-22T10:59:40.731" v="44" actId="478"/>
          <ac:spMkLst>
            <pc:docMk/>
            <pc:sldMk cId="1789701069" sldId="297"/>
            <ac:spMk id="131" creationId="{00000000-0000-0000-0000-000000000000}"/>
          </ac:spMkLst>
        </pc:spChg>
      </pc:sldChg>
      <pc:sldChg chg="addSp delSp modSp mod">
        <pc:chgData name="Janette Warburton" userId="3e27661f259abf4c" providerId="LiveId" clId="{EEECA298-1531-4CD6-8639-1432A8271E59}" dt="2023-03-22T10:59:43.538" v="47"/>
        <pc:sldMkLst>
          <pc:docMk/>
          <pc:sldMk cId="3455443841" sldId="298"/>
        </pc:sldMkLst>
        <pc:spChg chg="add del mod">
          <ac:chgData name="Janette Warburton" userId="3e27661f259abf4c" providerId="LiveId" clId="{EEECA298-1531-4CD6-8639-1432A8271E59}" dt="2023-03-22T10:59:43.104" v="46" actId="478"/>
          <ac:spMkLst>
            <pc:docMk/>
            <pc:sldMk cId="3455443841" sldId="298"/>
            <ac:spMk id="3" creationId="{53CAFBB3-8C7A-BF7F-713F-8EE88B3A2F2B}"/>
          </ac:spMkLst>
        </pc:spChg>
        <pc:spChg chg="add mod">
          <ac:chgData name="Janette Warburton" userId="3e27661f259abf4c" providerId="LiveId" clId="{EEECA298-1531-4CD6-8639-1432A8271E59}" dt="2023-03-22T10:59:43.538" v="47"/>
          <ac:spMkLst>
            <pc:docMk/>
            <pc:sldMk cId="3455443841" sldId="298"/>
            <ac:spMk id="5" creationId="{6993504B-5E8E-E0ED-4D3B-7140B1032EFA}"/>
          </ac:spMkLst>
        </pc:spChg>
        <pc:spChg chg="del">
          <ac:chgData name="Janette Warburton" userId="3e27661f259abf4c" providerId="LiveId" clId="{EEECA298-1531-4CD6-8639-1432A8271E59}" dt="2023-03-22T10:59:38.286" v="42" actId="478"/>
          <ac:spMkLst>
            <pc:docMk/>
            <pc:sldMk cId="3455443841" sldId="298"/>
            <ac:spMk id="131" creationId="{00000000-0000-0000-0000-000000000000}"/>
          </ac:spMkLst>
        </pc:spChg>
      </pc:sldChg>
      <pc:sldChg chg="addSp delSp modSp mod">
        <pc:chgData name="Janette Warburton" userId="3e27661f259abf4c" providerId="LiveId" clId="{EEECA298-1531-4CD6-8639-1432A8271E59}" dt="2023-03-22T10:59:36.593" v="41"/>
        <pc:sldMkLst>
          <pc:docMk/>
          <pc:sldMk cId="4080398603" sldId="299"/>
        </pc:sldMkLst>
        <pc:spChg chg="add mod">
          <ac:chgData name="Janette Warburton" userId="3e27661f259abf4c" providerId="LiveId" clId="{EEECA298-1531-4CD6-8639-1432A8271E59}" dt="2023-03-22T10:59:36.593" v="41"/>
          <ac:spMkLst>
            <pc:docMk/>
            <pc:sldMk cId="4080398603" sldId="299"/>
            <ac:spMk id="2" creationId="{86BAAFDA-D446-53AC-2B2F-F7310FE583A9}"/>
          </ac:spMkLst>
        </pc:spChg>
        <pc:spChg chg="del">
          <ac:chgData name="Janette Warburton" userId="3e27661f259abf4c" providerId="LiveId" clId="{EEECA298-1531-4CD6-8639-1432A8271E59}" dt="2023-03-22T10:59:36.074" v="40" actId="478"/>
          <ac:spMkLst>
            <pc:docMk/>
            <pc:sldMk cId="4080398603" sldId="299"/>
            <ac:spMk id="131" creationId="{00000000-0000-0000-0000-000000000000}"/>
          </ac:spMkLst>
        </pc:spChg>
      </pc:sldChg>
      <pc:sldChg chg="addSp delSp modSp mod">
        <pc:chgData name="Janette Warburton" userId="3e27661f259abf4c" providerId="LiveId" clId="{EEECA298-1531-4CD6-8639-1432A8271E59}" dt="2023-03-22T10:59:33.928" v="39"/>
        <pc:sldMkLst>
          <pc:docMk/>
          <pc:sldMk cId="3648360888" sldId="300"/>
        </pc:sldMkLst>
        <pc:spChg chg="add mod">
          <ac:chgData name="Janette Warburton" userId="3e27661f259abf4c" providerId="LiveId" clId="{EEECA298-1531-4CD6-8639-1432A8271E59}" dt="2023-03-22T10:59:33.928" v="39"/>
          <ac:spMkLst>
            <pc:docMk/>
            <pc:sldMk cId="3648360888" sldId="300"/>
            <ac:spMk id="4" creationId="{66E77880-458D-5663-C430-35173DCB9FCE}"/>
          </ac:spMkLst>
        </pc:spChg>
        <pc:spChg chg="del">
          <ac:chgData name="Janette Warburton" userId="3e27661f259abf4c" providerId="LiveId" clId="{EEECA298-1531-4CD6-8639-1432A8271E59}" dt="2023-03-22T10:59:33.534" v="38" actId="478"/>
          <ac:spMkLst>
            <pc:docMk/>
            <pc:sldMk cId="3648360888" sldId="300"/>
            <ac:spMk id="131" creationId="{00000000-0000-0000-0000-000000000000}"/>
          </ac:spMkLst>
        </pc:spChg>
      </pc:sldChg>
      <pc:sldChg chg="addSp delSp modSp mod">
        <pc:chgData name="Janette Warburton" userId="3e27661f259abf4c" providerId="LiveId" clId="{EEECA298-1531-4CD6-8639-1432A8271E59}" dt="2023-03-22T10:59:31.204" v="37"/>
        <pc:sldMkLst>
          <pc:docMk/>
          <pc:sldMk cId="4065946921" sldId="301"/>
        </pc:sldMkLst>
        <pc:spChg chg="add mod">
          <ac:chgData name="Janette Warburton" userId="3e27661f259abf4c" providerId="LiveId" clId="{EEECA298-1531-4CD6-8639-1432A8271E59}" dt="2023-03-22T10:59:31.204" v="37"/>
          <ac:spMkLst>
            <pc:docMk/>
            <pc:sldMk cId="4065946921" sldId="301"/>
            <ac:spMk id="4" creationId="{B4C128E2-30C0-A3DC-0C79-626336233B42}"/>
          </ac:spMkLst>
        </pc:spChg>
        <pc:spChg chg="del">
          <ac:chgData name="Janette Warburton" userId="3e27661f259abf4c" providerId="LiveId" clId="{EEECA298-1531-4CD6-8639-1432A8271E59}" dt="2023-03-22T10:59:30.681" v="36" actId="478"/>
          <ac:spMkLst>
            <pc:docMk/>
            <pc:sldMk cId="4065946921" sldId="301"/>
            <ac:spMk id="131" creationId="{00000000-0000-0000-0000-000000000000}"/>
          </ac:spMkLst>
        </pc:spChg>
      </pc:sldChg>
      <pc:sldChg chg="addSp delSp modSp mod">
        <pc:chgData name="Janette Warburton" userId="3e27661f259abf4c" providerId="LiveId" clId="{EEECA298-1531-4CD6-8639-1432A8271E59}" dt="2023-03-22T10:59:28.910" v="35"/>
        <pc:sldMkLst>
          <pc:docMk/>
          <pc:sldMk cId="2382914060" sldId="302"/>
        </pc:sldMkLst>
        <pc:spChg chg="add mod">
          <ac:chgData name="Janette Warburton" userId="3e27661f259abf4c" providerId="LiveId" clId="{EEECA298-1531-4CD6-8639-1432A8271E59}" dt="2023-03-22T10:59:28.910" v="35"/>
          <ac:spMkLst>
            <pc:docMk/>
            <pc:sldMk cId="2382914060" sldId="302"/>
            <ac:spMk id="4" creationId="{BA48B542-8E02-9E45-6D43-D31136A68C13}"/>
          </ac:spMkLst>
        </pc:spChg>
        <pc:spChg chg="del">
          <ac:chgData name="Janette Warburton" userId="3e27661f259abf4c" providerId="LiveId" clId="{EEECA298-1531-4CD6-8639-1432A8271E59}" dt="2023-03-22T10:59:28.392" v="34" actId="478"/>
          <ac:spMkLst>
            <pc:docMk/>
            <pc:sldMk cId="2382914060" sldId="302"/>
            <ac:spMk id="131" creationId="{00000000-0000-0000-0000-000000000000}"/>
          </ac:spMkLst>
        </pc:spChg>
      </pc:sldChg>
      <pc:sldChg chg="addSp delSp modSp mod">
        <pc:chgData name="Janette Warburton" userId="3e27661f259abf4c" providerId="LiveId" clId="{EEECA298-1531-4CD6-8639-1432A8271E59}" dt="2023-03-22T10:59:25.939" v="33"/>
        <pc:sldMkLst>
          <pc:docMk/>
          <pc:sldMk cId="2461648139" sldId="303"/>
        </pc:sldMkLst>
        <pc:spChg chg="add mod">
          <ac:chgData name="Janette Warburton" userId="3e27661f259abf4c" providerId="LiveId" clId="{EEECA298-1531-4CD6-8639-1432A8271E59}" dt="2023-03-22T10:59:25.939" v="33"/>
          <ac:spMkLst>
            <pc:docMk/>
            <pc:sldMk cId="2461648139" sldId="303"/>
            <ac:spMk id="4" creationId="{BA514C39-7CE3-D6B3-D46E-B7FEFAFC4680}"/>
          </ac:spMkLst>
        </pc:spChg>
        <pc:spChg chg="del">
          <ac:chgData name="Janette Warburton" userId="3e27661f259abf4c" providerId="LiveId" clId="{EEECA298-1531-4CD6-8639-1432A8271E59}" dt="2023-03-22T10:59:25.384" v="32" actId="478"/>
          <ac:spMkLst>
            <pc:docMk/>
            <pc:sldMk cId="2461648139" sldId="303"/>
            <ac:spMk id="131" creationId="{00000000-0000-0000-0000-000000000000}"/>
          </ac:spMkLst>
        </pc:spChg>
      </pc:sldChg>
      <pc:sldChg chg="addSp delSp modSp mod">
        <pc:chgData name="Janette Warburton" userId="3e27661f259abf4c" providerId="LiveId" clId="{EEECA298-1531-4CD6-8639-1432A8271E59}" dt="2023-03-22T10:59:22.943" v="31"/>
        <pc:sldMkLst>
          <pc:docMk/>
          <pc:sldMk cId="645275640" sldId="304"/>
        </pc:sldMkLst>
        <pc:spChg chg="add mod">
          <ac:chgData name="Janette Warburton" userId="3e27661f259abf4c" providerId="LiveId" clId="{EEECA298-1531-4CD6-8639-1432A8271E59}" dt="2023-03-22T10:59:22.943" v="31"/>
          <ac:spMkLst>
            <pc:docMk/>
            <pc:sldMk cId="645275640" sldId="304"/>
            <ac:spMk id="4" creationId="{0525C73D-4DE3-53A5-43E9-082E9909BF6F}"/>
          </ac:spMkLst>
        </pc:spChg>
        <pc:spChg chg="del">
          <ac:chgData name="Janette Warburton" userId="3e27661f259abf4c" providerId="LiveId" clId="{EEECA298-1531-4CD6-8639-1432A8271E59}" dt="2023-03-22T10:59:22.489" v="30" actId="478"/>
          <ac:spMkLst>
            <pc:docMk/>
            <pc:sldMk cId="645275640" sldId="304"/>
            <ac:spMk id="131" creationId="{00000000-0000-0000-0000-000000000000}"/>
          </ac:spMkLst>
        </pc:spChg>
      </pc:sldChg>
      <pc:sldChg chg="addSp delSp modSp mod">
        <pc:chgData name="Janette Warburton" userId="3e27661f259abf4c" providerId="LiveId" clId="{EEECA298-1531-4CD6-8639-1432A8271E59}" dt="2023-03-22T10:59:20.858" v="29"/>
        <pc:sldMkLst>
          <pc:docMk/>
          <pc:sldMk cId="3800331217" sldId="305"/>
        </pc:sldMkLst>
        <pc:spChg chg="add del mod">
          <ac:chgData name="Janette Warburton" userId="3e27661f259abf4c" providerId="LiveId" clId="{EEECA298-1531-4CD6-8639-1432A8271E59}" dt="2023-03-22T10:59:20.396" v="28" actId="478"/>
          <ac:spMkLst>
            <pc:docMk/>
            <pc:sldMk cId="3800331217" sldId="305"/>
            <ac:spMk id="4" creationId="{18689469-0316-3B61-7987-ED63E79A344C}"/>
          </ac:spMkLst>
        </pc:spChg>
        <pc:spChg chg="add mod">
          <ac:chgData name="Janette Warburton" userId="3e27661f259abf4c" providerId="LiveId" clId="{EEECA298-1531-4CD6-8639-1432A8271E59}" dt="2023-03-22T10:59:20.858" v="29"/>
          <ac:spMkLst>
            <pc:docMk/>
            <pc:sldMk cId="3800331217" sldId="305"/>
            <ac:spMk id="5" creationId="{DCB22CBE-6B12-D75F-5F72-FA0E5CD95F64}"/>
          </ac:spMkLst>
        </pc:spChg>
        <pc:spChg chg="del">
          <ac:chgData name="Janette Warburton" userId="3e27661f259abf4c" providerId="LiveId" clId="{EEECA298-1531-4CD6-8639-1432A8271E59}" dt="2023-03-22T10:59:15.535" v="24" actId="478"/>
          <ac:spMkLst>
            <pc:docMk/>
            <pc:sldMk cId="3800331217" sldId="305"/>
            <ac:spMk id="131" creationId="{00000000-0000-0000-0000-000000000000}"/>
          </ac:spMkLst>
        </pc:spChg>
      </pc:sldChg>
      <pc:sldChg chg="addSp delSp modSp mod">
        <pc:chgData name="Janette Warburton" userId="3e27661f259abf4c" providerId="LiveId" clId="{EEECA298-1531-4CD6-8639-1432A8271E59}" dt="2023-03-22T10:59:18.412" v="27"/>
        <pc:sldMkLst>
          <pc:docMk/>
          <pc:sldMk cId="777914276" sldId="306"/>
        </pc:sldMkLst>
        <pc:spChg chg="add del mod">
          <ac:chgData name="Janette Warburton" userId="3e27661f259abf4c" providerId="LiveId" clId="{EEECA298-1531-4CD6-8639-1432A8271E59}" dt="2023-03-22T10:59:17.913" v="26" actId="478"/>
          <ac:spMkLst>
            <pc:docMk/>
            <pc:sldMk cId="777914276" sldId="306"/>
            <ac:spMk id="2" creationId="{879A2593-8735-8DC0-A69B-9A4C799DBC14}"/>
          </ac:spMkLst>
        </pc:spChg>
        <pc:spChg chg="add mod">
          <ac:chgData name="Janette Warburton" userId="3e27661f259abf4c" providerId="LiveId" clId="{EEECA298-1531-4CD6-8639-1432A8271E59}" dt="2023-03-22T10:59:18.412" v="27"/>
          <ac:spMkLst>
            <pc:docMk/>
            <pc:sldMk cId="777914276" sldId="306"/>
            <ac:spMk id="3" creationId="{61A2284F-AAC9-D2AE-A6F2-EB1A965CE876}"/>
          </ac:spMkLst>
        </pc:spChg>
        <pc:spChg chg="del">
          <ac:chgData name="Janette Warburton" userId="3e27661f259abf4c" providerId="LiveId" clId="{EEECA298-1531-4CD6-8639-1432A8271E59}" dt="2023-03-22T10:59:13.374" v="22" actId="478"/>
          <ac:spMkLst>
            <pc:docMk/>
            <pc:sldMk cId="777914276" sldId="306"/>
            <ac:spMk id="131" creationId="{00000000-0000-0000-0000-000000000000}"/>
          </ac:spMkLst>
        </pc:spChg>
      </pc:sldChg>
      <pc:sldChg chg="addSp delSp modSp mod">
        <pc:chgData name="Janette Warburton" userId="3e27661f259abf4c" providerId="LiveId" clId="{EEECA298-1531-4CD6-8639-1432A8271E59}" dt="2023-03-22T10:59:11.382" v="21"/>
        <pc:sldMkLst>
          <pc:docMk/>
          <pc:sldMk cId="3581105088" sldId="307"/>
        </pc:sldMkLst>
        <pc:spChg chg="add mod">
          <ac:chgData name="Janette Warburton" userId="3e27661f259abf4c" providerId="LiveId" clId="{EEECA298-1531-4CD6-8639-1432A8271E59}" dt="2023-03-22T10:59:11.382" v="21"/>
          <ac:spMkLst>
            <pc:docMk/>
            <pc:sldMk cId="3581105088" sldId="307"/>
            <ac:spMk id="3" creationId="{E9E3A14D-8981-B864-4F64-1020B76CC697}"/>
          </ac:spMkLst>
        </pc:spChg>
        <pc:spChg chg="del">
          <ac:chgData name="Janette Warburton" userId="3e27661f259abf4c" providerId="LiveId" clId="{EEECA298-1531-4CD6-8639-1432A8271E59}" dt="2023-03-22T10:59:10.898" v="20" actId="478"/>
          <ac:spMkLst>
            <pc:docMk/>
            <pc:sldMk cId="3581105088" sldId="307"/>
            <ac:spMk id="131" creationId="{00000000-0000-0000-0000-000000000000}"/>
          </ac:spMkLst>
        </pc:spChg>
      </pc:sldChg>
      <pc:sldChg chg="addSp delSp modSp mod">
        <pc:chgData name="Janette Warburton" userId="3e27661f259abf4c" providerId="LiveId" clId="{EEECA298-1531-4CD6-8639-1432A8271E59}" dt="2023-03-22T10:59:09.409" v="19"/>
        <pc:sldMkLst>
          <pc:docMk/>
          <pc:sldMk cId="723300080" sldId="308"/>
        </pc:sldMkLst>
        <pc:spChg chg="add mod">
          <ac:chgData name="Janette Warburton" userId="3e27661f259abf4c" providerId="LiveId" clId="{EEECA298-1531-4CD6-8639-1432A8271E59}" dt="2023-03-22T10:59:09.409" v="19"/>
          <ac:spMkLst>
            <pc:docMk/>
            <pc:sldMk cId="723300080" sldId="308"/>
            <ac:spMk id="4" creationId="{300A8408-55B0-8B89-4271-CDB099079151}"/>
          </ac:spMkLst>
        </pc:spChg>
        <pc:spChg chg="del">
          <ac:chgData name="Janette Warburton" userId="3e27661f259abf4c" providerId="LiveId" clId="{EEECA298-1531-4CD6-8639-1432A8271E59}" dt="2023-03-22T10:59:08.921" v="18" actId="478"/>
          <ac:spMkLst>
            <pc:docMk/>
            <pc:sldMk cId="723300080" sldId="308"/>
            <ac:spMk id="131" creationId="{00000000-0000-0000-0000-000000000000}"/>
          </ac:spMkLst>
        </pc:spChg>
      </pc:sldChg>
      <pc:sldChg chg="addSp delSp modSp mod">
        <pc:chgData name="Janette Warburton" userId="3e27661f259abf4c" providerId="LiveId" clId="{EEECA298-1531-4CD6-8639-1432A8271E59}" dt="2023-03-22T10:59:06.772" v="17"/>
        <pc:sldMkLst>
          <pc:docMk/>
          <pc:sldMk cId="3045055877" sldId="309"/>
        </pc:sldMkLst>
        <pc:spChg chg="add mod">
          <ac:chgData name="Janette Warburton" userId="3e27661f259abf4c" providerId="LiveId" clId="{EEECA298-1531-4CD6-8639-1432A8271E59}" dt="2023-03-22T10:59:06.772" v="17"/>
          <ac:spMkLst>
            <pc:docMk/>
            <pc:sldMk cId="3045055877" sldId="309"/>
            <ac:spMk id="4" creationId="{031E2952-C8D9-0742-2089-C9EFD67F3C02}"/>
          </ac:spMkLst>
        </pc:spChg>
        <pc:spChg chg="del">
          <ac:chgData name="Janette Warburton" userId="3e27661f259abf4c" providerId="LiveId" clId="{EEECA298-1531-4CD6-8639-1432A8271E59}" dt="2023-03-22T10:59:06.259" v="16" actId="478"/>
          <ac:spMkLst>
            <pc:docMk/>
            <pc:sldMk cId="3045055877" sldId="309"/>
            <ac:spMk id="131" creationId="{00000000-0000-0000-0000-000000000000}"/>
          </ac:spMkLst>
        </pc:spChg>
      </pc:sldChg>
      <pc:sldChg chg="addSp delSp modSp mod">
        <pc:chgData name="Janette Warburton" userId="3e27661f259abf4c" providerId="LiveId" clId="{EEECA298-1531-4CD6-8639-1432A8271E59}" dt="2023-03-22T10:59:03.653" v="15"/>
        <pc:sldMkLst>
          <pc:docMk/>
          <pc:sldMk cId="924605240" sldId="310"/>
        </pc:sldMkLst>
        <pc:spChg chg="add mod">
          <ac:chgData name="Janette Warburton" userId="3e27661f259abf4c" providerId="LiveId" clId="{EEECA298-1531-4CD6-8639-1432A8271E59}" dt="2023-03-22T10:59:03.653" v="15"/>
          <ac:spMkLst>
            <pc:docMk/>
            <pc:sldMk cId="924605240" sldId="310"/>
            <ac:spMk id="4" creationId="{0C223F0D-634C-8B05-C5A4-B062398ABCC6}"/>
          </ac:spMkLst>
        </pc:spChg>
        <pc:spChg chg="del">
          <ac:chgData name="Janette Warburton" userId="3e27661f259abf4c" providerId="LiveId" clId="{EEECA298-1531-4CD6-8639-1432A8271E59}" dt="2023-03-22T10:59:03.074" v="14" actId="478"/>
          <ac:spMkLst>
            <pc:docMk/>
            <pc:sldMk cId="924605240" sldId="310"/>
            <ac:spMk id="131" creationId="{00000000-0000-0000-0000-000000000000}"/>
          </ac:spMkLst>
        </pc:spChg>
      </pc:sldChg>
      <pc:sldChg chg="addSp delSp modSp mod">
        <pc:chgData name="Janette Warburton" userId="3e27661f259abf4c" providerId="LiveId" clId="{EEECA298-1531-4CD6-8639-1432A8271E59}" dt="2023-03-22T10:59:01.023" v="13"/>
        <pc:sldMkLst>
          <pc:docMk/>
          <pc:sldMk cId="817620687" sldId="311"/>
        </pc:sldMkLst>
        <pc:spChg chg="add mod">
          <ac:chgData name="Janette Warburton" userId="3e27661f259abf4c" providerId="LiveId" clId="{EEECA298-1531-4CD6-8639-1432A8271E59}" dt="2023-03-22T10:59:01.023" v="13"/>
          <ac:spMkLst>
            <pc:docMk/>
            <pc:sldMk cId="817620687" sldId="311"/>
            <ac:spMk id="4" creationId="{4E55CFDC-18C1-55B5-6509-8A7D53B311C5}"/>
          </ac:spMkLst>
        </pc:spChg>
        <pc:spChg chg="del">
          <ac:chgData name="Janette Warburton" userId="3e27661f259abf4c" providerId="LiveId" clId="{EEECA298-1531-4CD6-8639-1432A8271E59}" dt="2023-03-22T10:59:00.557" v="12" actId="478"/>
          <ac:spMkLst>
            <pc:docMk/>
            <pc:sldMk cId="817620687" sldId="311"/>
            <ac:spMk id="131" creationId="{00000000-0000-0000-0000-000000000000}"/>
          </ac:spMkLst>
        </pc:spChg>
      </pc:sldChg>
      <pc:sldChg chg="addSp delSp modSp mod">
        <pc:chgData name="Janette Warburton" userId="3e27661f259abf4c" providerId="LiveId" clId="{EEECA298-1531-4CD6-8639-1432A8271E59}" dt="2023-03-22T10:58:58.578" v="11"/>
        <pc:sldMkLst>
          <pc:docMk/>
          <pc:sldMk cId="1871046801" sldId="312"/>
        </pc:sldMkLst>
        <pc:spChg chg="add mod">
          <ac:chgData name="Janette Warburton" userId="3e27661f259abf4c" providerId="LiveId" clId="{EEECA298-1531-4CD6-8639-1432A8271E59}" dt="2023-03-22T10:58:58.578" v="11"/>
          <ac:spMkLst>
            <pc:docMk/>
            <pc:sldMk cId="1871046801" sldId="312"/>
            <ac:spMk id="4" creationId="{A263B6A8-E3E5-137B-5CA1-9BA5B1F6C331}"/>
          </ac:spMkLst>
        </pc:spChg>
        <pc:spChg chg="del">
          <ac:chgData name="Janette Warburton" userId="3e27661f259abf4c" providerId="LiveId" clId="{EEECA298-1531-4CD6-8639-1432A8271E59}" dt="2023-03-22T10:58:57.992" v="10" actId="478"/>
          <ac:spMkLst>
            <pc:docMk/>
            <pc:sldMk cId="1871046801" sldId="312"/>
            <ac:spMk id="131" creationId="{00000000-0000-0000-0000-000000000000}"/>
          </ac:spMkLst>
        </pc:spChg>
      </pc:sldChg>
      <pc:sldChg chg="addSp delSp modSp mod">
        <pc:chgData name="Janette Warburton" userId="3e27661f259abf4c" providerId="LiveId" clId="{EEECA298-1531-4CD6-8639-1432A8271E59}" dt="2023-03-22T10:58:55.698" v="9"/>
        <pc:sldMkLst>
          <pc:docMk/>
          <pc:sldMk cId="2853334329" sldId="313"/>
        </pc:sldMkLst>
        <pc:spChg chg="add mod">
          <ac:chgData name="Janette Warburton" userId="3e27661f259abf4c" providerId="LiveId" clId="{EEECA298-1531-4CD6-8639-1432A8271E59}" dt="2023-03-22T10:58:55.698" v="9"/>
          <ac:spMkLst>
            <pc:docMk/>
            <pc:sldMk cId="2853334329" sldId="313"/>
            <ac:spMk id="4" creationId="{EFBCBD49-5B4C-3DD8-037A-7D6E997F79E5}"/>
          </ac:spMkLst>
        </pc:spChg>
        <pc:spChg chg="del">
          <ac:chgData name="Janette Warburton" userId="3e27661f259abf4c" providerId="LiveId" clId="{EEECA298-1531-4CD6-8639-1432A8271E59}" dt="2023-03-22T10:58:55.479" v="8" actId="478"/>
          <ac:spMkLst>
            <pc:docMk/>
            <pc:sldMk cId="2853334329" sldId="313"/>
            <ac:spMk id="131" creationId="{00000000-0000-0000-0000-000000000000}"/>
          </ac:spMkLst>
        </pc:spChg>
      </pc:sldChg>
      <pc:sldChg chg="modSp mod">
        <pc:chgData name="Janette Warburton" userId="3e27661f259abf4c" providerId="LiveId" clId="{EEECA298-1531-4CD6-8639-1432A8271E59}" dt="2023-03-22T10:58:50.691" v="7" actId="20577"/>
        <pc:sldMkLst>
          <pc:docMk/>
          <pc:sldMk cId="2611853512" sldId="314"/>
        </pc:sldMkLst>
        <pc:spChg chg="mod">
          <ac:chgData name="Janette Warburton" userId="3e27661f259abf4c" providerId="LiveId" clId="{EEECA298-1531-4CD6-8639-1432A8271E59}" dt="2023-03-22T10:58:50.691" v="7" actId="20577"/>
          <ac:spMkLst>
            <pc:docMk/>
            <pc:sldMk cId="2611853512" sldId="314"/>
            <ac:spMk id="13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68200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49522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73709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80862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68299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220086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1942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47519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0263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6067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7779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13155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21137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423229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79978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236768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7265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753559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435338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27182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5422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33828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57632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48344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35313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55856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39498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305001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4405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50537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06190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93260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525195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45484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35046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15991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52796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856759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6323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46065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174326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96333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59269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243572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573385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41959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462321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153183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49071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20341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33686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61557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234425"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Inequalities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043082"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Inequalities</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069976"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Inequalities</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420932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Inequalities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image" Target="../media/image31.png"/><Relationship Id="rId7"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33.jpg"/><Relationship Id="rId3" Type="http://schemas.openxmlformats.org/officeDocument/2006/relationships/image" Target="../media/image36.png"/><Relationship Id="rId7" Type="http://schemas.openxmlformats.org/officeDocument/2006/relationships/image" Target="../media/image32.jp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41.png"/><Relationship Id="rId7" Type="http://schemas.openxmlformats.org/officeDocument/2006/relationships/image" Target="../media/image36.jp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2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77.pn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13.jpg"/></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35.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20.png"/><Relationship Id="rId7" Type="http://schemas.openxmlformats.org/officeDocument/2006/relationships/image" Target="../media/image19.jp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84.png"/><Relationship Id="rId9" Type="http://schemas.openxmlformats.org/officeDocument/2006/relationships/image" Target="../media/image21.jpg"/></Relationships>
</file>

<file path=ppt/slides/_rels/slide36.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26.png"/><Relationship Id="rId7" Type="http://schemas.openxmlformats.org/officeDocument/2006/relationships/image" Target="../media/image23.jp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22.jpg"/><Relationship Id="rId5" Type="http://schemas.openxmlformats.org/officeDocument/2006/relationships/image" Target="../media/image17.png"/><Relationship Id="rId4" Type="http://schemas.openxmlformats.org/officeDocument/2006/relationships/image" Target="../media/image85.png"/><Relationship Id="rId9" Type="http://schemas.openxmlformats.org/officeDocument/2006/relationships/image" Target="../media/image25.jpg"/></Relationships>
</file>

<file path=ppt/slides/_rels/slide37.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31.png"/><Relationship Id="rId7" Type="http://schemas.openxmlformats.org/officeDocument/2006/relationships/image" Target="../media/image27.jp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26.jpg"/><Relationship Id="rId5" Type="http://schemas.openxmlformats.org/officeDocument/2006/relationships/image" Target="../media/image17.png"/><Relationship Id="rId4" Type="http://schemas.openxmlformats.org/officeDocument/2006/relationships/image" Target="../media/image86.png"/><Relationship Id="rId9" Type="http://schemas.openxmlformats.org/officeDocument/2006/relationships/image" Target="../media/image29.jpg"/></Relationships>
</file>

<file path=ppt/slides/_rels/slide38.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36.png"/><Relationship Id="rId7" Type="http://schemas.openxmlformats.org/officeDocument/2006/relationships/image" Target="../media/image31.jp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30.jpg"/><Relationship Id="rId5" Type="http://schemas.openxmlformats.org/officeDocument/2006/relationships/image" Target="../media/image17.png"/><Relationship Id="rId4" Type="http://schemas.openxmlformats.org/officeDocument/2006/relationships/image" Target="../media/image87.png"/><Relationship Id="rId9" Type="http://schemas.openxmlformats.org/officeDocument/2006/relationships/image" Target="../media/image33.jpg"/></Relationships>
</file>

<file path=ppt/slides/_rels/slide39.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41.png"/><Relationship Id="rId7" Type="http://schemas.openxmlformats.org/officeDocument/2006/relationships/image" Target="../media/image35.jp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34.jpg"/><Relationship Id="rId5" Type="http://schemas.openxmlformats.org/officeDocument/2006/relationships/image" Target="../media/image17.png"/><Relationship Id="rId4" Type="http://schemas.openxmlformats.org/officeDocument/2006/relationships/image" Target="../media/image88.png"/><Relationship Id="rId9" Type="http://schemas.openxmlformats.org/officeDocument/2006/relationships/image" Target="../media/image37.jp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89.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91.png"/></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92.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93.png"/></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94.png"/></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95.png"/></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96.png"/></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97.png"/></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98.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3.jpg"/></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99.png"/></Relationships>
</file>

<file path=ppt/slides/_rels/slide5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1.xml"/><Relationship Id="rId1" Type="http://schemas.openxmlformats.org/officeDocument/2006/relationships/slideLayout" Target="../slideLayouts/slideLayout3.xml"/><Relationship Id="rId4" Type="http://schemas.openxmlformats.org/officeDocument/2006/relationships/image" Target="../media/image100.png"/></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101.png"/></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3.xml"/><Relationship Id="rId1" Type="http://schemas.openxmlformats.org/officeDocument/2006/relationships/slideLayout" Target="../slideLayouts/slideLayout3.xml"/><Relationship Id="rId4" Type="http://schemas.openxmlformats.org/officeDocument/2006/relationships/image" Target="../media/image102.png"/></Relationships>
</file>

<file path=ppt/slides/_rels/slide5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103.png"/></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5.xml"/><Relationship Id="rId1" Type="http://schemas.openxmlformats.org/officeDocument/2006/relationships/slideLayout" Target="../slideLayouts/slideLayout3.xml"/><Relationship Id="rId4" Type="http://schemas.openxmlformats.org/officeDocument/2006/relationships/image" Target="../media/image104.png"/></Relationships>
</file>

<file path=ppt/slides/_rels/slide5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6.xml"/><Relationship Id="rId1" Type="http://schemas.openxmlformats.org/officeDocument/2006/relationships/slideLayout" Target="../slideLayouts/slideLayout3.xml"/><Relationship Id="rId4" Type="http://schemas.openxmlformats.org/officeDocument/2006/relationships/image" Target="../media/image10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20.png"/><Relationship Id="rId7"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6.png"/><Relationship Id="rId7"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3A0D872F-1FDF-72D6-B803-BA7368A82E10}"/>
                  </a:ext>
                </a:extLst>
              </p:cNvPr>
              <p:cNvGraphicFramePr/>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Represent the inequality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Sans"/>
                                  <a:cs typeface="Nunito Sans"/>
                                  <a:sym typeface="Nunito Sans"/>
                                </a:rPr>
                                <m:t>−2&lt;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&lt;3</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3A0D872F-1FDF-72D6-B803-BA7368A82E10}"/>
                  </a:ext>
                </a:extLst>
              </p:cNvPr>
              <p:cNvGraphicFramePr/>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8" t="-1053" r="-196" b="-1053"/>
                          </a:stretch>
                        </a:blipFill>
                      </a:tcPr>
                    </a:tc>
                    <a:extLst>
                      <a:ext uri="{0D108BD9-81ED-4DB2-BD59-A6C34878D82A}">
                        <a16:rowId xmlns:a16="http://schemas.microsoft.com/office/drawing/2014/main" val="10000"/>
                      </a:ext>
                    </a:extLst>
                  </a:tr>
                </a:tbl>
              </a:graphicData>
            </a:graphic>
          </p:graphicFrame>
        </mc:Fallback>
      </mc:AlternateContent>
      <p:graphicFrame>
        <p:nvGraphicFramePr>
          <p:cNvPr id="3" name="Table 2">
            <a:extLst>
              <a:ext uri="{FF2B5EF4-FFF2-40B4-BE49-F238E27FC236}">
                <a16:creationId xmlns:a16="http://schemas.microsoft.com/office/drawing/2014/main" id="{81D301B1-55B3-FE48-86D8-860B82FB89DC}"/>
              </a:ext>
            </a:extLst>
          </p:cNvPr>
          <p:cNvGraphicFramePr>
            <a:graphicFrameLocks noGrp="1"/>
          </p:cNvGraphicFramePr>
          <p:nvPr>
            <p:extLst>
              <p:ext uri="{D42A27DB-BD31-4B8C-83A1-F6EECF244321}">
                <p14:modId xmlns:p14="http://schemas.microsoft.com/office/powerpoint/2010/main" val="164922368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p:pic>
        <p:nvPicPr>
          <p:cNvPr id="6" name="Google Shape;331;p48">
            <a:extLst>
              <a:ext uri="{FF2B5EF4-FFF2-40B4-BE49-F238E27FC236}">
                <a16:creationId xmlns:a16="http://schemas.microsoft.com/office/drawing/2014/main" id="{14C1757F-BE29-5974-6603-5CDB07F7149E}"/>
              </a:ext>
            </a:extLst>
          </p:cNvPr>
          <p:cNvPicPr preferRelativeResize="0"/>
          <p:nvPr/>
        </p:nvPicPr>
        <p:blipFill>
          <a:blip r:embed="rId4">
            <a:alphaModFix/>
          </a:blip>
          <a:stretch>
            <a:fillRect/>
          </a:stretch>
        </p:blipFill>
        <p:spPr>
          <a:xfrm>
            <a:off x="934570" y="1335741"/>
            <a:ext cx="5010150" cy="806901"/>
          </a:xfrm>
          <a:prstGeom prst="rect">
            <a:avLst/>
          </a:prstGeom>
          <a:noFill/>
          <a:ln>
            <a:noFill/>
          </a:ln>
        </p:spPr>
      </p:pic>
      <p:pic>
        <p:nvPicPr>
          <p:cNvPr id="19" name="Google Shape;356;p50">
            <a:extLst>
              <a:ext uri="{FF2B5EF4-FFF2-40B4-BE49-F238E27FC236}">
                <a16:creationId xmlns:a16="http://schemas.microsoft.com/office/drawing/2014/main" id="{CC313D7D-2BC9-A959-5AA0-582DA8AD738E}"/>
              </a:ext>
            </a:extLst>
          </p:cNvPr>
          <p:cNvPicPr preferRelativeResize="0"/>
          <p:nvPr/>
        </p:nvPicPr>
        <p:blipFill rotWithShape="1">
          <a:blip r:embed="rId5">
            <a:alphaModFix/>
          </a:blip>
          <a:srcRect b="20055"/>
          <a:stretch/>
        </p:blipFill>
        <p:spPr>
          <a:xfrm>
            <a:off x="1294581" y="2285475"/>
            <a:ext cx="3189897" cy="457725"/>
          </a:xfrm>
          <a:prstGeom prst="rect">
            <a:avLst/>
          </a:prstGeom>
          <a:noFill/>
          <a:ln>
            <a:noFill/>
          </a:ln>
        </p:spPr>
      </p:pic>
      <p:pic>
        <p:nvPicPr>
          <p:cNvPr id="20" name="Google Shape;357;p50">
            <a:extLst>
              <a:ext uri="{FF2B5EF4-FFF2-40B4-BE49-F238E27FC236}">
                <a16:creationId xmlns:a16="http://schemas.microsoft.com/office/drawing/2014/main" id="{12B85045-28D7-0A3B-F5D5-DD6BD3ED7E17}"/>
              </a:ext>
            </a:extLst>
          </p:cNvPr>
          <p:cNvPicPr preferRelativeResize="0"/>
          <p:nvPr/>
        </p:nvPicPr>
        <p:blipFill rotWithShape="1">
          <a:blip r:embed="rId6">
            <a:alphaModFix/>
          </a:blip>
          <a:srcRect b="20054"/>
          <a:stretch/>
        </p:blipFill>
        <p:spPr>
          <a:xfrm>
            <a:off x="4902987" y="2285475"/>
            <a:ext cx="3189897" cy="457725"/>
          </a:xfrm>
          <a:prstGeom prst="rect">
            <a:avLst/>
          </a:prstGeom>
          <a:noFill/>
          <a:ln>
            <a:noFill/>
          </a:ln>
        </p:spPr>
      </p:pic>
      <p:pic>
        <p:nvPicPr>
          <p:cNvPr id="21" name="Google Shape;358;p50">
            <a:extLst>
              <a:ext uri="{FF2B5EF4-FFF2-40B4-BE49-F238E27FC236}">
                <a16:creationId xmlns:a16="http://schemas.microsoft.com/office/drawing/2014/main" id="{1C655E91-850A-FE8F-207A-F2BD917B868D}"/>
              </a:ext>
            </a:extLst>
          </p:cNvPr>
          <p:cNvPicPr preferRelativeResize="0"/>
          <p:nvPr/>
        </p:nvPicPr>
        <p:blipFill rotWithShape="1">
          <a:blip r:embed="rId7">
            <a:alphaModFix/>
          </a:blip>
          <a:srcRect b="20055"/>
          <a:stretch/>
        </p:blipFill>
        <p:spPr>
          <a:xfrm>
            <a:off x="1291011" y="3223769"/>
            <a:ext cx="3189917" cy="457725"/>
          </a:xfrm>
          <a:prstGeom prst="rect">
            <a:avLst/>
          </a:prstGeom>
          <a:noFill/>
          <a:ln>
            <a:noFill/>
          </a:ln>
        </p:spPr>
      </p:pic>
      <p:pic>
        <p:nvPicPr>
          <p:cNvPr id="22" name="Google Shape;359;p50">
            <a:extLst>
              <a:ext uri="{FF2B5EF4-FFF2-40B4-BE49-F238E27FC236}">
                <a16:creationId xmlns:a16="http://schemas.microsoft.com/office/drawing/2014/main" id="{F4B80B98-CFF7-675E-B209-D05FF78666E1}"/>
              </a:ext>
            </a:extLst>
          </p:cNvPr>
          <p:cNvPicPr preferRelativeResize="0"/>
          <p:nvPr/>
        </p:nvPicPr>
        <p:blipFill rotWithShape="1">
          <a:blip r:embed="rId8">
            <a:alphaModFix/>
          </a:blip>
          <a:srcRect b="20055"/>
          <a:stretch/>
        </p:blipFill>
        <p:spPr>
          <a:xfrm>
            <a:off x="4894024" y="3230133"/>
            <a:ext cx="3189917" cy="457725"/>
          </a:xfrm>
          <a:prstGeom prst="rect">
            <a:avLst/>
          </a:prstGeom>
          <a:noFill/>
          <a:ln>
            <a:noFill/>
          </a:ln>
        </p:spPr>
      </p:pic>
    </p:spTree>
    <p:extLst>
      <p:ext uri="{BB962C8B-B14F-4D97-AF65-F5344CB8AC3E}">
        <p14:creationId xmlns:p14="http://schemas.microsoft.com/office/powerpoint/2010/main" val="2269847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068AE6E-F3F3-E90A-BEF2-2C4E0D916519}"/>
                  </a:ext>
                </a:extLst>
              </p:cNvPr>
              <p:cNvGraphicFramePr/>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Represent the inequality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Sans"/>
                                  <a:cs typeface="Nunito Sans"/>
                                  <a:sym typeface="Nunito Sans"/>
                                </a:rPr>
                                <m:t>2</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&lt;</m:t>
                              </m:r>
                              <m:r>
                                <a:rPr lang="en-GB" sz="1600" b="0" i="0" u="none" strike="noStrike" cap="none" smtClean="0">
                                  <a:solidFill>
                                    <a:schemeClr val="dk1"/>
                                  </a:solidFill>
                                  <a:latin typeface="Cambria Math" panose="02040503050406030204" pitchFamily="18" charset="0"/>
                                  <a:ea typeface="Nunito Sans"/>
                                  <a:cs typeface="Nunito Sans"/>
                                  <a:sym typeface="Nunito Sans"/>
                                </a:rPr>
                                <m:t>7</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068AE6E-F3F3-E90A-BEF2-2C4E0D916519}"/>
                  </a:ext>
                </a:extLst>
              </p:cNvPr>
              <p:cNvGraphicFramePr/>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8" t="-1053" r="-196" b="-1053"/>
                          </a:stretch>
                        </a:blipFill>
                      </a:tcPr>
                    </a:tc>
                    <a:extLst>
                      <a:ext uri="{0D108BD9-81ED-4DB2-BD59-A6C34878D82A}">
                        <a16:rowId xmlns:a16="http://schemas.microsoft.com/office/drawing/2014/main" val="10000"/>
                      </a:ext>
                    </a:extLst>
                  </a:tr>
                </a:tbl>
              </a:graphicData>
            </a:graphic>
          </p:graphicFrame>
        </mc:Fallback>
      </mc:AlternateContent>
      <p:graphicFrame>
        <p:nvGraphicFramePr>
          <p:cNvPr id="3" name="Table 2">
            <a:extLst>
              <a:ext uri="{FF2B5EF4-FFF2-40B4-BE49-F238E27FC236}">
                <a16:creationId xmlns:a16="http://schemas.microsoft.com/office/drawing/2014/main" id="{56DDF259-7AAE-CF02-898F-F413E1B6DBC9}"/>
              </a:ext>
            </a:extLst>
          </p:cNvPr>
          <p:cNvGraphicFramePr>
            <a:graphicFrameLocks noGrp="1"/>
          </p:cNvGraphicFramePr>
          <p:nvPr>
            <p:extLst>
              <p:ext uri="{D42A27DB-BD31-4B8C-83A1-F6EECF244321}">
                <p14:modId xmlns:p14="http://schemas.microsoft.com/office/powerpoint/2010/main" val="382553124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p:pic>
        <p:nvPicPr>
          <p:cNvPr id="6" name="Google Shape;331;p48">
            <a:extLst>
              <a:ext uri="{FF2B5EF4-FFF2-40B4-BE49-F238E27FC236}">
                <a16:creationId xmlns:a16="http://schemas.microsoft.com/office/drawing/2014/main" id="{D0545648-5756-E7BD-ECA5-D4B47813F8C5}"/>
              </a:ext>
            </a:extLst>
          </p:cNvPr>
          <p:cNvPicPr preferRelativeResize="0"/>
          <p:nvPr/>
        </p:nvPicPr>
        <p:blipFill>
          <a:blip r:embed="rId4">
            <a:alphaModFix/>
          </a:blip>
          <a:stretch>
            <a:fillRect/>
          </a:stretch>
        </p:blipFill>
        <p:spPr>
          <a:xfrm>
            <a:off x="934570" y="1335741"/>
            <a:ext cx="5010150" cy="806901"/>
          </a:xfrm>
          <a:prstGeom prst="rect">
            <a:avLst/>
          </a:prstGeom>
          <a:noFill/>
          <a:ln>
            <a:noFill/>
          </a:ln>
        </p:spPr>
      </p:pic>
      <p:pic>
        <p:nvPicPr>
          <p:cNvPr id="15" name="Google Shape;368;p51">
            <a:extLst>
              <a:ext uri="{FF2B5EF4-FFF2-40B4-BE49-F238E27FC236}">
                <a16:creationId xmlns:a16="http://schemas.microsoft.com/office/drawing/2014/main" id="{90524016-6E2B-4F7B-22A8-70AD0FB4CCDE}"/>
              </a:ext>
            </a:extLst>
          </p:cNvPr>
          <p:cNvPicPr preferRelativeResize="0"/>
          <p:nvPr/>
        </p:nvPicPr>
        <p:blipFill rotWithShape="1">
          <a:blip r:embed="rId5">
            <a:alphaModFix/>
          </a:blip>
          <a:srcRect b="20182"/>
          <a:stretch/>
        </p:blipFill>
        <p:spPr>
          <a:xfrm>
            <a:off x="1303546" y="2285609"/>
            <a:ext cx="3180952" cy="457725"/>
          </a:xfrm>
          <a:prstGeom prst="rect">
            <a:avLst/>
          </a:prstGeom>
          <a:noFill/>
          <a:ln>
            <a:noFill/>
          </a:ln>
        </p:spPr>
      </p:pic>
      <p:pic>
        <p:nvPicPr>
          <p:cNvPr id="16" name="Google Shape;370;p51">
            <a:extLst>
              <a:ext uri="{FF2B5EF4-FFF2-40B4-BE49-F238E27FC236}">
                <a16:creationId xmlns:a16="http://schemas.microsoft.com/office/drawing/2014/main" id="{EAA2D93F-EAA7-C44A-B7D5-140FD53F7611}"/>
              </a:ext>
            </a:extLst>
          </p:cNvPr>
          <p:cNvPicPr preferRelativeResize="0"/>
          <p:nvPr/>
        </p:nvPicPr>
        <p:blipFill>
          <a:blip r:embed="rId6">
            <a:alphaModFix/>
          </a:blip>
          <a:stretch>
            <a:fillRect/>
          </a:stretch>
        </p:blipFill>
        <p:spPr>
          <a:xfrm>
            <a:off x="1291011" y="3224274"/>
            <a:ext cx="3189916" cy="567377"/>
          </a:xfrm>
          <a:prstGeom prst="rect">
            <a:avLst/>
          </a:prstGeom>
          <a:noFill/>
          <a:ln>
            <a:noFill/>
          </a:ln>
        </p:spPr>
      </p:pic>
      <p:pic>
        <p:nvPicPr>
          <p:cNvPr id="17" name="Google Shape;369;p51">
            <a:extLst>
              <a:ext uri="{FF2B5EF4-FFF2-40B4-BE49-F238E27FC236}">
                <a16:creationId xmlns:a16="http://schemas.microsoft.com/office/drawing/2014/main" id="{FB3D94D5-F88D-153B-4C0D-6E9F6D394919}"/>
              </a:ext>
            </a:extLst>
          </p:cNvPr>
          <p:cNvPicPr preferRelativeResize="0"/>
          <p:nvPr/>
        </p:nvPicPr>
        <p:blipFill rotWithShape="1">
          <a:blip r:embed="rId7">
            <a:alphaModFix/>
          </a:blip>
          <a:srcRect b="20143"/>
          <a:stretch/>
        </p:blipFill>
        <p:spPr>
          <a:xfrm>
            <a:off x="4902989" y="2285902"/>
            <a:ext cx="3189895" cy="457725"/>
          </a:xfrm>
          <a:prstGeom prst="rect">
            <a:avLst/>
          </a:prstGeom>
          <a:noFill/>
          <a:ln>
            <a:noFill/>
          </a:ln>
        </p:spPr>
      </p:pic>
      <p:pic>
        <p:nvPicPr>
          <p:cNvPr id="18" name="Google Shape;371;p51">
            <a:extLst>
              <a:ext uri="{FF2B5EF4-FFF2-40B4-BE49-F238E27FC236}">
                <a16:creationId xmlns:a16="http://schemas.microsoft.com/office/drawing/2014/main" id="{1811A2D6-22A5-74FC-7D24-91A848BED4B7}"/>
              </a:ext>
            </a:extLst>
          </p:cNvPr>
          <p:cNvPicPr preferRelativeResize="0"/>
          <p:nvPr/>
        </p:nvPicPr>
        <p:blipFill>
          <a:blip r:embed="rId8">
            <a:alphaModFix/>
          </a:blip>
          <a:stretch>
            <a:fillRect/>
          </a:stretch>
        </p:blipFill>
        <p:spPr>
          <a:xfrm>
            <a:off x="4894023" y="3228075"/>
            <a:ext cx="3189919" cy="567377"/>
          </a:xfrm>
          <a:prstGeom prst="rect">
            <a:avLst/>
          </a:prstGeom>
          <a:noFill/>
          <a:ln>
            <a:noFill/>
          </a:ln>
        </p:spPr>
      </p:pic>
    </p:spTree>
    <p:extLst>
      <p:ext uri="{BB962C8B-B14F-4D97-AF65-F5344CB8AC3E}">
        <p14:creationId xmlns:p14="http://schemas.microsoft.com/office/powerpoint/2010/main" val="732729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8EB6D80-11A7-7CA6-A9CB-9375616CB3FA}"/>
                  </a:ext>
                </a:extLst>
              </p:cNvPr>
              <p:cNvGraphicFramePr/>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Represent the inequality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Sans"/>
                                  <a:cs typeface="Nunito Sans"/>
                                  <a:sym typeface="Nunito Sans"/>
                                </a:rPr>
                                <m:t>−4</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&lt;</m:t>
                              </m:r>
                              <m:r>
                                <a:rPr lang="en-GB" sz="1600" b="0" i="0" u="none" strike="noStrike" cap="none" smtClean="0">
                                  <a:solidFill>
                                    <a:schemeClr val="dk1"/>
                                  </a:solidFill>
                                  <a:latin typeface="Cambria Math" panose="02040503050406030204" pitchFamily="18" charset="0"/>
                                  <a:ea typeface="Nunito Sans"/>
                                  <a:cs typeface="Nunito Sans"/>
                                  <a:sym typeface="Nunito Sans"/>
                                </a:rPr>
                                <m:t>8</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8EB6D80-11A7-7CA6-A9CB-9375616CB3FA}"/>
                  </a:ext>
                </a:extLst>
              </p:cNvPr>
              <p:cNvGraphicFramePr/>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8" t="-1053" r="-196" b="-1053"/>
                          </a:stretch>
                        </a:blipFill>
                      </a:tcPr>
                    </a:tc>
                    <a:extLst>
                      <a:ext uri="{0D108BD9-81ED-4DB2-BD59-A6C34878D82A}">
                        <a16:rowId xmlns:a16="http://schemas.microsoft.com/office/drawing/2014/main" val="10000"/>
                      </a:ext>
                    </a:extLst>
                  </a:tr>
                </a:tbl>
              </a:graphicData>
            </a:graphic>
          </p:graphicFrame>
        </mc:Fallback>
      </mc:AlternateContent>
      <p:graphicFrame>
        <p:nvGraphicFramePr>
          <p:cNvPr id="3" name="Table 2">
            <a:extLst>
              <a:ext uri="{FF2B5EF4-FFF2-40B4-BE49-F238E27FC236}">
                <a16:creationId xmlns:a16="http://schemas.microsoft.com/office/drawing/2014/main" id="{78410B76-E349-018C-6C61-549E0C772B9D}"/>
              </a:ext>
            </a:extLst>
          </p:cNvPr>
          <p:cNvGraphicFramePr>
            <a:graphicFrameLocks noGrp="1"/>
          </p:cNvGraphicFramePr>
          <p:nvPr>
            <p:extLst>
              <p:ext uri="{D42A27DB-BD31-4B8C-83A1-F6EECF244321}">
                <p14:modId xmlns:p14="http://schemas.microsoft.com/office/powerpoint/2010/main" val="11910244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p:pic>
        <p:nvPicPr>
          <p:cNvPr id="6" name="Google Shape;331;p48">
            <a:extLst>
              <a:ext uri="{FF2B5EF4-FFF2-40B4-BE49-F238E27FC236}">
                <a16:creationId xmlns:a16="http://schemas.microsoft.com/office/drawing/2014/main" id="{9A4D5680-BB99-F75D-30F6-929483D7BE5A}"/>
              </a:ext>
            </a:extLst>
          </p:cNvPr>
          <p:cNvPicPr preferRelativeResize="0"/>
          <p:nvPr/>
        </p:nvPicPr>
        <p:blipFill>
          <a:blip r:embed="rId4">
            <a:alphaModFix/>
          </a:blip>
          <a:stretch>
            <a:fillRect/>
          </a:stretch>
        </p:blipFill>
        <p:spPr>
          <a:xfrm>
            <a:off x="934570" y="1335741"/>
            <a:ext cx="5010150" cy="806901"/>
          </a:xfrm>
          <a:prstGeom prst="rect">
            <a:avLst/>
          </a:prstGeom>
          <a:noFill/>
          <a:ln>
            <a:noFill/>
          </a:ln>
        </p:spPr>
      </p:pic>
      <p:pic>
        <p:nvPicPr>
          <p:cNvPr id="15" name="Google Shape;380;p52">
            <a:extLst>
              <a:ext uri="{FF2B5EF4-FFF2-40B4-BE49-F238E27FC236}">
                <a16:creationId xmlns:a16="http://schemas.microsoft.com/office/drawing/2014/main" id="{19C002E5-7762-A8C3-4578-0249FB4938F6}"/>
              </a:ext>
            </a:extLst>
          </p:cNvPr>
          <p:cNvPicPr preferRelativeResize="0"/>
          <p:nvPr/>
        </p:nvPicPr>
        <p:blipFill rotWithShape="1">
          <a:blip r:embed="rId5">
            <a:alphaModFix/>
          </a:blip>
          <a:srcRect b="16881"/>
          <a:stretch/>
        </p:blipFill>
        <p:spPr>
          <a:xfrm>
            <a:off x="1294581" y="2282923"/>
            <a:ext cx="3198882" cy="478207"/>
          </a:xfrm>
          <a:prstGeom prst="rect">
            <a:avLst/>
          </a:prstGeom>
          <a:noFill/>
          <a:ln>
            <a:noFill/>
          </a:ln>
        </p:spPr>
      </p:pic>
      <p:pic>
        <p:nvPicPr>
          <p:cNvPr id="16" name="Google Shape;381;p52">
            <a:extLst>
              <a:ext uri="{FF2B5EF4-FFF2-40B4-BE49-F238E27FC236}">
                <a16:creationId xmlns:a16="http://schemas.microsoft.com/office/drawing/2014/main" id="{C6743F38-65B9-50F2-C487-BF9C4BD9006C}"/>
              </a:ext>
            </a:extLst>
          </p:cNvPr>
          <p:cNvPicPr preferRelativeResize="0"/>
          <p:nvPr/>
        </p:nvPicPr>
        <p:blipFill rotWithShape="1">
          <a:blip r:embed="rId6">
            <a:alphaModFix/>
          </a:blip>
          <a:srcRect b="16454"/>
          <a:stretch/>
        </p:blipFill>
        <p:spPr>
          <a:xfrm>
            <a:off x="4896296" y="2281552"/>
            <a:ext cx="3214541" cy="479578"/>
          </a:xfrm>
          <a:prstGeom prst="rect">
            <a:avLst/>
          </a:prstGeom>
          <a:noFill/>
          <a:ln>
            <a:noFill/>
          </a:ln>
        </p:spPr>
      </p:pic>
      <p:pic>
        <p:nvPicPr>
          <p:cNvPr id="17" name="Google Shape;382;p52">
            <a:extLst>
              <a:ext uri="{FF2B5EF4-FFF2-40B4-BE49-F238E27FC236}">
                <a16:creationId xmlns:a16="http://schemas.microsoft.com/office/drawing/2014/main" id="{557C157E-ACD9-80CC-F618-44DDCFEEDC6E}"/>
              </a:ext>
            </a:extLst>
          </p:cNvPr>
          <p:cNvPicPr preferRelativeResize="0"/>
          <p:nvPr/>
        </p:nvPicPr>
        <p:blipFill rotWithShape="1">
          <a:blip r:embed="rId7">
            <a:alphaModFix/>
          </a:blip>
          <a:srcRect b="17190"/>
          <a:stretch/>
        </p:blipFill>
        <p:spPr>
          <a:xfrm>
            <a:off x="1270114" y="3224275"/>
            <a:ext cx="3233883" cy="478208"/>
          </a:xfrm>
          <a:prstGeom prst="rect">
            <a:avLst/>
          </a:prstGeom>
          <a:noFill/>
          <a:ln>
            <a:noFill/>
          </a:ln>
        </p:spPr>
      </p:pic>
      <p:pic>
        <p:nvPicPr>
          <p:cNvPr id="18" name="Google Shape;383;p52">
            <a:extLst>
              <a:ext uri="{FF2B5EF4-FFF2-40B4-BE49-F238E27FC236}">
                <a16:creationId xmlns:a16="http://schemas.microsoft.com/office/drawing/2014/main" id="{3DBB5391-721B-84D2-E773-BFBA121AA250}"/>
              </a:ext>
            </a:extLst>
          </p:cNvPr>
          <p:cNvPicPr preferRelativeResize="0"/>
          <p:nvPr/>
        </p:nvPicPr>
        <p:blipFill rotWithShape="1">
          <a:blip r:embed="rId8">
            <a:alphaModFix/>
          </a:blip>
          <a:srcRect b="17631"/>
          <a:stretch/>
        </p:blipFill>
        <p:spPr>
          <a:xfrm>
            <a:off x="4893721" y="3226262"/>
            <a:ext cx="3214541" cy="476221"/>
          </a:xfrm>
          <a:prstGeom prst="rect">
            <a:avLst/>
          </a:prstGeom>
          <a:noFill/>
          <a:ln>
            <a:noFill/>
          </a:ln>
        </p:spPr>
      </p:pic>
    </p:spTree>
    <p:extLst>
      <p:ext uri="{BB962C8B-B14F-4D97-AF65-F5344CB8AC3E}">
        <p14:creationId xmlns:p14="http://schemas.microsoft.com/office/powerpoint/2010/main" val="3213691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68A76E15-441D-8DD1-1C19-333F1B64BD5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3&lt;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&lt;7</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68A76E15-441D-8DD1-1C19-333F1B64BD5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A0E5AEBC-8EAA-C9E0-D909-48938E50A983}"/>
                  </a:ext>
                </a:extLst>
              </p:cNvPr>
              <p:cNvGraphicFramePr>
                <a:graphicFrameLocks noGrp="1"/>
              </p:cNvGraphicFramePr>
              <p:nvPr>
                <p:extLst>
                  <p:ext uri="{D42A27DB-BD31-4B8C-83A1-F6EECF244321}">
                    <p14:modId xmlns:p14="http://schemas.microsoft.com/office/powerpoint/2010/main" val="406842592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4, 5, 6</m:t>
                              </m:r>
                            </m:oMath>
                          </a14:m>
                          <a:endParaRPr lang="en-GB" sz="1600" dirty="0">
                            <a:solidFill>
                              <a:schemeClr val="tx1"/>
                            </a:solidFill>
                            <a:latin typeface="Nunito" pitchFamily="2" charset="0"/>
                            <a:ea typeface="Nunito Sans"/>
                            <a:cs typeface="Nunito Sans"/>
                            <a:sym typeface="Nunito Sans"/>
                          </a:endParaRPr>
                        </a:p>
                        <a:p>
                          <a:r>
                            <a:rPr lang="en-GB" sz="1400" dirty="0">
                              <a:solidFill>
                                <a:srgbClr val="00BC89"/>
                              </a:solidFill>
                              <a:latin typeface="Nunito Sans" pitchFamily="2" charset="77"/>
                              <a:ea typeface="Nunito Sans"/>
                              <a:cs typeface="Nunito Sans"/>
                              <a:sym typeface="Nunito Sans"/>
                            </a:rPr>
                            <a:t> </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3, 4, 5, 6, 7</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4, 5, 6, 7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3, 4, 5, 6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A0E5AEBC-8EAA-C9E0-D909-48938E50A983}"/>
                  </a:ext>
                </a:extLst>
              </p:cNvPr>
              <p:cNvGraphicFramePr>
                <a:graphicFrameLocks noGrp="1"/>
              </p:cNvGraphicFramePr>
              <p:nvPr>
                <p:extLst>
                  <p:ext uri="{D42A27DB-BD31-4B8C-83A1-F6EECF244321}">
                    <p14:modId xmlns:p14="http://schemas.microsoft.com/office/powerpoint/2010/main" val="406842592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96172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C10872A-968A-2274-F21D-F88160B58100}"/>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&lt;2</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C10872A-968A-2274-F21D-F88160B58100}"/>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21FA7B1-3CF9-64DC-E198-4416A5EF4252}"/>
                  </a:ext>
                </a:extLst>
              </p:cNvPr>
              <p:cNvGraphicFramePr>
                <a:graphicFrameLocks noGrp="1"/>
              </p:cNvGraphicFramePr>
              <p:nvPr>
                <p:extLst>
                  <p:ext uri="{D42A27DB-BD31-4B8C-83A1-F6EECF244321}">
                    <p14:modId xmlns:p14="http://schemas.microsoft.com/office/powerpoint/2010/main" val="28552299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−1, 0, 1</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 −1, 0, 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 −1, 0, 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−1, 0, 1, 2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B21FA7B1-3CF9-64DC-E198-4416A5EF4252}"/>
                  </a:ext>
                </a:extLst>
              </p:cNvPr>
              <p:cNvGraphicFramePr>
                <a:graphicFrameLocks noGrp="1"/>
              </p:cNvGraphicFramePr>
              <p:nvPr>
                <p:extLst>
                  <p:ext uri="{D42A27DB-BD31-4B8C-83A1-F6EECF244321}">
                    <p14:modId xmlns:p14="http://schemas.microsoft.com/office/powerpoint/2010/main" val="28552299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578316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E4E611D0-EF2C-42D7-92D2-2484E26660E5}"/>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0&lt;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&lt;2.5</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E4E611D0-EF2C-42D7-92D2-2484E26660E5}"/>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8E31E50-D6AB-F9F2-E873-010B6D89EC8B}"/>
                  </a:ext>
                </a:extLst>
              </p:cNvPr>
              <p:cNvGraphicFramePr>
                <a:graphicFrameLocks noGrp="1"/>
              </p:cNvGraphicFramePr>
              <p:nvPr>
                <p:extLst>
                  <p:ext uri="{D42A27DB-BD31-4B8C-83A1-F6EECF244321}">
                    <p14:modId xmlns:p14="http://schemas.microsoft.com/office/powerpoint/2010/main" val="3577580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0, 1, 2</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0, 1, 2, 3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1, 2, 3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8E31E50-D6AB-F9F2-E873-010B6D89EC8B}"/>
                  </a:ext>
                </a:extLst>
              </p:cNvPr>
              <p:cNvGraphicFramePr>
                <a:graphicFrameLocks noGrp="1"/>
              </p:cNvGraphicFramePr>
              <p:nvPr>
                <p:extLst>
                  <p:ext uri="{D42A27DB-BD31-4B8C-83A1-F6EECF244321}">
                    <p14:modId xmlns:p14="http://schemas.microsoft.com/office/powerpoint/2010/main" val="3577580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106440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8002833-FC7B-9E96-4CFA-7E9A30A0E952}"/>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0"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0.4≤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8002833-FC7B-9E96-4CFA-7E9A30A0E952}"/>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EA70B6D-A10D-7DBD-BC39-6CDE5FDA79A6}"/>
                  </a:ext>
                </a:extLst>
              </p:cNvPr>
              <p:cNvGraphicFramePr>
                <a:graphicFrameLocks noGrp="1"/>
              </p:cNvGraphicFramePr>
              <p:nvPr>
                <p:extLst>
                  <p:ext uri="{D42A27DB-BD31-4B8C-83A1-F6EECF244321}">
                    <p14:modId xmlns:p14="http://schemas.microsoft.com/office/powerpoint/2010/main" val="42902697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−0.4, 0, 1, 2, 3, 4</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1, 2, 3, 4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0" smtClean="0">
                                  <a:solidFill>
                                    <a:schemeClr val="tx1"/>
                                  </a:solidFill>
                                  <a:latin typeface="Cambria Math" panose="02040503050406030204" pitchFamily="18" charset="0"/>
                                </a:rPr>
                                <m:t>0, </m:t>
                              </m:r>
                              <m:r>
                                <a:rPr lang="en-GB" sz="1600" b="0" i="1" smtClean="0">
                                  <a:solidFill>
                                    <a:schemeClr val="tx1"/>
                                  </a:solidFill>
                                  <a:latin typeface="Cambria Math" panose="02040503050406030204" pitchFamily="18" charset="0"/>
                                </a:rPr>
                                <m:t>1, 2, 3, 4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EA70B6D-A10D-7DBD-BC39-6CDE5FDA79A6}"/>
                  </a:ext>
                </a:extLst>
              </p:cNvPr>
              <p:cNvGraphicFramePr>
                <a:graphicFrameLocks noGrp="1"/>
              </p:cNvGraphicFramePr>
              <p:nvPr>
                <p:extLst>
                  <p:ext uri="{D42A27DB-BD31-4B8C-83A1-F6EECF244321}">
                    <p14:modId xmlns:p14="http://schemas.microsoft.com/office/powerpoint/2010/main" val="42902697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234847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90FD822-8F01-D73D-4AD7-898362A4ECD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+5&gt;8</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90FD822-8F01-D73D-4AD7-898362A4ECD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4B4A7AE9-E749-9411-D8E0-1C27B9C69D31}"/>
                  </a:ext>
                </a:extLst>
              </p:cNvPr>
              <p:cNvGraphicFramePr>
                <a:graphicFrameLocks noGrp="1"/>
              </p:cNvGraphicFramePr>
              <p:nvPr>
                <p:extLst>
                  <p:ext uri="{D42A27DB-BD31-4B8C-83A1-F6EECF244321}">
                    <p14:modId xmlns:p14="http://schemas.microsoft.com/office/powerpoint/2010/main" val="142037590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&gt;−3</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4B4A7AE9-E749-9411-D8E0-1C27B9C69D31}"/>
                  </a:ext>
                </a:extLst>
              </p:cNvPr>
              <p:cNvGraphicFramePr>
                <a:graphicFrameLocks noGrp="1"/>
              </p:cNvGraphicFramePr>
              <p:nvPr>
                <p:extLst>
                  <p:ext uri="{D42A27DB-BD31-4B8C-83A1-F6EECF244321}">
                    <p14:modId xmlns:p14="http://schemas.microsoft.com/office/powerpoint/2010/main" val="142037590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478679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5F066C39-5605-C742-6D02-21BF5558701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−7≤9</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5F066C39-5605-C742-6D02-21BF5558701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92920C11-A802-7D00-AB75-405B474A7BC0}"/>
                  </a:ext>
                </a:extLst>
              </p:cNvPr>
              <p:cNvGraphicFramePr>
                <a:graphicFrameLocks noGrp="1"/>
              </p:cNvGraphicFramePr>
              <p:nvPr>
                <p:extLst>
                  <p:ext uri="{D42A27DB-BD31-4B8C-83A1-F6EECF244321}">
                    <p14:modId xmlns:p14="http://schemas.microsoft.com/office/powerpoint/2010/main" val="145253903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≤16</m:t>
                              </m:r>
                            </m:oMath>
                          </a14:m>
                          <a:endParaRPr lang="en-GB"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92920C11-A802-7D00-AB75-405B474A7BC0}"/>
                  </a:ext>
                </a:extLst>
              </p:cNvPr>
              <p:cNvGraphicFramePr>
                <a:graphicFrameLocks noGrp="1"/>
              </p:cNvGraphicFramePr>
              <p:nvPr>
                <p:extLst>
                  <p:ext uri="{D42A27DB-BD31-4B8C-83A1-F6EECF244321}">
                    <p14:modId xmlns:p14="http://schemas.microsoft.com/office/powerpoint/2010/main" val="145253903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324863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6B1DE06C-5C37-1D27-B7BD-2B7A90B085D2}"/>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−8≥7</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6B1DE06C-5C37-1D27-B7BD-2B7A90B085D2}"/>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6D50209-9FF5-709D-036F-1BA9FD2BE53C}"/>
                  </a:ext>
                </a:extLst>
              </p:cNvPr>
              <p:cNvGraphicFramePr>
                <a:graphicFrameLocks noGrp="1"/>
              </p:cNvGraphicFramePr>
              <p:nvPr>
                <p:extLst>
                  <p:ext uri="{D42A27DB-BD31-4B8C-83A1-F6EECF244321}">
                    <p14:modId xmlns:p14="http://schemas.microsoft.com/office/powerpoint/2010/main" val="24927641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6D50209-9FF5-709D-036F-1BA9FD2BE53C}"/>
                  </a:ext>
                </a:extLst>
              </p:cNvPr>
              <p:cNvGraphicFramePr>
                <a:graphicFrameLocks noGrp="1"/>
              </p:cNvGraphicFramePr>
              <p:nvPr>
                <p:extLst>
                  <p:ext uri="{D42A27DB-BD31-4B8C-83A1-F6EECF244321}">
                    <p14:modId xmlns:p14="http://schemas.microsoft.com/office/powerpoint/2010/main" val="24927641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22071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inequalities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99A67B3-84B4-9C99-9D2D-C267635FD5C6}"/>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11&lt;2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99A67B3-84B4-9C99-9D2D-C267635FD5C6}"/>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6F0866DF-D852-0A8A-4626-6D41C777FC1D}"/>
                  </a:ext>
                </a:extLst>
              </p:cNvPr>
              <p:cNvGraphicFramePr>
                <a:graphicFrameLocks noGrp="1"/>
              </p:cNvGraphicFramePr>
              <p:nvPr>
                <p:extLst>
                  <p:ext uri="{D42A27DB-BD31-4B8C-83A1-F6EECF244321}">
                    <p14:modId xmlns:p14="http://schemas.microsoft.com/office/powerpoint/2010/main" val="215444195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&lt;8</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6F0866DF-D852-0A8A-4626-6D41C777FC1D}"/>
                  </a:ext>
                </a:extLst>
              </p:cNvPr>
              <p:cNvGraphicFramePr>
                <a:graphicFrameLocks noGrp="1"/>
              </p:cNvGraphicFramePr>
              <p:nvPr>
                <p:extLst>
                  <p:ext uri="{D42A27DB-BD31-4B8C-83A1-F6EECF244321}">
                    <p14:modId xmlns:p14="http://schemas.microsoft.com/office/powerpoint/2010/main" val="215444195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240894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B7F60B38-54FD-6A46-D71D-0A4425F778F1}"/>
                  </a:ext>
                </a:extLst>
              </p:cNvPr>
              <p:cNvGraphicFramePr/>
              <p:nvPr>
                <p:extLst>
                  <p:ext uri="{D42A27DB-BD31-4B8C-83A1-F6EECF244321}">
                    <p14:modId xmlns:p14="http://schemas.microsoft.com/office/powerpoint/2010/main" val="127730136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27≤2−5</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B7F60B38-54FD-6A46-D71D-0A4425F778F1}"/>
                  </a:ext>
                </a:extLst>
              </p:cNvPr>
              <p:cNvGraphicFramePr/>
              <p:nvPr>
                <p:extLst>
                  <p:ext uri="{D42A27DB-BD31-4B8C-83A1-F6EECF244321}">
                    <p14:modId xmlns:p14="http://schemas.microsoft.com/office/powerpoint/2010/main" val="127730136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3731705A-FACB-E718-16EE-A04AF7447B22}"/>
                  </a:ext>
                </a:extLst>
              </p:cNvPr>
              <p:cNvGraphicFramePr>
                <a:graphicFrameLocks noGrp="1"/>
              </p:cNvGraphicFramePr>
              <p:nvPr>
                <p:extLst>
                  <p:ext uri="{D42A27DB-BD31-4B8C-83A1-F6EECF244321}">
                    <p14:modId xmlns:p14="http://schemas.microsoft.com/office/powerpoint/2010/main" val="7489617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&lt;−5</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3731705A-FACB-E718-16EE-A04AF7447B22}"/>
                  </a:ext>
                </a:extLst>
              </p:cNvPr>
              <p:cNvGraphicFramePr>
                <a:graphicFrameLocks noGrp="1"/>
              </p:cNvGraphicFramePr>
              <p:nvPr>
                <p:extLst>
                  <p:ext uri="{D42A27DB-BD31-4B8C-83A1-F6EECF244321}">
                    <p14:modId xmlns:p14="http://schemas.microsoft.com/office/powerpoint/2010/main" val="7489617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12198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3A40FA16-06BA-553D-62DB-5D720E85217C}"/>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+3≤9</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3A40FA16-06BA-553D-62DB-5D720E85217C}"/>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E4EA6716-B35D-164A-3DFB-175E1B830CD7}"/>
                  </a:ext>
                </a:extLst>
              </p:cNvPr>
              <p:cNvGraphicFramePr>
                <a:graphicFrameLocks noGrp="1"/>
              </p:cNvGraphicFramePr>
              <p:nvPr>
                <p:extLst>
                  <p:ext uri="{D42A27DB-BD31-4B8C-83A1-F6EECF244321}">
                    <p14:modId xmlns:p14="http://schemas.microsoft.com/office/powerpoint/2010/main" val="424977987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−7&lt;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0"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E4EA6716-B35D-164A-3DFB-175E1B830CD7}"/>
                  </a:ext>
                </a:extLst>
              </p:cNvPr>
              <p:cNvGraphicFramePr>
                <a:graphicFrameLocks noGrp="1"/>
              </p:cNvGraphicFramePr>
              <p:nvPr>
                <p:extLst>
                  <p:ext uri="{D42A27DB-BD31-4B8C-83A1-F6EECF244321}">
                    <p14:modId xmlns:p14="http://schemas.microsoft.com/office/powerpoint/2010/main" val="424977987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129120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1&lt;2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−5&lt;7</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50782001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&lt;1</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dirty="0" smtClean="0">
                                  <a:solidFill>
                                    <a:schemeClr val="tx1"/>
                                  </a:solidFill>
                                  <a:latin typeface="Cambria Math" panose="02040503050406030204" pitchFamily="18" charset="0"/>
                                </a:rPr>
                                <m:t>3&lt;</m:t>
                              </m:r>
                              <m:r>
                                <a:rPr lang="en-GB" sz="1600" b="0" i="1" dirty="0" smtClean="0">
                                  <a:solidFill>
                                    <a:schemeClr val="tx1"/>
                                  </a:solidFill>
                                  <a:latin typeface="Cambria Math" panose="02040503050406030204" pitchFamily="18" charset="0"/>
                                </a:rPr>
                                <m:t>𝑥</m:t>
                              </m:r>
                              <m:r>
                                <a:rPr lang="en-GB" sz="1600" b="0" i="1" dirty="0" smtClean="0">
                                  <a:solidFill>
                                    <a:schemeClr val="tx1"/>
                                  </a:solidFill>
                                  <a:latin typeface="Cambria Math" panose="02040503050406030204" pitchFamily="18" charset="0"/>
                                </a:rPr>
                                <m:t>&lt;6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r>
                            <a:rPr lang="en-GB" sz="1400" dirty="0">
                              <a:solidFill>
                                <a:schemeClr val="tx1"/>
                              </a:solidFill>
                              <a:latin typeface="Nunito" pitchFamily="2" charset="0"/>
                            </a:rPr>
                            <a:t> or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50782001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421086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21)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9&lt;1−4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&lt;17</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27721321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&lt;−2</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&gt;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27721321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661638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22)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≤10</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0375968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 −1, 0, 1, 2, 3, 4</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 −2, −1, 0, 1, 2, 3, 4, 5, 6, 7, 8, 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−4, −3, −2, −1, 0, 1, 2, 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r>
                                <a:rPr lang="en-GB" sz="1600" b="0" i="0" smtClean="0">
                                  <a:solidFill>
                                    <a:schemeClr val="tx1"/>
                                  </a:solidFill>
                                  <a:latin typeface="Cambria Math" panose="02040503050406030204" pitchFamily="18" charset="0"/>
                                </a:rPr>
                                <m:t>4, 5, 6, 7, 8, </m:t>
                              </m:r>
                              <m:r>
                                <a:rPr lang="en-GB" sz="1600" b="0" i="1" smtClean="0">
                                  <a:solidFill>
                                    <a:schemeClr val="tx1"/>
                                  </a:solidFill>
                                  <a:latin typeface="Cambria Math" panose="02040503050406030204" pitchFamily="18" charset="0"/>
                                </a:rPr>
                                <m:t>9, 10</m:t>
                              </m:r>
                            </m:oMath>
                          </a14:m>
                          <a:r>
                            <a:rPr lang="en-GB" sz="1600" b="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 −1, 0, 1, 2, 3, 4, 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0375968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034984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64763065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23)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1&lt;3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−2≤13</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64763065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33684675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1, 2, 3, 4, 5</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2, 3, 4, 5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2, 3, 4</m:t>
                              </m:r>
                            </m:oMath>
                          </a14:m>
                          <a:endParaRPr lang="en-GB" sz="1600" b="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1, 2, 3, 4, 5, 6, 7, 8, 9, 10, 11, 12, 13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33684675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0510955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24)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5&lt;2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+5&lt;16</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42243874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0, 1, 2, 3, 4, 5</m:t>
                              </m:r>
                            </m:oMath>
                          </a14:m>
                          <a:endParaRPr lang="en-GB" sz="1600" b="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5, 6, 7, 8, 9, 10, 11, 12, 13, 14, 15, 16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1, 2, 3, 4, 5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1, 2, 3, 4, 5, 6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42243874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147206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25) Solve the quadratic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−9&lt;0</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22146186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&lt;9</m:t>
                              </m:r>
                            </m:oMath>
                          </a14:m>
                          <a:endParaRPr lang="en-GB" sz="1600" b="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dirty="0" smtClean="0">
                                  <a:solidFill>
                                    <a:schemeClr val="tx1"/>
                                  </a:solidFill>
                                  <a:latin typeface="Cambria Math" panose="02040503050406030204" pitchFamily="18" charset="0"/>
                                </a:rPr>
                                <m:t>𝑥</m:t>
                              </m:r>
                              <m:r>
                                <a:rPr lang="en-GB" sz="1600" b="0" i="1" dirty="0"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0&lt;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22146186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131447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9676732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26)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&gt;0</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9676732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7056377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&gt;0</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u="none" dirty="0">
                              <a:solidFill>
                                <a:schemeClr val="tx1"/>
                              </a:solidFill>
                              <a:latin typeface="Nunito" pitchFamily="2" charset="0"/>
                            </a:rPr>
                            <a:t>D) </a:t>
                          </a:r>
                          <a14:m>
                            <m:oMath xmlns:m="http://schemas.openxmlformats.org/officeDocument/2006/math">
                              <m:r>
                                <a:rPr lang="en-GB" sz="1600" b="0" i="1" u="none" smtClean="0">
                                  <a:solidFill>
                                    <a:schemeClr val="tx1"/>
                                  </a:solidFill>
                                  <a:latin typeface="Cambria Math" panose="02040503050406030204" pitchFamily="18" charset="0"/>
                                </a:rPr>
                                <m:t>𝑥</m:t>
                              </m:r>
                              <m:r>
                                <a:rPr lang="en-GB" sz="1600" b="0" i="1" u="none" smtClean="0">
                                  <a:solidFill>
                                    <a:schemeClr val="tx1"/>
                                  </a:solidFill>
                                  <a:latin typeface="Cambria Math" panose="02040503050406030204" pitchFamily="18" charset="0"/>
                                </a:rPr>
                                <m:t>&lt;−4, </m:t>
                              </m:r>
                              <m:r>
                                <a:rPr lang="en-GB" sz="1600" b="0" i="1" u="none" smtClean="0">
                                  <a:solidFill>
                                    <a:schemeClr val="tx1"/>
                                  </a:solidFill>
                                  <a:latin typeface="Cambria Math" panose="02040503050406030204" pitchFamily="18" charset="0"/>
                                </a:rPr>
                                <m:t>𝑥</m:t>
                              </m:r>
                              <m:r>
                                <a:rPr lang="en-GB" sz="1600" b="0" i="1" u="none" smtClean="0">
                                  <a:solidFill>
                                    <a:schemeClr val="tx1"/>
                                  </a:solidFill>
                                  <a:latin typeface="Cambria Math" panose="02040503050406030204" pitchFamily="18" charset="0"/>
                                </a:rPr>
                                <m:t>&gt;0</m:t>
                              </m:r>
                            </m:oMath>
                          </a14:m>
                          <a:endParaRPr lang="en-GB" sz="1400" u="none"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u="none"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7056377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716065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6"/>
            <a:ext cx="8468691" cy="3400121"/>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26 multiple choice questions, each designed to assess each of the key skills required to master </a:t>
            </a:r>
            <a:r>
              <a:rPr lang="en-US" sz="1200" b="1" i="0" u="none" strike="noStrike" dirty="0">
                <a:solidFill>
                  <a:srgbClr val="1C1C1C"/>
                </a:solidFill>
                <a:effectLst/>
                <a:latin typeface="Nunito Sans" pitchFamily="2" charset="0"/>
              </a:rPr>
              <a:t>inequalities</a:t>
            </a:r>
            <a:r>
              <a:rPr lang="en-US" sz="1200" i="0" u="none" strike="noStrike" dirty="0">
                <a:solidFill>
                  <a:srgbClr val="1C1C1C"/>
                </a:solidFill>
                <a:effectLst/>
                <a:latin typeface="Nunito Sans" pitchFamily="2" charset="0"/>
              </a:rPr>
              <a:t>.</a:t>
            </a:r>
            <a:endParaRPr lang="en-US" sz="120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Inequality symbols and notation, changing the subject, negative numbers</a:t>
            </a:r>
            <a:r>
              <a:rPr lang="en-US" sz="120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inverse operations</a:t>
            </a:r>
            <a:r>
              <a:rPr lang="en-US" sz="1200" i="0" u="none" strike="noStrike" dirty="0">
                <a:solidFill>
                  <a:srgbClr val="000000"/>
                </a:solidFill>
                <a:effectLst/>
                <a:latin typeface="Nunito Sans" pitchFamily="2" charset="0"/>
              </a:rPr>
              <a:t>, and </a:t>
            </a:r>
            <a:r>
              <a:rPr lang="en-US" sz="1200" b="1" i="0" u="none" strike="noStrike" dirty="0">
                <a:solidFill>
                  <a:srgbClr val="000000"/>
                </a:solidFill>
                <a:effectLst/>
                <a:latin typeface="Nunito Sans" pitchFamily="2" charset="0"/>
              </a:rPr>
              <a:t>misrepresentation as an equation.</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2" name="Google Shape;132;p5">
            <a:extLst>
              <a:ext uri="{FF2B5EF4-FFF2-40B4-BE49-F238E27FC236}">
                <a16:creationId xmlns:a16="http://schemas.microsoft.com/office/drawing/2014/main" id="{92808C11-885A-DE3C-085F-F71206F41E39}"/>
              </a:ext>
            </a:extLst>
          </p:cNvPr>
          <p:cNvGraphicFramePr/>
          <p:nvPr>
            <p:extLst>
              <p:ext uri="{D42A27DB-BD31-4B8C-83A1-F6EECF244321}">
                <p14:modId xmlns:p14="http://schemas.microsoft.com/office/powerpoint/2010/main" val="277974822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33142863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&gt;4</m:t>
                              </m:r>
                            </m:oMath>
                          </a14:m>
                          <a:endParaRPr lang="en-US" sz="1400" dirty="0">
                            <a:solidFill>
                              <a:schemeClr val="dk1"/>
                            </a:solidFill>
                            <a:latin typeface="Nunito Sans" pitchFamily="2" charset="77"/>
                            <a:ea typeface="Nunito Sans"/>
                            <a:cs typeface="Nunito Sans"/>
                            <a:sym typeface="Nunito Sans"/>
                          </a:endParaRPr>
                        </a:p>
                        <a:p>
                          <a:r>
                            <a:rPr lang="en-US" sz="1400" dirty="0">
                              <a:solidFill>
                                <a:schemeClr val="dk1"/>
                              </a:solidFill>
                              <a:latin typeface="Nunito Sans" pitchFamily="2" charset="77"/>
                              <a:ea typeface="Nunito Sans"/>
                              <a:cs typeface="Nunito Sans"/>
                              <a:sym typeface="Nunito Sans"/>
                            </a:rPr>
                            <a:t>Student wrote the inequality in the wrong direction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&lt;4</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
                          </a:r>
                          <a:r>
                            <a:rPr lang="en-GB" sz="1400" dirty="0">
                              <a:solidFill>
                                <a:schemeClr val="dk1"/>
                              </a:solidFill>
                              <a:latin typeface="Nunito Sans" pitchFamily="2" charset="77"/>
                              <a:ea typeface="Nunito Sans"/>
                              <a:cs typeface="Nunito Sans"/>
                              <a:sym typeface="Nunito Sans"/>
                            </a:rPr>
                            <a:t>incorrectly included equality for an open circle</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a:t>
                          </a:r>
                          <a:r>
                            <a:rPr lang="en-GB" sz="1400" dirty="0">
                              <a:solidFill>
                                <a:schemeClr val="dk1"/>
                              </a:solidFill>
                              <a:latin typeface="Nunito Sans" pitchFamily="2" charset="77"/>
                              <a:ea typeface="Nunito Sans"/>
                              <a:cs typeface="Nunito Sans"/>
                              <a:sym typeface="Nunito Sans"/>
                            </a:rPr>
                            <a:t>does not understand inequality notation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33142863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4" name="Google Shape;83;p17">
            <a:extLst>
              <a:ext uri="{FF2B5EF4-FFF2-40B4-BE49-F238E27FC236}">
                <a16:creationId xmlns:a16="http://schemas.microsoft.com/office/drawing/2014/main" id="{6F0FC352-7281-C82C-0ABF-65921771583D}"/>
              </a:ext>
            </a:extLst>
          </p:cNvPr>
          <p:cNvPicPr preferRelativeResize="0"/>
          <p:nvPr/>
        </p:nvPicPr>
        <p:blipFill>
          <a:blip r:embed="rId4">
            <a:alphaModFix/>
          </a:blip>
          <a:stretch>
            <a:fillRect/>
          </a:stretch>
        </p:blipFill>
        <p:spPr>
          <a:xfrm>
            <a:off x="952500" y="1200738"/>
            <a:ext cx="4991100" cy="866775"/>
          </a:xfrm>
          <a:prstGeom prst="rect">
            <a:avLst/>
          </a:prstGeom>
          <a:noFill/>
          <a:ln>
            <a:noFill/>
          </a:ln>
        </p:spPr>
      </p:pic>
      <p:sp>
        <p:nvSpPr>
          <p:cNvPr id="5" name="Google Shape;131;p5">
            <a:extLst>
              <a:ext uri="{FF2B5EF4-FFF2-40B4-BE49-F238E27FC236}">
                <a16:creationId xmlns:a16="http://schemas.microsoft.com/office/drawing/2014/main" id="{A4E0DF22-E89B-DB86-A229-CB0C84B9464A}"/>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617251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3" name="Google Shape;132;p5">
            <a:extLst>
              <a:ext uri="{FF2B5EF4-FFF2-40B4-BE49-F238E27FC236}">
                <a16:creationId xmlns:a16="http://schemas.microsoft.com/office/drawing/2014/main" id="{9C3CD38F-451B-B773-DA31-1CAA034D2931}"/>
              </a:ext>
            </a:extLst>
          </p:cNvPr>
          <p:cNvGraphicFramePr/>
          <p:nvPr>
            <p:extLst>
              <p:ext uri="{D42A27DB-BD31-4B8C-83A1-F6EECF244321}">
                <p14:modId xmlns:p14="http://schemas.microsoft.com/office/powerpoint/2010/main" val="160288874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AD627685-DFD8-E0B1-F4D3-35FD16FF2E08}"/>
                  </a:ext>
                </a:extLst>
              </p:cNvPr>
              <p:cNvGraphicFramePr>
                <a:graphicFrameLocks noGrp="1"/>
              </p:cNvGraphicFramePr>
              <p:nvPr>
                <p:extLst>
                  <p:ext uri="{D42A27DB-BD31-4B8C-83A1-F6EECF244321}">
                    <p14:modId xmlns:p14="http://schemas.microsoft.com/office/powerpoint/2010/main" val="401946402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dk1"/>
                            </a:solidFill>
                            <a:latin typeface="Nunito Sans" pitchFamily="2" charset="77"/>
                            <a:ea typeface="Nunito Sans"/>
                            <a:cs typeface="Nunito Sans"/>
                            <a:sym typeface="Nunito Sans"/>
                          </a:endParaRPr>
                        </a:p>
                        <a:p>
                          <a:r>
                            <a:rPr lang="en-US" sz="1400" dirty="0">
                              <a:solidFill>
                                <a:schemeClr val="dk1"/>
                              </a:solidFill>
                              <a:latin typeface="Nunito Sans" pitchFamily="2" charset="77"/>
                              <a:ea typeface="Nunito Sans"/>
                              <a:cs typeface="Nunito Sans"/>
                              <a:sym typeface="Nunito Sans"/>
                            </a:rPr>
                            <a:t>Student wrote the inequality in the wrong direction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include the sign of </a:t>
                          </a:r>
                          <a14:m>
                            <m:oMath xmlns:m="http://schemas.openxmlformats.org/officeDocument/2006/math">
                              <m:r>
                                <a:rPr lang="en-GB" sz="1400" i="1" dirty="0"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
                          </a:r>
                          <a:r>
                            <a:rPr lang="en-GB" sz="1400" dirty="0">
                              <a:solidFill>
                                <a:schemeClr val="dk1"/>
                              </a:solidFill>
                              <a:latin typeface="Nunito Sans" pitchFamily="2" charset="77"/>
                              <a:ea typeface="Nunito Sans"/>
                              <a:cs typeface="Nunito Sans"/>
                              <a:sym typeface="Nunito Sans"/>
                            </a:rPr>
                            <a:t>incorrectly excluded equality for solid circle</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AD627685-DFD8-E0B1-F4D3-35FD16FF2E08}"/>
                  </a:ext>
                </a:extLst>
              </p:cNvPr>
              <p:cNvGraphicFramePr>
                <a:graphicFrameLocks noGrp="1"/>
              </p:cNvGraphicFramePr>
              <p:nvPr>
                <p:extLst>
                  <p:ext uri="{D42A27DB-BD31-4B8C-83A1-F6EECF244321}">
                    <p14:modId xmlns:p14="http://schemas.microsoft.com/office/powerpoint/2010/main" val="401946402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9" name="Google Shape;307;p45">
            <a:extLst>
              <a:ext uri="{FF2B5EF4-FFF2-40B4-BE49-F238E27FC236}">
                <a16:creationId xmlns:a16="http://schemas.microsoft.com/office/drawing/2014/main" id="{F390E9BF-297A-5303-0783-B482F8947B85}"/>
              </a:ext>
            </a:extLst>
          </p:cNvPr>
          <p:cNvPicPr preferRelativeResize="0"/>
          <p:nvPr/>
        </p:nvPicPr>
        <p:blipFill>
          <a:blip r:embed="rId4">
            <a:alphaModFix/>
          </a:blip>
          <a:stretch>
            <a:fillRect/>
          </a:stretch>
        </p:blipFill>
        <p:spPr>
          <a:xfrm>
            <a:off x="947140" y="1200738"/>
            <a:ext cx="4987499" cy="853375"/>
          </a:xfrm>
          <a:prstGeom prst="rect">
            <a:avLst/>
          </a:prstGeom>
          <a:noFill/>
          <a:ln>
            <a:noFill/>
          </a:ln>
        </p:spPr>
      </p:pic>
      <p:sp>
        <p:nvSpPr>
          <p:cNvPr id="2" name="Google Shape;131;p5">
            <a:extLst>
              <a:ext uri="{FF2B5EF4-FFF2-40B4-BE49-F238E27FC236}">
                <a16:creationId xmlns:a16="http://schemas.microsoft.com/office/drawing/2014/main" id="{819F942A-33C2-2440-D3EE-AF159D916CF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130100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2" name="Google Shape;132;p5">
            <a:extLst>
              <a:ext uri="{FF2B5EF4-FFF2-40B4-BE49-F238E27FC236}">
                <a16:creationId xmlns:a16="http://schemas.microsoft.com/office/drawing/2014/main" id="{FA6CA639-CC77-4BAE-AFCF-2D4F0B9A417A}"/>
              </a:ext>
            </a:extLst>
          </p:cNvPr>
          <p:cNvGraphicFramePr/>
          <p:nvPr>
            <p:extLst>
              <p:ext uri="{D42A27DB-BD31-4B8C-83A1-F6EECF244321}">
                <p14:modId xmlns:p14="http://schemas.microsoft.com/office/powerpoint/2010/main" val="4144253739"/>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E5A4B0EC-2A65-BEE0-8CDC-4A4AC41017AB}"/>
                  </a:ext>
                </a:extLst>
              </p:cNvPr>
              <p:cNvGraphicFramePr>
                <a:graphicFrameLocks noGrp="1"/>
              </p:cNvGraphicFramePr>
              <p:nvPr>
                <p:extLst>
                  <p:ext uri="{D42A27DB-BD31-4B8C-83A1-F6EECF244321}">
                    <p14:modId xmlns:p14="http://schemas.microsoft.com/office/powerpoint/2010/main" val="28416024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&lt;5</m:t>
                              </m:r>
                            </m:oMath>
                          </a14:m>
                          <a:endParaRPr lang="en-GB" sz="1600" dirty="0">
                            <a:solidFill>
                              <a:schemeClr val="tx1"/>
                            </a:solidFill>
                            <a:latin typeface="Nunito" pitchFamily="2" charset="0"/>
                            <a:ea typeface="Nunito Sans"/>
                            <a:cs typeface="Nunito Sans"/>
                            <a:sym typeface="Nunito Sans"/>
                          </a:endParaRPr>
                        </a:p>
                        <a:p>
                          <a:r>
                            <a:rPr lang="en-US" sz="1400" dirty="0">
                              <a:solidFill>
                                <a:schemeClr val="dk1"/>
                              </a:solidFill>
                              <a:latin typeface="Nunito Sans" pitchFamily="2" charset="77"/>
                              <a:ea typeface="Nunito Sans"/>
                              <a:cs typeface="Nunito Sans"/>
                              <a:sym typeface="Nunito Sans"/>
                            </a:rPr>
                            <a:t>Student excluded equality at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−3</m:t>
                              </m:r>
                            </m:oMath>
                          </a14:m>
                          <a:endParaRPr lang="en-US" sz="1400" dirty="0">
                            <a:solidFill>
                              <a:schemeClr val="dk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misinterpreted the relation between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0"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&lt;5</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reversed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E5A4B0EC-2A65-BEE0-8CDC-4A4AC41017AB}"/>
                  </a:ext>
                </a:extLst>
              </p:cNvPr>
              <p:cNvGraphicFramePr>
                <a:graphicFrameLocks noGrp="1"/>
              </p:cNvGraphicFramePr>
              <p:nvPr>
                <p:extLst>
                  <p:ext uri="{D42A27DB-BD31-4B8C-83A1-F6EECF244321}">
                    <p14:modId xmlns:p14="http://schemas.microsoft.com/office/powerpoint/2010/main" val="28416024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10" name="Google Shape;315;p46">
            <a:extLst>
              <a:ext uri="{FF2B5EF4-FFF2-40B4-BE49-F238E27FC236}">
                <a16:creationId xmlns:a16="http://schemas.microsoft.com/office/drawing/2014/main" id="{21C91CA8-7C65-A311-0F39-1948E26AE3E8}"/>
              </a:ext>
            </a:extLst>
          </p:cNvPr>
          <p:cNvPicPr preferRelativeResize="0"/>
          <p:nvPr/>
        </p:nvPicPr>
        <p:blipFill>
          <a:blip r:embed="rId4">
            <a:alphaModFix/>
          </a:blip>
          <a:stretch>
            <a:fillRect/>
          </a:stretch>
        </p:blipFill>
        <p:spPr>
          <a:xfrm>
            <a:off x="952500" y="1205682"/>
            <a:ext cx="5015936" cy="853375"/>
          </a:xfrm>
          <a:prstGeom prst="rect">
            <a:avLst/>
          </a:prstGeom>
          <a:noFill/>
          <a:ln>
            <a:noFill/>
          </a:ln>
        </p:spPr>
      </p:pic>
      <p:sp>
        <p:nvSpPr>
          <p:cNvPr id="4" name="Google Shape;131;p5">
            <a:extLst>
              <a:ext uri="{FF2B5EF4-FFF2-40B4-BE49-F238E27FC236}">
                <a16:creationId xmlns:a16="http://schemas.microsoft.com/office/drawing/2014/main" id="{2730A982-4682-2EB3-7033-8209EDA4678E}"/>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91567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2" name="Google Shape;132;p5">
            <a:extLst>
              <a:ext uri="{FF2B5EF4-FFF2-40B4-BE49-F238E27FC236}">
                <a16:creationId xmlns:a16="http://schemas.microsoft.com/office/drawing/2014/main" id="{575F6A71-BA93-21F4-9599-8D1601CE01CC}"/>
              </a:ext>
            </a:extLst>
          </p:cNvPr>
          <p:cNvGraphicFramePr/>
          <p:nvPr>
            <p:extLst>
              <p:ext uri="{D42A27DB-BD31-4B8C-83A1-F6EECF244321}">
                <p14:modId xmlns:p14="http://schemas.microsoft.com/office/powerpoint/2010/main" val="584188509"/>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17D5614-BB7B-150B-6A42-F925C6446ADF}"/>
                  </a:ext>
                </a:extLst>
              </p:cNvPr>
              <p:cNvGraphicFramePr>
                <a:graphicFrameLocks noGrp="1"/>
              </p:cNvGraphicFramePr>
              <p:nvPr>
                <p:extLst>
                  <p:ext uri="{D42A27DB-BD31-4B8C-83A1-F6EECF244321}">
                    <p14:modId xmlns:p14="http://schemas.microsoft.com/office/powerpoint/2010/main" val="22199333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&lt;−2</m:t>
                              </m:r>
                            </m:oMath>
                          </a14:m>
                          <a:r>
                            <a:rPr lang="en-GB" sz="1600" dirty="0">
                              <a:solidFill>
                                <a:srgbClr val="00BC89"/>
                              </a:solidFill>
                              <a:latin typeface="Nunito" pitchFamily="2" charset="0"/>
                            </a:rPr>
                            <a:t> and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oMath>
                          </a14:m>
                          <a:endParaRPr lang="en-GB" sz="1600" dirty="0">
                            <a:solidFill>
                              <a:srgbClr val="00BC89"/>
                            </a:solidFill>
                            <a:latin typeface="Nunito" pitchFamily="2" charset="0"/>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considered the wrong region of the number line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&lt;−2</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&gt;4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relation at 4</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&gt;4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doesn’t understand which symbol the circles on the number line represent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17D5614-BB7B-150B-6A42-F925C6446ADF}"/>
                  </a:ext>
                </a:extLst>
              </p:cNvPr>
              <p:cNvGraphicFramePr>
                <a:graphicFrameLocks noGrp="1"/>
              </p:cNvGraphicFramePr>
              <p:nvPr>
                <p:extLst>
                  <p:ext uri="{D42A27DB-BD31-4B8C-83A1-F6EECF244321}">
                    <p14:modId xmlns:p14="http://schemas.microsoft.com/office/powerpoint/2010/main" val="22199333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8" name="Google Shape;323;p47">
            <a:extLst>
              <a:ext uri="{FF2B5EF4-FFF2-40B4-BE49-F238E27FC236}">
                <a16:creationId xmlns:a16="http://schemas.microsoft.com/office/drawing/2014/main" id="{300DBAE6-0767-9760-C210-143FDC054386}"/>
              </a:ext>
            </a:extLst>
          </p:cNvPr>
          <p:cNvPicPr preferRelativeResize="0"/>
          <p:nvPr/>
        </p:nvPicPr>
        <p:blipFill>
          <a:blip r:embed="rId4">
            <a:alphaModFix/>
          </a:blip>
          <a:stretch>
            <a:fillRect/>
          </a:stretch>
        </p:blipFill>
        <p:spPr>
          <a:xfrm>
            <a:off x="954837" y="1189456"/>
            <a:ext cx="5010150" cy="885825"/>
          </a:xfrm>
          <a:prstGeom prst="rect">
            <a:avLst/>
          </a:prstGeom>
          <a:noFill/>
          <a:ln>
            <a:noFill/>
          </a:ln>
        </p:spPr>
      </p:pic>
      <p:sp>
        <p:nvSpPr>
          <p:cNvPr id="4" name="Google Shape;131;p5">
            <a:extLst>
              <a:ext uri="{FF2B5EF4-FFF2-40B4-BE49-F238E27FC236}">
                <a16:creationId xmlns:a16="http://schemas.microsoft.com/office/drawing/2014/main" id="{7FBD98F6-38CA-D4B1-5FC3-9245E30A82E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539080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BD64135-3893-26E1-741B-EB198690DC42}"/>
                  </a:ext>
                </a:extLst>
              </p:cNvPr>
              <p:cNvGraphicFramePr/>
              <p:nvPr>
                <p:extLst>
                  <p:ext uri="{D42A27DB-BD31-4B8C-83A1-F6EECF244321}">
                    <p14:modId xmlns:p14="http://schemas.microsoft.com/office/powerpoint/2010/main" val="222068373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Represent the inequality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&gt;3</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BD64135-3893-26E1-741B-EB198690DC42}"/>
                  </a:ext>
                </a:extLst>
              </p:cNvPr>
              <p:cNvGraphicFramePr/>
              <p:nvPr>
                <p:extLst>
                  <p:ext uri="{D42A27DB-BD31-4B8C-83A1-F6EECF244321}">
                    <p14:modId xmlns:p14="http://schemas.microsoft.com/office/powerpoint/2010/main" val="222068373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1967D38-0A07-0AA3-F495-1F6C2D2CEDA7}"/>
                  </a:ext>
                </a:extLst>
              </p:cNvPr>
              <p:cNvGraphicFramePr>
                <a:graphicFrameLocks noGrp="1"/>
              </p:cNvGraphicFramePr>
              <p:nvPr>
                <p:extLst>
                  <p:ext uri="{D42A27DB-BD31-4B8C-83A1-F6EECF244321}">
                    <p14:modId xmlns:p14="http://schemas.microsoft.com/office/powerpoint/2010/main" val="1763172177"/>
                  </p:ext>
                </p:extLst>
              </p:nvPr>
            </p:nvGraphicFramePr>
            <p:xfrm>
              <a:off x="952500" y="2187466"/>
              <a:ext cx="7239000" cy="219456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endParaRPr lang="en-GB" sz="1600" b="0" dirty="0">
                            <a:solidFill>
                              <a:srgbClr val="00BC89"/>
                            </a:solidFill>
                            <a:latin typeface="Nunito" pitchFamily="2" charset="0"/>
                          </a:endParaRPr>
                        </a:p>
                        <a:p>
                          <a:endParaRPr lang="en-GB" sz="1600" dirty="0">
                            <a:solidFill>
                              <a:srgbClr val="00BC89"/>
                            </a:solidFill>
                            <a:latin typeface="Nunito" pitchFamily="2" charset="0"/>
                          </a:endParaRPr>
                        </a:p>
                        <a:p>
                          <a:endParaRPr lang="en-GB" sz="600" dirty="0">
                            <a:solidFill>
                              <a:srgbClr val="00BC89"/>
                            </a:solidFill>
                            <a:latin typeface="Nunito" pitchFamily="2" charset="0"/>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inequality notation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inequality notation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relation at </a:t>
                          </a:r>
                          <a14:m>
                            <m:oMath xmlns:m="http://schemas.openxmlformats.org/officeDocument/2006/math">
                              <m:r>
                                <a:rPr lang="en-GB" sz="14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1967D38-0A07-0AA3-F495-1F6C2D2CEDA7}"/>
                  </a:ext>
                </a:extLst>
              </p:cNvPr>
              <p:cNvGraphicFramePr>
                <a:graphicFrameLocks noGrp="1"/>
              </p:cNvGraphicFramePr>
              <p:nvPr>
                <p:extLst>
                  <p:ext uri="{D42A27DB-BD31-4B8C-83A1-F6EECF244321}">
                    <p14:modId xmlns:p14="http://schemas.microsoft.com/office/powerpoint/2010/main" val="1763172177"/>
                  </p:ext>
                </p:extLst>
              </p:nvPr>
            </p:nvGraphicFramePr>
            <p:xfrm>
              <a:off x="952500" y="2187466"/>
              <a:ext cx="7239000" cy="219456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1097280">
                    <a:tc>
                      <a:txBody>
                        <a:bodyPr/>
                        <a:lstStyle/>
                        <a:p>
                          <a:r>
                            <a:rPr lang="en-GB" sz="1600" dirty="0">
                              <a:solidFill>
                                <a:srgbClr val="00BC89"/>
                              </a:solidFill>
                              <a:latin typeface="Nunito" pitchFamily="2" charset="0"/>
                            </a:rPr>
                            <a:t>A) </a:t>
                          </a:r>
                          <a:endParaRPr lang="en-GB" sz="1600" b="0" dirty="0">
                            <a:solidFill>
                              <a:srgbClr val="00BC89"/>
                            </a:solidFill>
                            <a:latin typeface="Nunito" pitchFamily="2" charset="0"/>
                          </a:endParaRPr>
                        </a:p>
                        <a:p>
                          <a:endParaRPr lang="en-GB" sz="1600" dirty="0">
                            <a:solidFill>
                              <a:srgbClr val="00BC89"/>
                            </a:solidFill>
                            <a:latin typeface="Nunito" pitchFamily="2" charset="0"/>
                          </a:endParaRPr>
                        </a:p>
                        <a:p>
                          <a:endParaRPr lang="en-GB" sz="600" dirty="0">
                            <a:solidFill>
                              <a:srgbClr val="00BC89"/>
                            </a:solidFill>
                            <a:latin typeface="Nunito" pitchFamily="2" charset="0"/>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inequality notation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109728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inequality notation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111" r="-337" b="-5556"/>
                          </a:stretch>
                        </a:blipFill>
                      </a:tcPr>
                    </a:tc>
                    <a:extLst>
                      <a:ext uri="{0D108BD9-81ED-4DB2-BD59-A6C34878D82A}">
                        <a16:rowId xmlns:a16="http://schemas.microsoft.com/office/drawing/2014/main" val="1990626328"/>
                      </a:ext>
                    </a:extLst>
                  </a:tr>
                </a:tbl>
              </a:graphicData>
            </a:graphic>
          </p:graphicFrame>
        </mc:Fallback>
      </mc:AlternateContent>
      <p:pic>
        <p:nvPicPr>
          <p:cNvPr id="8" name="Google Shape;331;p48">
            <a:extLst>
              <a:ext uri="{FF2B5EF4-FFF2-40B4-BE49-F238E27FC236}">
                <a16:creationId xmlns:a16="http://schemas.microsoft.com/office/drawing/2014/main" id="{493C72FF-E37E-861C-F08D-4A4D01F4A5E7}"/>
              </a:ext>
            </a:extLst>
          </p:cNvPr>
          <p:cNvPicPr preferRelativeResize="0"/>
          <p:nvPr/>
        </p:nvPicPr>
        <p:blipFill>
          <a:blip r:embed="rId5">
            <a:alphaModFix/>
          </a:blip>
          <a:stretch>
            <a:fillRect/>
          </a:stretch>
        </p:blipFill>
        <p:spPr>
          <a:xfrm>
            <a:off x="934570" y="1335741"/>
            <a:ext cx="5010150" cy="806901"/>
          </a:xfrm>
          <a:prstGeom prst="rect">
            <a:avLst/>
          </a:prstGeom>
          <a:noFill/>
          <a:ln>
            <a:noFill/>
          </a:ln>
        </p:spPr>
      </p:pic>
      <p:pic>
        <p:nvPicPr>
          <p:cNvPr id="9" name="Google Shape;332;p48">
            <a:extLst>
              <a:ext uri="{FF2B5EF4-FFF2-40B4-BE49-F238E27FC236}">
                <a16:creationId xmlns:a16="http://schemas.microsoft.com/office/drawing/2014/main" id="{74829381-C663-6DB5-5418-760E04F85771}"/>
              </a:ext>
            </a:extLst>
          </p:cNvPr>
          <p:cNvPicPr preferRelativeResize="0"/>
          <p:nvPr/>
        </p:nvPicPr>
        <p:blipFill>
          <a:blip r:embed="rId6">
            <a:alphaModFix/>
          </a:blip>
          <a:stretch>
            <a:fillRect/>
          </a:stretch>
        </p:blipFill>
        <p:spPr>
          <a:xfrm>
            <a:off x="1298213" y="2285800"/>
            <a:ext cx="3186275" cy="571900"/>
          </a:xfrm>
          <a:prstGeom prst="rect">
            <a:avLst/>
          </a:prstGeom>
          <a:noFill/>
          <a:ln>
            <a:noFill/>
          </a:ln>
        </p:spPr>
      </p:pic>
      <p:pic>
        <p:nvPicPr>
          <p:cNvPr id="10" name="Google Shape;333;p48">
            <a:extLst>
              <a:ext uri="{FF2B5EF4-FFF2-40B4-BE49-F238E27FC236}">
                <a16:creationId xmlns:a16="http://schemas.microsoft.com/office/drawing/2014/main" id="{AB49A323-C0C6-F785-9F88-841648A91AB4}"/>
              </a:ext>
            </a:extLst>
          </p:cNvPr>
          <p:cNvPicPr preferRelativeResize="0"/>
          <p:nvPr/>
        </p:nvPicPr>
        <p:blipFill>
          <a:blip r:embed="rId7">
            <a:alphaModFix/>
          </a:blip>
          <a:stretch>
            <a:fillRect/>
          </a:stretch>
        </p:blipFill>
        <p:spPr>
          <a:xfrm>
            <a:off x="4897624" y="2285800"/>
            <a:ext cx="3186300" cy="571900"/>
          </a:xfrm>
          <a:prstGeom prst="rect">
            <a:avLst/>
          </a:prstGeom>
          <a:noFill/>
          <a:ln>
            <a:noFill/>
          </a:ln>
        </p:spPr>
      </p:pic>
      <p:pic>
        <p:nvPicPr>
          <p:cNvPr id="11" name="Google Shape;334;p48">
            <a:extLst>
              <a:ext uri="{FF2B5EF4-FFF2-40B4-BE49-F238E27FC236}">
                <a16:creationId xmlns:a16="http://schemas.microsoft.com/office/drawing/2014/main" id="{D92875FC-69F3-3566-D7EB-E19681257BA1}"/>
              </a:ext>
            </a:extLst>
          </p:cNvPr>
          <p:cNvPicPr preferRelativeResize="0"/>
          <p:nvPr/>
        </p:nvPicPr>
        <p:blipFill>
          <a:blip r:embed="rId8">
            <a:alphaModFix/>
          </a:blip>
          <a:stretch>
            <a:fillRect/>
          </a:stretch>
        </p:blipFill>
        <p:spPr>
          <a:xfrm>
            <a:off x="1298188" y="3410113"/>
            <a:ext cx="3186300" cy="571900"/>
          </a:xfrm>
          <a:prstGeom prst="rect">
            <a:avLst/>
          </a:prstGeom>
          <a:noFill/>
          <a:ln>
            <a:noFill/>
          </a:ln>
        </p:spPr>
      </p:pic>
      <p:pic>
        <p:nvPicPr>
          <p:cNvPr id="12" name="Google Shape;335;p48">
            <a:extLst>
              <a:ext uri="{FF2B5EF4-FFF2-40B4-BE49-F238E27FC236}">
                <a16:creationId xmlns:a16="http://schemas.microsoft.com/office/drawing/2014/main" id="{5662FFD8-6A70-7EB9-E372-BB4BA5999B52}"/>
              </a:ext>
            </a:extLst>
          </p:cNvPr>
          <p:cNvPicPr preferRelativeResize="0"/>
          <p:nvPr/>
        </p:nvPicPr>
        <p:blipFill>
          <a:blip r:embed="rId9">
            <a:alphaModFix/>
          </a:blip>
          <a:stretch>
            <a:fillRect/>
          </a:stretch>
        </p:blipFill>
        <p:spPr>
          <a:xfrm>
            <a:off x="4897624" y="3410113"/>
            <a:ext cx="3186297" cy="571900"/>
          </a:xfrm>
          <a:prstGeom prst="rect">
            <a:avLst/>
          </a:prstGeom>
          <a:noFill/>
          <a:ln>
            <a:noFill/>
          </a:ln>
        </p:spPr>
      </p:pic>
      <p:sp>
        <p:nvSpPr>
          <p:cNvPr id="4" name="Google Shape;131;p5">
            <a:extLst>
              <a:ext uri="{FF2B5EF4-FFF2-40B4-BE49-F238E27FC236}">
                <a16:creationId xmlns:a16="http://schemas.microsoft.com/office/drawing/2014/main" id="{12547754-002D-8962-336E-942C392FC43E}"/>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727207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24A4E867-C4C2-9018-195E-2523A3FB9945}"/>
                  </a:ext>
                </a:extLst>
              </p:cNvPr>
              <p:cNvGraphicFramePr/>
              <p:nvPr>
                <p:extLst>
                  <p:ext uri="{D42A27DB-BD31-4B8C-83A1-F6EECF244321}">
                    <p14:modId xmlns:p14="http://schemas.microsoft.com/office/powerpoint/2010/main" val="291800466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Represent the inequality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24A4E867-C4C2-9018-195E-2523A3FB9945}"/>
                  </a:ext>
                </a:extLst>
              </p:cNvPr>
              <p:cNvGraphicFramePr/>
              <p:nvPr>
                <p:extLst>
                  <p:ext uri="{D42A27DB-BD31-4B8C-83A1-F6EECF244321}">
                    <p14:modId xmlns:p14="http://schemas.microsoft.com/office/powerpoint/2010/main" val="291800466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8675CAD-57B2-0C8D-8FFA-C1C562BDD19A}"/>
                  </a:ext>
                </a:extLst>
              </p:cNvPr>
              <p:cNvGraphicFramePr>
                <a:graphicFrameLocks noGrp="1"/>
              </p:cNvGraphicFramePr>
              <p:nvPr>
                <p:extLst>
                  <p:ext uri="{D42A27DB-BD31-4B8C-83A1-F6EECF244321}">
                    <p14:modId xmlns:p14="http://schemas.microsoft.com/office/powerpoint/2010/main" val="2797398359"/>
                  </p:ext>
                </p:extLst>
              </p:nvPr>
            </p:nvGraphicFramePr>
            <p:xfrm>
              <a:off x="952500" y="2187466"/>
              <a:ext cx="7239000" cy="205372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a:t>
                          </a:r>
                          <a:r>
                            <a:rPr lang="en-GB" sz="1400" dirty="0">
                              <a:solidFill>
                                <a:schemeClr val="tx1"/>
                              </a:solidFill>
                              <a:latin typeface="Nunito Sans"/>
                              <a:ea typeface="Nunito Sans"/>
                              <a:cs typeface="Nunito Sans"/>
                              <a:sym typeface="Nunito Sans"/>
                            </a:rPr>
                            <a:t>does not understand inequality notation</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inequality notation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relation at </a:t>
                          </a:r>
                          <a14:m>
                            <m:oMath xmlns:m="http://schemas.openxmlformats.org/officeDocument/2006/math">
                              <m:r>
                                <a:rPr lang="en-GB" sz="14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8675CAD-57B2-0C8D-8FFA-C1C562BDD19A}"/>
                  </a:ext>
                </a:extLst>
              </p:cNvPr>
              <p:cNvGraphicFramePr>
                <a:graphicFrameLocks noGrp="1"/>
              </p:cNvGraphicFramePr>
              <p:nvPr>
                <p:extLst>
                  <p:ext uri="{D42A27DB-BD31-4B8C-83A1-F6EECF244321}">
                    <p14:modId xmlns:p14="http://schemas.microsoft.com/office/powerpoint/2010/main" val="2797398359"/>
                  </p:ext>
                </p:extLst>
              </p:nvPr>
            </p:nvGraphicFramePr>
            <p:xfrm>
              <a:off x="952500" y="2187466"/>
              <a:ext cx="7239000" cy="205372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1097280">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a:t>
                          </a:r>
                          <a:r>
                            <a:rPr lang="en-GB" sz="1400" dirty="0">
                              <a:solidFill>
                                <a:schemeClr val="tx1"/>
                              </a:solidFill>
                              <a:latin typeface="Nunito Sans"/>
                              <a:ea typeface="Nunito Sans"/>
                              <a:cs typeface="Nunito Sans"/>
                              <a:sym typeface="Nunito Sans"/>
                            </a:rPr>
                            <a:t>does not understand inequality notation</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inequality notation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15924" r="-337" b="-1274"/>
                          </a:stretch>
                        </a:blipFill>
                      </a:tcPr>
                    </a:tc>
                    <a:extLst>
                      <a:ext uri="{0D108BD9-81ED-4DB2-BD59-A6C34878D82A}">
                        <a16:rowId xmlns:a16="http://schemas.microsoft.com/office/drawing/2014/main" val="1990626328"/>
                      </a:ext>
                    </a:extLst>
                  </a:tr>
                </a:tbl>
              </a:graphicData>
            </a:graphic>
          </p:graphicFrame>
        </mc:Fallback>
      </mc:AlternateContent>
      <p:pic>
        <p:nvPicPr>
          <p:cNvPr id="6" name="Google Shape;331;p48">
            <a:extLst>
              <a:ext uri="{FF2B5EF4-FFF2-40B4-BE49-F238E27FC236}">
                <a16:creationId xmlns:a16="http://schemas.microsoft.com/office/drawing/2014/main" id="{A31340AB-5E94-5D7F-E93F-3695D335C31A}"/>
              </a:ext>
            </a:extLst>
          </p:cNvPr>
          <p:cNvPicPr preferRelativeResize="0"/>
          <p:nvPr/>
        </p:nvPicPr>
        <p:blipFill>
          <a:blip r:embed="rId5">
            <a:alphaModFix/>
          </a:blip>
          <a:stretch>
            <a:fillRect/>
          </a:stretch>
        </p:blipFill>
        <p:spPr>
          <a:xfrm>
            <a:off x="934570" y="1335741"/>
            <a:ext cx="5010150" cy="806901"/>
          </a:xfrm>
          <a:prstGeom prst="rect">
            <a:avLst/>
          </a:prstGeom>
          <a:noFill/>
          <a:ln>
            <a:noFill/>
          </a:ln>
        </p:spPr>
      </p:pic>
      <p:pic>
        <p:nvPicPr>
          <p:cNvPr id="15" name="Google Shape;344;p49">
            <a:extLst>
              <a:ext uri="{FF2B5EF4-FFF2-40B4-BE49-F238E27FC236}">
                <a16:creationId xmlns:a16="http://schemas.microsoft.com/office/drawing/2014/main" id="{37195F8D-2BF3-E01B-354E-9B2DC2349B4B}"/>
              </a:ext>
            </a:extLst>
          </p:cNvPr>
          <p:cNvPicPr preferRelativeResize="0"/>
          <p:nvPr/>
        </p:nvPicPr>
        <p:blipFill>
          <a:blip r:embed="rId6">
            <a:alphaModFix/>
          </a:blip>
          <a:stretch>
            <a:fillRect/>
          </a:stretch>
        </p:blipFill>
        <p:spPr>
          <a:xfrm>
            <a:off x="1294581" y="2285800"/>
            <a:ext cx="3189907" cy="572545"/>
          </a:xfrm>
          <a:prstGeom prst="rect">
            <a:avLst/>
          </a:prstGeom>
          <a:noFill/>
          <a:ln>
            <a:noFill/>
          </a:ln>
        </p:spPr>
      </p:pic>
      <p:pic>
        <p:nvPicPr>
          <p:cNvPr id="16" name="Google Shape;345;p49">
            <a:extLst>
              <a:ext uri="{FF2B5EF4-FFF2-40B4-BE49-F238E27FC236}">
                <a16:creationId xmlns:a16="http://schemas.microsoft.com/office/drawing/2014/main" id="{B33A2F5C-F9F9-4DF3-1A95-748EDF61355A}"/>
              </a:ext>
            </a:extLst>
          </p:cNvPr>
          <p:cNvPicPr preferRelativeResize="0"/>
          <p:nvPr/>
        </p:nvPicPr>
        <p:blipFill>
          <a:blip r:embed="rId7">
            <a:alphaModFix/>
          </a:blip>
          <a:stretch>
            <a:fillRect/>
          </a:stretch>
        </p:blipFill>
        <p:spPr>
          <a:xfrm>
            <a:off x="4894024" y="2285800"/>
            <a:ext cx="3189897" cy="572545"/>
          </a:xfrm>
          <a:prstGeom prst="rect">
            <a:avLst/>
          </a:prstGeom>
          <a:noFill/>
          <a:ln>
            <a:noFill/>
          </a:ln>
        </p:spPr>
      </p:pic>
      <p:pic>
        <p:nvPicPr>
          <p:cNvPr id="17" name="Google Shape;346;p49">
            <a:extLst>
              <a:ext uri="{FF2B5EF4-FFF2-40B4-BE49-F238E27FC236}">
                <a16:creationId xmlns:a16="http://schemas.microsoft.com/office/drawing/2014/main" id="{55DB759F-4DC9-0C40-76F7-998D2E179160}"/>
              </a:ext>
            </a:extLst>
          </p:cNvPr>
          <p:cNvPicPr preferRelativeResize="0"/>
          <p:nvPr/>
        </p:nvPicPr>
        <p:blipFill rotWithShape="1">
          <a:blip r:embed="rId8">
            <a:alphaModFix/>
          </a:blip>
          <a:srcRect b="18439"/>
          <a:stretch/>
        </p:blipFill>
        <p:spPr>
          <a:xfrm>
            <a:off x="1294591" y="3410115"/>
            <a:ext cx="3189897" cy="466970"/>
          </a:xfrm>
          <a:prstGeom prst="rect">
            <a:avLst/>
          </a:prstGeom>
          <a:noFill/>
          <a:ln>
            <a:noFill/>
          </a:ln>
        </p:spPr>
      </p:pic>
      <p:pic>
        <p:nvPicPr>
          <p:cNvPr id="18" name="Google Shape;347;p49">
            <a:extLst>
              <a:ext uri="{FF2B5EF4-FFF2-40B4-BE49-F238E27FC236}">
                <a16:creationId xmlns:a16="http://schemas.microsoft.com/office/drawing/2014/main" id="{BF43FADA-65B4-A306-4043-B6D2025B0DE1}"/>
              </a:ext>
            </a:extLst>
          </p:cNvPr>
          <p:cNvPicPr preferRelativeResize="0"/>
          <p:nvPr/>
        </p:nvPicPr>
        <p:blipFill rotWithShape="1">
          <a:blip r:embed="rId9">
            <a:alphaModFix/>
          </a:blip>
          <a:srcRect b="18439"/>
          <a:stretch/>
        </p:blipFill>
        <p:spPr>
          <a:xfrm>
            <a:off x="4897624" y="3408787"/>
            <a:ext cx="3189897" cy="466971"/>
          </a:xfrm>
          <a:prstGeom prst="rect">
            <a:avLst/>
          </a:prstGeom>
          <a:noFill/>
          <a:ln>
            <a:noFill/>
          </a:ln>
        </p:spPr>
      </p:pic>
      <p:sp>
        <p:nvSpPr>
          <p:cNvPr id="4" name="Google Shape;131;p5">
            <a:extLst>
              <a:ext uri="{FF2B5EF4-FFF2-40B4-BE49-F238E27FC236}">
                <a16:creationId xmlns:a16="http://schemas.microsoft.com/office/drawing/2014/main" id="{CB7E38B9-3C35-FD1F-1E98-51EBE14F92B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183783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3A0D872F-1FDF-72D6-B803-BA7368A82E10}"/>
                  </a:ext>
                </a:extLst>
              </p:cNvPr>
              <p:cNvGraphicFramePr/>
              <p:nvPr>
                <p:extLst>
                  <p:ext uri="{D42A27DB-BD31-4B8C-83A1-F6EECF244321}">
                    <p14:modId xmlns:p14="http://schemas.microsoft.com/office/powerpoint/2010/main" val="688412575"/>
                  </p:ext>
                </p:extLst>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Represent the inequality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Sans"/>
                                  <a:cs typeface="Nunito Sans"/>
                                  <a:sym typeface="Nunito Sans"/>
                                </a:rPr>
                                <m:t>−2&lt;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&lt;3</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3A0D872F-1FDF-72D6-B803-BA7368A82E10}"/>
                  </a:ext>
                </a:extLst>
              </p:cNvPr>
              <p:cNvGraphicFramePr/>
              <p:nvPr>
                <p:extLst>
                  <p:ext uri="{D42A27DB-BD31-4B8C-83A1-F6EECF244321}">
                    <p14:modId xmlns:p14="http://schemas.microsoft.com/office/powerpoint/2010/main" val="688412575"/>
                  </p:ext>
                </p:extLst>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8" t="-1053" r="-196"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81D301B1-55B3-FE48-86D8-860B82FB89DC}"/>
                  </a:ext>
                </a:extLst>
              </p:cNvPr>
              <p:cNvGraphicFramePr>
                <a:graphicFrameLocks noGrp="1"/>
              </p:cNvGraphicFramePr>
              <p:nvPr>
                <p:extLst>
                  <p:ext uri="{D42A27DB-BD31-4B8C-83A1-F6EECF244321}">
                    <p14:modId xmlns:p14="http://schemas.microsoft.com/office/powerpoint/2010/main" val="17987899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a:t>
                          </a:r>
                          <a:r>
                            <a:rPr lang="en-GB" sz="1400" dirty="0">
                              <a:solidFill>
                                <a:schemeClr val="tx1"/>
                              </a:solidFill>
                              <a:latin typeface="Nunito Sans"/>
                              <a:ea typeface="Nunito Sans"/>
                              <a:cs typeface="Nunito Sans"/>
                              <a:sym typeface="Nunito Sans"/>
                            </a:rPr>
                            <a:t>used the incorrect relation at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3</m:t>
                              </m:r>
                            </m:oMath>
                          </a14:m>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relation at </a:t>
                          </a:r>
                          <a14:m>
                            <m:oMath xmlns:m="http://schemas.openxmlformats.org/officeDocument/2006/math">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81D301B1-55B3-FE48-86D8-860B82FB89DC}"/>
                  </a:ext>
                </a:extLst>
              </p:cNvPr>
              <p:cNvGraphicFramePr>
                <a:graphicFrameLocks noGrp="1"/>
              </p:cNvGraphicFramePr>
              <p:nvPr>
                <p:extLst>
                  <p:ext uri="{D42A27DB-BD31-4B8C-83A1-F6EECF244321}">
                    <p14:modId xmlns:p14="http://schemas.microsoft.com/office/powerpoint/2010/main" val="17987899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6" name="Google Shape;331;p48">
            <a:extLst>
              <a:ext uri="{FF2B5EF4-FFF2-40B4-BE49-F238E27FC236}">
                <a16:creationId xmlns:a16="http://schemas.microsoft.com/office/drawing/2014/main" id="{14C1757F-BE29-5974-6603-5CDB07F7149E}"/>
              </a:ext>
            </a:extLst>
          </p:cNvPr>
          <p:cNvPicPr preferRelativeResize="0"/>
          <p:nvPr/>
        </p:nvPicPr>
        <p:blipFill>
          <a:blip r:embed="rId5">
            <a:alphaModFix/>
          </a:blip>
          <a:stretch>
            <a:fillRect/>
          </a:stretch>
        </p:blipFill>
        <p:spPr>
          <a:xfrm>
            <a:off x="934570" y="1335741"/>
            <a:ext cx="5010150" cy="806901"/>
          </a:xfrm>
          <a:prstGeom prst="rect">
            <a:avLst/>
          </a:prstGeom>
          <a:noFill/>
          <a:ln>
            <a:noFill/>
          </a:ln>
        </p:spPr>
      </p:pic>
      <p:pic>
        <p:nvPicPr>
          <p:cNvPr id="19" name="Google Shape;356;p50">
            <a:extLst>
              <a:ext uri="{FF2B5EF4-FFF2-40B4-BE49-F238E27FC236}">
                <a16:creationId xmlns:a16="http://schemas.microsoft.com/office/drawing/2014/main" id="{CC313D7D-2BC9-A959-5AA0-582DA8AD738E}"/>
              </a:ext>
            </a:extLst>
          </p:cNvPr>
          <p:cNvPicPr preferRelativeResize="0"/>
          <p:nvPr/>
        </p:nvPicPr>
        <p:blipFill rotWithShape="1">
          <a:blip r:embed="rId6">
            <a:alphaModFix/>
          </a:blip>
          <a:srcRect b="20055"/>
          <a:stretch/>
        </p:blipFill>
        <p:spPr>
          <a:xfrm>
            <a:off x="1294581" y="2285475"/>
            <a:ext cx="3189897" cy="457725"/>
          </a:xfrm>
          <a:prstGeom prst="rect">
            <a:avLst/>
          </a:prstGeom>
          <a:noFill/>
          <a:ln>
            <a:noFill/>
          </a:ln>
        </p:spPr>
      </p:pic>
      <p:pic>
        <p:nvPicPr>
          <p:cNvPr id="20" name="Google Shape;357;p50">
            <a:extLst>
              <a:ext uri="{FF2B5EF4-FFF2-40B4-BE49-F238E27FC236}">
                <a16:creationId xmlns:a16="http://schemas.microsoft.com/office/drawing/2014/main" id="{12B85045-28D7-0A3B-F5D5-DD6BD3ED7E17}"/>
              </a:ext>
            </a:extLst>
          </p:cNvPr>
          <p:cNvPicPr preferRelativeResize="0"/>
          <p:nvPr/>
        </p:nvPicPr>
        <p:blipFill rotWithShape="1">
          <a:blip r:embed="rId7">
            <a:alphaModFix/>
          </a:blip>
          <a:srcRect b="20054"/>
          <a:stretch/>
        </p:blipFill>
        <p:spPr>
          <a:xfrm>
            <a:off x="4902987" y="2285475"/>
            <a:ext cx="3189897" cy="457725"/>
          </a:xfrm>
          <a:prstGeom prst="rect">
            <a:avLst/>
          </a:prstGeom>
          <a:noFill/>
          <a:ln>
            <a:noFill/>
          </a:ln>
        </p:spPr>
      </p:pic>
      <p:pic>
        <p:nvPicPr>
          <p:cNvPr id="21" name="Google Shape;358;p50">
            <a:extLst>
              <a:ext uri="{FF2B5EF4-FFF2-40B4-BE49-F238E27FC236}">
                <a16:creationId xmlns:a16="http://schemas.microsoft.com/office/drawing/2014/main" id="{1C655E91-850A-FE8F-207A-F2BD917B868D}"/>
              </a:ext>
            </a:extLst>
          </p:cNvPr>
          <p:cNvPicPr preferRelativeResize="0"/>
          <p:nvPr/>
        </p:nvPicPr>
        <p:blipFill rotWithShape="1">
          <a:blip r:embed="rId8">
            <a:alphaModFix/>
          </a:blip>
          <a:srcRect b="20055"/>
          <a:stretch/>
        </p:blipFill>
        <p:spPr>
          <a:xfrm>
            <a:off x="1291011" y="3223769"/>
            <a:ext cx="3189917" cy="457725"/>
          </a:xfrm>
          <a:prstGeom prst="rect">
            <a:avLst/>
          </a:prstGeom>
          <a:noFill/>
          <a:ln>
            <a:noFill/>
          </a:ln>
        </p:spPr>
      </p:pic>
      <p:pic>
        <p:nvPicPr>
          <p:cNvPr id="22" name="Google Shape;359;p50">
            <a:extLst>
              <a:ext uri="{FF2B5EF4-FFF2-40B4-BE49-F238E27FC236}">
                <a16:creationId xmlns:a16="http://schemas.microsoft.com/office/drawing/2014/main" id="{F4B80B98-CFF7-675E-B209-D05FF78666E1}"/>
              </a:ext>
            </a:extLst>
          </p:cNvPr>
          <p:cNvPicPr preferRelativeResize="0"/>
          <p:nvPr/>
        </p:nvPicPr>
        <p:blipFill rotWithShape="1">
          <a:blip r:embed="rId9">
            <a:alphaModFix/>
          </a:blip>
          <a:srcRect b="20055"/>
          <a:stretch/>
        </p:blipFill>
        <p:spPr>
          <a:xfrm>
            <a:off x="4894024" y="3230133"/>
            <a:ext cx="3189917" cy="457725"/>
          </a:xfrm>
          <a:prstGeom prst="rect">
            <a:avLst/>
          </a:prstGeom>
          <a:noFill/>
          <a:ln>
            <a:noFill/>
          </a:ln>
        </p:spPr>
      </p:pic>
      <p:sp>
        <p:nvSpPr>
          <p:cNvPr id="4" name="Google Shape;131;p5">
            <a:extLst>
              <a:ext uri="{FF2B5EF4-FFF2-40B4-BE49-F238E27FC236}">
                <a16:creationId xmlns:a16="http://schemas.microsoft.com/office/drawing/2014/main" id="{FDAEDE7B-96FE-82FD-F096-425641616CCA}"/>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521463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068AE6E-F3F3-E90A-BEF2-2C4E0D916519}"/>
                  </a:ext>
                </a:extLst>
              </p:cNvPr>
              <p:cNvGraphicFramePr/>
              <p:nvPr>
                <p:extLst>
                  <p:ext uri="{D42A27DB-BD31-4B8C-83A1-F6EECF244321}">
                    <p14:modId xmlns:p14="http://schemas.microsoft.com/office/powerpoint/2010/main" val="1489840060"/>
                  </p:ext>
                </p:extLst>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Represent the inequality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Sans"/>
                                  <a:cs typeface="Nunito Sans"/>
                                  <a:sym typeface="Nunito Sans"/>
                                </a:rPr>
                                <m:t>2</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&lt;</m:t>
                              </m:r>
                              <m:r>
                                <a:rPr lang="en-GB" sz="1600" b="0" i="0" u="none" strike="noStrike" cap="none" smtClean="0">
                                  <a:solidFill>
                                    <a:schemeClr val="dk1"/>
                                  </a:solidFill>
                                  <a:latin typeface="Cambria Math" panose="02040503050406030204" pitchFamily="18" charset="0"/>
                                  <a:ea typeface="Nunito Sans"/>
                                  <a:cs typeface="Nunito Sans"/>
                                  <a:sym typeface="Nunito Sans"/>
                                </a:rPr>
                                <m:t>7</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068AE6E-F3F3-E90A-BEF2-2C4E0D916519}"/>
                  </a:ext>
                </a:extLst>
              </p:cNvPr>
              <p:cNvGraphicFramePr/>
              <p:nvPr>
                <p:extLst>
                  <p:ext uri="{D42A27DB-BD31-4B8C-83A1-F6EECF244321}">
                    <p14:modId xmlns:p14="http://schemas.microsoft.com/office/powerpoint/2010/main" val="1489840060"/>
                  </p:ext>
                </p:extLst>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8" t="-1053" r="-196"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56DDF259-7AAE-CF02-898F-F413E1B6DBC9}"/>
                  </a:ext>
                </a:extLst>
              </p:cNvPr>
              <p:cNvGraphicFramePr>
                <a:graphicFrameLocks noGrp="1"/>
              </p:cNvGraphicFramePr>
              <p:nvPr>
                <p:extLst>
                  <p:ext uri="{D42A27DB-BD31-4B8C-83A1-F6EECF244321}">
                    <p14:modId xmlns:p14="http://schemas.microsoft.com/office/powerpoint/2010/main" val="4611138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endParaRPr lang="en-GB" sz="1600" b="0" dirty="0">
                            <a:solidFill>
                              <a:srgbClr val="00BC89"/>
                            </a:solidFill>
                            <a:latin typeface="Nunito" pitchFamily="2" charset="0"/>
                          </a:endParaRPr>
                        </a:p>
                        <a:p>
                          <a:endParaRPr lang="en-GB" sz="1600" dirty="0">
                            <a:solidFill>
                              <a:srgbClr val="00BC89"/>
                            </a:solidFill>
                            <a:latin typeface="Nunito" pitchFamily="2" charset="0"/>
                          </a:endParaRPr>
                        </a:p>
                        <a:p>
                          <a:endParaRPr lang="en-GB" sz="600" dirty="0">
                            <a:solidFill>
                              <a:srgbClr val="00BC89"/>
                            </a:solidFill>
                            <a:latin typeface="Nunito" pitchFamily="2" charset="0"/>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relation at </a:t>
                          </a:r>
                          <a14:m>
                            <m:oMath xmlns:m="http://schemas.openxmlformats.org/officeDocument/2006/math">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relation at </a:t>
                          </a:r>
                          <a14:m>
                            <m:oMath xmlns:m="http://schemas.openxmlformats.org/officeDocument/2006/math">
                              <m:r>
                                <a:rPr lang="en-GB" sz="1400" b="0" i="1"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56DDF259-7AAE-CF02-898F-F413E1B6DBC9}"/>
                  </a:ext>
                </a:extLst>
              </p:cNvPr>
              <p:cNvGraphicFramePr>
                <a:graphicFrameLocks noGrp="1"/>
              </p:cNvGraphicFramePr>
              <p:nvPr>
                <p:extLst>
                  <p:ext uri="{D42A27DB-BD31-4B8C-83A1-F6EECF244321}">
                    <p14:modId xmlns:p14="http://schemas.microsoft.com/office/powerpoint/2010/main" val="4611138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endParaRPr lang="en-GB" sz="1600" b="0" dirty="0">
                            <a:solidFill>
                              <a:srgbClr val="00BC89"/>
                            </a:solidFill>
                            <a:latin typeface="Nunito" pitchFamily="2" charset="0"/>
                          </a:endParaRPr>
                        </a:p>
                        <a:p>
                          <a:endParaRPr lang="en-GB" sz="1600" dirty="0">
                            <a:solidFill>
                              <a:srgbClr val="00BC89"/>
                            </a:solidFill>
                            <a:latin typeface="Nunito" pitchFamily="2" charset="0"/>
                          </a:endParaRPr>
                        </a:p>
                        <a:p>
                          <a:endParaRPr lang="en-GB" sz="600" dirty="0">
                            <a:solidFill>
                              <a:srgbClr val="00BC89"/>
                            </a:solidFill>
                            <a:latin typeface="Nunito" pitchFamily="2" charset="0"/>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6" name="Google Shape;331;p48">
            <a:extLst>
              <a:ext uri="{FF2B5EF4-FFF2-40B4-BE49-F238E27FC236}">
                <a16:creationId xmlns:a16="http://schemas.microsoft.com/office/drawing/2014/main" id="{D0545648-5756-E7BD-ECA5-D4B47813F8C5}"/>
              </a:ext>
            </a:extLst>
          </p:cNvPr>
          <p:cNvPicPr preferRelativeResize="0"/>
          <p:nvPr/>
        </p:nvPicPr>
        <p:blipFill>
          <a:blip r:embed="rId5">
            <a:alphaModFix/>
          </a:blip>
          <a:stretch>
            <a:fillRect/>
          </a:stretch>
        </p:blipFill>
        <p:spPr>
          <a:xfrm>
            <a:off x="934570" y="1335741"/>
            <a:ext cx="5010150" cy="806901"/>
          </a:xfrm>
          <a:prstGeom prst="rect">
            <a:avLst/>
          </a:prstGeom>
          <a:noFill/>
          <a:ln>
            <a:noFill/>
          </a:ln>
        </p:spPr>
      </p:pic>
      <p:pic>
        <p:nvPicPr>
          <p:cNvPr id="15" name="Google Shape;368;p51">
            <a:extLst>
              <a:ext uri="{FF2B5EF4-FFF2-40B4-BE49-F238E27FC236}">
                <a16:creationId xmlns:a16="http://schemas.microsoft.com/office/drawing/2014/main" id="{90524016-6E2B-4F7B-22A8-70AD0FB4CCDE}"/>
              </a:ext>
            </a:extLst>
          </p:cNvPr>
          <p:cNvPicPr preferRelativeResize="0"/>
          <p:nvPr/>
        </p:nvPicPr>
        <p:blipFill rotWithShape="1">
          <a:blip r:embed="rId6">
            <a:alphaModFix/>
          </a:blip>
          <a:srcRect b="20182"/>
          <a:stretch/>
        </p:blipFill>
        <p:spPr>
          <a:xfrm>
            <a:off x="1303546" y="2285609"/>
            <a:ext cx="3180952" cy="457725"/>
          </a:xfrm>
          <a:prstGeom prst="rect">
            <a:avLst/>
          </a:prstGeom>
          <a:noFill/>
          <a:ln>
            <a:noFill/>
          </a:ln>
        </p:spPr>
      </p:pic>
      <p:pic>
        <p:nvPicPr>
          <p:cNvPr id="16" name="Google Shape;370;p51">
            <a:extLst>
              <a:ext uri="{FF2B5EF4-FFF2-40B4-BE49-F238E27FC236}">
                <a16:creationId xmlns:a16="http://schemas.microsoft.com/office/drawing/2014/main" id="{EAA2D93F-EAA7-C44A-B7D5-140FD53F7611}"/>
              </a:ext>
            </a:extLst>
          </p:cNvPr>
          <p:cNvPicPr preferRelativeResize="0"/>
          <p:nvPr/>
        </p:nvPicPr>
        <p:blipFill>
          <a:blip r:embed="rId7">
            <a:alphaModFix/>
          </a:blip>
          <a:stretch>
            <a:fillRect/>
          </a:stretch>
        </p:blipFill>
        <p:spPr>
          <a:xfrm>
            <a:off x="1291011" y="3224274"/>
            <a:ext cx="3189916" cy="567377"/>
          </a:xfrm>
          <a:prstGeom prst="rect">
            <a:avLst/>
          </a:prstGeom>
          <a:noFill/>
          <a:ln>
            <a:noFill/>
          </a:ln>
        </p:spPr>
      </p:pic>
      <p:pic>
        <p:nvPicPr>
          <p:cNvPr id="17" name="Google Shape;369;p51">
            <a:extLst>
              <a:ext uri="{FF2B5EF4-FFF2-40B4-BE49-F238E27FC236}">
                <a16:creationId xmlns:a16="http://schemas.microsoft.com/office/drawing/2014/main" id="{FB3D94D5-F88D-153B-4C0D-6E9F6D394919}"/>
              </a:ext>
            </a:extLst>
          </p:cNvPr>
          <p:cNvPicPr preferRelativeResize="0"/>
          <p:nvPr/>
        </p:nvPicPr>
        <p:blipFill rotWithShape="1">
          <a:blip r:embed="rId8">
            <a:alphaModFix/>
          </a:blip>
          <a:srcRect b="20143"/>
          <a:stretch/>
        </p:blipFill>
        <p:spPr>
          <a:xfrm>
            <a:off x="4902989" y="2285902"/>
            <a:ext cx="3189895" cy="457725"/>
          </a:xfrm>
          <a:prstGeom prst="rect">
            <a:avLst/>
          </a:prstGeom>
          <a:noFill/>
          <a:ln>
            <a:noFill/>
          </a:ln>
        </p:spPr>
      </p:pic>
      <p:pic>
        <p:nvPicPr>
          <p:cNvPr id="18" name="Google Shape;371;p51">
            <a:extLst>
              <a:ext uri="{FF2B5EF4-FFF2-40B4-BE49-F238E27FC236}">
                <a16:creationId xmlns:a16="http://schemas.microsoft.com/office/drawing/2014/main" id="{1811A2D6-22A5-74FC-7D24-91A848BED4B7}"/>
              </a:ext>
            </a:extLst>
          </p:cNvPr>
          <p:cNvPicPr preferRelativeResize="0"/>
          <p:nvPr/>
        </p:nvPicPr>
        <p:blipFill>
          <a:blip r:embed="rId9">
            <a:alphaModFix/>
          </a:blip>
          <a:stretch>
            <a:fillRect/>
          </a:stretch>
        </p:blipFill>
        <p:spPr>
          <a:xfrm>
            <a:off x="4894023" y="3228075"/>
            <a:ext cx="3189919" cy="567377"/>
          </a:xfrm>
          <a:prstGeom prst="rect">
            <a:avLst/>
          </a:prstGeom>
          <a:noFill/>
          <a:ln>
            <a:noFill/>
          </a:ln>
        </p:spPr>
      </p:pic>
      <p:sp>
        <p:nvSpPr>
          <p:cNvPr id="4" name="Google Shape;131;p5">
            <a:extLst>
              <a:ext uri="{FF2B5EF4-FFF2-40B4-BE49-F238E27FC236}">
                <a16:creationId xmlns:a16="http://schemas.microsoft.com/office/drawing/2014/main" id="{02D2C818-E6B5-D518-8A59-EA68C6E61890}"/>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414887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8EB6D80-11A7-7CA6-A9CB-9375616CB3FA}"/>
                  </a:ext>
                </a:extLst>
              </p:cNvPr>
              <p:cNvGraphicFramePr/>
              <p:nvPr>
                <p:extLst>
                  <p:ext uri="{D42A27DB-BD31-4B8C-83A1-F6EECF244321}">
                    <p14:modId xmlns:p14="http://schemas.microsoft.com/office/powerpoint/2010/main" val="863275403"/>
                  </p:ext>
                </p:extLst>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Represent the inequality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Sans"/>
                                  <a:cs typeface="Nunito Sans"/>
                                  <a:sym typeface="Nunito Sans"/>
                                </a:rPr>
                                <m:t>−4</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&lt;</m:t>
                              </m:r>
                              <m:r>
                                <a:rPr lang="en-GB" sz="1600" b="0" i="0" u="none" strike="noStrike" cap="none" smtClean="0">
                                  <a:solidFill>
                                    <a:schemeClr val="dk1"/>
                                  </a:solidFill>
                                  <a:latin typeface="Cambria Math" panose="02040503050406030204" pitchFamily="18" charset="0"/>
                                  <a:ea typeface="Nunito Sans"/>
                                  <a:cs typeface="Nunito Sans"/>
                                  <a:sym typeface="Nunito Sans"/>
                                </a:rPr>
                                <m:t>8</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8EB6D80-11A7-7CA6-A9CB-9375616CB3FA}"/>
                  </a:ext>
                </a:extLst>
              </p:cNvPr>
              <p:cNvGraphicFramePr/>
              <p:nvPr>
                <p:extLst>
                  <p:ext uri="{D42A27DB-BD31-4B8C-83A1-F6EECF244321}">
                    <p14:modId xmlns:p14="http://schemas.microsoft.com/office/powerpoint/2010/main" val="863275403"/>
                  </p:ext>
                </p:extLst>
              </p:nvPr>
            </p:nvGraphicFramePr>
            <p:xfrm>
              <a:off x="108044" y="862525"/>
              <a:ext cx="6203109" cy="1153968"/>
            </p:xfrm>
            <a:graphic>
              <a:graphicData uri="http://schemas.openxmlformats.org/drawingml/2006/table">
                <a:tbl>
                  <a:tblPr firstRow="1" bandRow="1">
                    <a:noFill/>
                    <a:tableStyleId>{A6BA4920-4505-4A8C-96F8-C5BF0228D626}</a:tableStyleId>
                  </a:tblPr>
                  <a:tblGrid>
                    <a:gridCol w="6203109">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8" t="-1053" r="-196"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8410B76-E349-018C-6C61-549E0C772B9D}"/>
                  </a:ext>
                </a:extLst>
              </p:cNvPr>
              <p:cNvGraphicFramePr>
                <a:graphicFrameLocks noGrp="1"/>
              </p:cNvGraphicFramePr>
              <p:nvPr>
                <p:extLst>
                  <p:ext uri="{D42A27DB-BD31-4B8C-83A1-F6EECF244321}">
                    <p14:modId xmlns:p14="http://schemas.microsoft.com/office/powerpoint/2010/main" val="3255148667"/>
                  </p:ext>
                </p:extLst>
              </p:nvPr>
            </p:nvGraphicFramePr>
            <p:xfrm>
              <a:off x="952500" y="2187466"/>
              <a:ext cx="7239000" cy="205372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did not divide by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2</m:t>
                              </m:r>
                            </m:oMath>
                          </a14:m>
                          <a:r>
                            <a:rPr lang="en-US" sz="1400" dirty="0">
                              <a:solidFill>
                                <a:schemeClr val="tx1"/>
                              </a:solidFill>
                              <a:latin typeface="Nunito Sans" pitchFamily="2" charset="77"/>
                              <a:ea typeface="Nunito Sans"/>
                              <a:cs typeface="Nunito Sans"/>
                              <a:sym typeface="Nunito Sans"/>
                            </a:rPr>
                            <a:t> for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𝑥</m:t>
                              </m:r>
                            </m:oMath>
                          </a14:m>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divide by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for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and used</a:t>
                          </a:r>
                          <a:r>
                            <a:rPr lang="en-GB" sz="1400" baseline="0" dirty="0">
                              <a:solidFill>
                                <a:schemeClr val="tx1"/>
                              </a:solidFill>
                              <a:latin typeface="Nunito" pitchFamily="2" charset="0"/>
                            </a:rPr>
                            <a:t> incorrect relations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8410B76-E349-018C-6C61-549E0C772B9D}"/>
                  </a:ext>
                </a:extLst>
              </p:cNvPr>
              <p:cNvGraphicFramePr>
                <a:graphicFrameLocks noGrp="1"/>
              </p:cNvGraphicFramePr>
              <p:nvPr>
                <p:extLst>
                  <p:ext uri="{D42A27DB-BD31-4B8C-83A1-F6EECF244321}">
                    <p14:modId xmlns:p14="http://schemas.microsoft.com/office/powerpoint/2010/main" val="3255148667"/>
                  </p:ext>
                </p:extLst>
              </p:nvPr>
            </p:nvGraphicFramePr>
            <p:xfrm>
              <a:off x="952500" y="2187466"/>
              <a:ext cx="7239000" cy="205372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21656"/>
                          </a:stretch>
                        </a:blip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109728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87293" r="-337" b="-5525"/>
                          </a:stretch>
                        </a:blipFill>
                      </a:tcPr>
                    </a:tc>
                    <a:extLst>
                      <a:ext uri="{0D108BD9-81ED-4DB2-BD59-A6C34878D82A}">
                        <a16:rowId xmlns:a16="http://schemas.microsoft.com/office/drawing/2014/main" val="1990626328"/>
                      </a:ext>
                    </a:extLst>
                  </a:tr>
                </a:tbl>
              </a:graphicData>
            </a:graphic>
          </p:graphicFrame>
        </mc:Fallback>
      </mc:AlternateContent>
      <p:pic>
        <p:nvPicPr>
          <p:cNvPr id="6" name="Google Shape;331;p48">
            <a:extLst>
              <a:ext uri="{FF2B5EF4-FFF2-40B4-BE49-F238E27FC236}">
                <a16:creationId xmlns:a16="http://schemas.microsoft.com/office/drawing/2014/main" id="{9A4D5680-BB99-F75D-30F6-929483D7BE5A}"/>
              </a:ext>
            </a:extLst>
          </p:cNvPr>
          <p:cNvPicPr preferRelativeResize="0"/>
          <p:nvPr/>
        </p:nvPicPr>
        <p:blipFill>
          <a:blip r:embed="rId5">
            <a:alphaModFix/>
          </a:blip>
          <a:stretch>
            <a:fillRect/>
          </a:stretch>
        </p:blipFill>
        <p:spPr>
          <a:xfrm>
            <a:off x="934570" y="1335741"/>
            <a:ext cx="5010150" cy="806901"/>
          </a:xfrm>
          <a:prstGeom prst="rect">
            <a:avLst/>
          </a:prstGeom>
          <a:noFill/>
          <a:ln>
            <a:noFill/>
          </a:ln>
        </p:spPr>
      </p:pic>
      <p:pic>
        <p:nvPicPr>
          <p:cNvPr id="15" name="Google Shape;380;p52">
            <a:extLst>
              <a:ext uri="{FF2B5EF4-FFF2-40B4-BE49-F238E27FC236}">
                <a16:creationId xmlns:a16="http://schemas.microsoft.com/office/drawing/2014/main" id="{19C002E5-7762-A8C3-4578-0249FB4938F6}"/>
              </a:ext>
            </a:extLst>
          </p:cNvPr>
          <p:cNvPicPr preferRelativeResize="0"/>
          <p:nvPr/>
        </p:nvPicPr>
        <p:blipFill rotWithShape="1">
          <a:blip r:embed="rId6">
            <a:alphaModFix/>
          </a:blip>
          <a:srcRect b="16881"/>
          <a:stretch/>
        </p:blipFill>
        <p:spPr>
          <a:xfrm>
            <a:off x="1294581" y="2282923"/>
            <a:ext cx="3198882" cy="478207"/>
          </a:xfrm>
          <a:prstGeom prst="rect">
            <a:avLst/>
          </a:prstGeom>
          <a:noFill/>
          <a:ln>
            <a:noFill/>
          </a:ln>
        </p:spPr>
      </p:pic>
      <p:pic>
        <p:nvPicPr>
          <p:cNvPr id="16" name="Google Shape;381;p52">
            <a:extLst>
              <a:ext uri="{FF2B5EF4-FFF2-40B4-BE49-F238E27FC236}">
                <a16:creationId xmlns:a16="http://schemas.microsoft.com/office/drawing/2014/main" id="{C6743F38-65B9-50F2-C487-BF9C4BD9006C}"/>
              </a:ext>
            </a:extLst>
          </p:cNvPr>
          <p:cNvPicPr preferRelativeResize="0"/>
          <p:nvPr/>
        </p:nvPicPr>
        <p:blipFill rotWithShape="1">
          <a:blip r:embed="rId7">
            <a:alphaModFix/>
          </a:blip>
          <a:srcRect b="16454"/>
          <a:stretch/>
        </p:blipFill>
        <p:spPr>
          <a:xfrm>
            <a:off x="4896296" y="2281552"/>
            <a:ext cx="3214541" cy="479578"/>
          </a:xfrm>
          <a:prstGeom prst="rect">
            <a:avLst/>
          </a:prstGeom>
          <a:noFill/>
          <a:ln>
            <a:noFill/>
          </a:ln>
        </p:spPr>
      </p:pic>
      <p:pic>
        <p:nvPicPr>
          <p:cNvPr id="17" name="Google Shape;382;p52">
            <a:extLst>
              <a:ext uri="{FF2B5EF4-FFF2-40B4-BE49-F238E27FC236}">
                <a16:creationId xmlns:a16="http://schemas.microsoft.com/office/drawing/2014/main" id="{557C157E-ACD9-80CC-F618-44DDCFEEDC6E}"/>
              </a:ext>
            </a:extLst>
          </p:cNvPr>
          <p:cNvPicPr preferRelativeResize="0"/>
          <p:nvPr/>
        </p:nvPicPr>
        <p:blipFill rotWithShape="1">
          <a:blip r:embed="rId8">
            <a:alphaModFix/>
          </a:blip>
          <a:srcRect b="17190"/>
          <a:stretch/>
        </p:blipFill>
        <p:spPr>
          <a:xfrm>
            <a:off x="1270114" y="3224275"/>
            <a:ext cx="3233883" cy="478208"/>
          </a:xfrm>
          <a:prstGeom prst="rect">
            <a:avLst/>
          </a:prstGeom>
          <a:noFill/>
          <a:ln>
            <a:noFill/>
          </a:ln>
        </p:spPr>
      </p:pic>
      <p:pic>
        <p:nvPicPr>
          <p:cNvPr id="18" name="Google Shape;383;p52">
            <a:extLst>
              <a:ext uri="{FF2B5EF4-FFF2-40B4-BE49-F238E27FC236}">
                <a16:creationId xmlns:a16="http://schemas.microsoft.com/office/drawing/2014/main" id="{3DBB5391-721B-84D2-E773-BFBA121AA250}"/>
              </a:ext>
            </a:extLst>
          </p:cNvPr>
          <p:cNvPicPr preferRelativeResize="0"/>
          <p:nvPr/>
        </p:nvPicPr>
        <p:blipFill rotWithShape="1">
          <a:blip r:embed="rId9">
            <a:alphaModFix/>
          </a:blip>
          <a:srcRect b="17631"/>
          <a:stretch/>
        </p:blipFill>
        <p:spPr>
          <a:xfrm>
            <a:off x="4893721" y="3226262"/>
            <a:ext cx="3214541" cy="476221"/>
          </a:xfrm>
          <a:prstGeom prst="rect">
            <a:avLst/>
          </a:prstGeom>
          <a:noFill/>
          <a:ln>
            <a:noFill/>
          </a:ln>
        </p:spPr>
      </p:pic>
      <p:sp>
        <p:nvSpPr>
          <p:cNvPr id="5" name="Google Shape;131;p5">
            <a:extLst>
              <a:ext uri="{FF2B5EF4-FFF2-40B4-BE49-F238E27FC236}">
                <a16:creationId xmlns:a16="http://schemas.microsoft.com/office/drawing/2014/main" id="{F491A9AE-14BA-0FA1-C1F2-B88688F40E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8970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p:graphicFrame>
        <p:nvGraphicFramePr>
          <p:cNvPr id="2" name="Google Shape;132;p5">
            <a:extLst>
              <a:ext uri="{FF2B5EF4-FFF2-40B4-BE49-F238E27FC236}">
                <a16:creationId xmlns:a16="http://schemas.microsoft.com/office/drawing/2014/main" id="{92808C11-885A-DE3C-085F-F71206F41E39}"/>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265161712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&gt;4</m:t>
                              </m:r>
                            </m:oMath>
                          </a14:m>
                          <a:endParaRPr lang="en-US" sz="1400" dirty="0">
                            <a:solidFill>
                              <a:schemeClr val="tx1"/>
                            </a:solidFill>
                            <a:latin typeface="Nunito Sans" pitchFamily="2" charset="77"/>
                            <a:ea typeface="Nunito Sans"/>
                            <a:cs typeface="Nunito Sans"/>
                            <a:sym typeface="Nunito Sans"/>
                          </a:endParaRPr>
                        </a:p>
                        <a:p>
                          <a:r>
                            <a:rPr lang="en-US" sz="1400" dirty="0">
                              <a:solidFill>
                                <a:schemeClr val="tx1"/>
                              </a:solidFill>
                              <a:latin typeface="Nunito Sans" pitchFamily="2" charset="77"/>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265161712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4" name="Google Shape;83;p17">
            <a:extLst>
              <a:ext uri="{FF2B5EF4-FFF2-40B4-BE49-F238E27FC236}">
                <a16:creationId xmlns:a16="http://schemas.microsoft.com/office/drawing/2014/main" id="{6F0FC352-7281-C82C-0ABF-65921771583D}"/>
              </a:ext>
            </a:extLst>
          </p:cNvPr>
          <p:cNvPicPr preferRelativeResize="0"/>
          <p:nvPr/>
        </p:nvPicPr>
        <p:blipFill>
          <a:blip r:embed="rId4">
            <a:alphaModFix/>
          </a:blip>
          <a:stretch>
            <a:fillRect/>
          </a:stretch>
        </p:blipFill>
        <p:spPr>
          <a:xfrm>
            <a:off x="952500" y="1200738"/>
            <a:ext cx="4991100" cy="866775"/>
          </a:xfrm>
          <a:prstGeom prst="rect">
            <a:avLst/>
          </a:prstGeom>
          <a:noFill/>
          <a:ln>
            <a:noFill/>
          </a:ln>
        </p:spPr>
      </p:pic>
    </p:spTree>
    <p:extLst>
      <p:ext uri="{BB962C8B-B14F-4D97-AF65-F5344CB8AC3E}">
        <p14:creationId xmlns:p14="http://schemas.microsoft.com/office/powerpoint/2010/main" val="41530036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68A76E15-441D-8DD1-1C19-333F1B64BD5A}"/>
                  </a:ext>
                </a:extLst>
              </p:cNvPr>
              <p:cNvGraphicFramePr/>
              <p:nvPr>
                <p:extLst>
                  <p:ext uri="{D42A27DB-BD31-4B8C-83A1-F6EECF244321}">
                    <p14:modId xmlns:p14="http://schemas.microsoft.com/office/powerpoint/2010/main" val="193641369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3&lt;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&lt;7</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68A76E15-441D-8DD1-1C19-333F1B64BD5A}"/>
                  </a:ext>
                </a:extLst>
              </p:cNvPr>
              <p:cNvGraphicFramePr/>
              <p:nvPr>
                <p:extLst>
                  <p:ext uri="{D42A27DB-BD31-4B8C-83A1-F6EECF244321}">
                    <p14:modId xmlns:p14="http://schemas.microsoft.com/office/powerpoint/2010/main" val="1936413698"/>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A0E5AEBC-8EAA-C9E0-D909-48938E50A983}"/>
                  </a:ext>
                </a:extLst>
              </p:cNvPr>
              <p:cNvGraphicFramePr>
                <a:graphicFrameLocks noGrp="1"/>
              </p:cNvGraphicFramePr>
              <p:nvPr>
                <p:extLst>
                  <p:ext uri="{D42A27DB-BD31-4B8C-83A1-F6EECF244321}">
                    <p14:modId xmlns:p14="http://schemas.microsoft.com/office/powerpoint/2010/main" val="26967848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4, 5, 6</m:t>
                              </m:r>
                            </m:oMath>
                          </a14:m>
                          <a:endParaRPr lang="en-GB" sz="1600" dirty="0">
                            <a:solidFill>
                              <a:srgbClr val="00BC89"/>
                            </a:solidFill>
                            <a:latin typeface="Nunito" pitchFamily="2" charset="0"/>
                            <a:ea typeface="Nunito Sans"/>
                            <a:cs typeface="Nunito Sans"/>
                            <a:sym typeface="Nunito Sans"/>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3, 4, 5, 6, 7</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included both integer endpoints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4, 5, 6, 7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included integer at upper endpoint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3, 4, 5, 6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included integer at lower endpoint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A0E5AEBC-8EAA-C9E0-D909-48938E50A983}"/>
                  </a:ext>
                </a:extLst>
              </p:cNvPr>
              <p:cNvGraphicFramePr>
                <a:graphicFrameLocks noGrp="1"/>
              </p:cNvGraphicFramePr>
              <p:nvPr>
                <p:extLst>
                  <p:ext uri="{D42A27DB-BD31-4B8C-83A1-F6EECF244321}">
                    <p14:modId xmlns:p14="http://schemas.microsoft.com/office/powerpoint/2010/main" val="26967848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5" name="Google Shape;131;p5">
            <a:extLst>
              <a:ext uri="{FF2B5EF4-FFF2-40B4-BE49-F238E27FC236}">
                <a16:creationId xmlns:a16="http://schemas.microsoft.com/office/drawing/2014/main" id="{6993504B-5E8E-E0ED-4D3B-7140B1032EFA}"/>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554438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C10872A-968A-2274-F21D-F88160B58100}"/>
                  </a:ext>
                </a:extLst>
              </p:cNvPr>
              <p:cNvGraphicFramePr/>
              <p:nvPr>
                <p:extLst>
                  <p:ext uri="{D42A27DB-BD31-4B8C-83A1-F6EECF244321}">
                    <p14:modId xmlns:p14="http://schemas.microsoft.com/office/powerpoint/2010/main" val="227744284"/>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&lt;2</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C10872A-968A-2274-F21D-F88160B58100}"/>
                  </a:ext>
                </a:extLst>
              </p:cNvPr>
              <p:cNvGraphicFramePr/>
              <p:nvPr>
                <p:extLst>
                  <p:ext uri="{D42A27DB-BD31-4B8C-83A1-F6EECF244321}">
                    <p14:modId xmlns:p14="http://schemas.microsoft.com/office/powerpoint/2010/main" val="227744284"/>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21FA7B1-3CF9-64DC-E198-4416A5EF4252}"/>
                  </a:ext>
                </a:extLst>
              </p:cNvPr>
              <p:cNvGraphicFramePr>
                <a:graphicFrameLocks noGrp="1"/>
              </p:cNvGraphicFramePr>
              <p:nvPr>
                <p:extLst>
                  <p:ext uri="{D42A27DB-BD31-4B8C-83A1-F6EECF244321}">
                    <p14:modId xmlns:p14="http://schemas.microsoft.com/office/powerpoint/2010/main" val="165394801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−1, 0, 1</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did not include integer at lower endpoint</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 −1, 0, 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included integer at upper endpoint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−2, −1, 0, 1</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−1, 0, 1, 2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the meaning of the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B21FA7B1-3CF9-64DC-E198-4416A5EF4252}"/>
                  </a:ext>
                </a:extLst>
              </p:cNvPr>
              <p:cNvGraphicFramePr>
                <a:graphicFrameLocks noGrp="1"/>
              </p:cNvGraphicFramePr>
              <p:nvPr>
                <p:extLst>
                  <p:ext uri="{D42A27DB-BD31-4B8C-83A1-F6EECF244321}">
                    <p14:modId xmlns:p14="http://schemas.microsoft.com/office/powerpoint/2010/main" val="165394801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6BAAFDA-D446-53AC-2B2F-F7310FE583A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80398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E4E611D0-EF2C-42D7-92D2-2484E26660E5}"/>
                  </a:ext>
                </a:extLst>
              </p:cNvPr>
              <p:cNvGraphicFramePr/>
              <p:nvPr>
                <p:extLst>
                  <p:ext uri="{D42A27DB-BD31-4B8C-83A1-F6EECF244321}">
                    <p14:modId xmlns:p14="http://schemas.microsoft.com/office/powerpoint/2010/main" val="4173292783"/>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0&lt;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&lt;2.5</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E4E611D0-EF2C-42D7-92D2-2484E26660E5}"/>
                  </a:ext>
                </a:extLst>
              </p:cNvPr>
              <p:cNvGraphicFramePr/>
              <p:nvPr>
                <p:extLst>
                  <p:ext uri="{D42A27DB-BD31-4B8C-83A1-F6EECF244321}">
                    <p14:modId xmlns:p14="http://schemas.microsoft.com/office/powerpoint/2010/main" val="4173292783"/>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8E31E50-D6AB-F9F2-E873-010B6D89EC8B}"/>
                  </a:ext>
                </a:extLst>
              </p:cNvPr>
              <p:cNvGraphicFramePr>
                <a:graphicFrameLocks noGrp="1"/>
              </p:cNvGraphicFramePr>
              <p:nvPr>
                <p:extLst>
                  <p:ext uri="{D42A27DB-BD31-4B8C-83A1-F6EECF244321}">
                    <p14:modId xmlns:p14="http://schemas.microsoft.com/office/powerpoint/2010/main" val="41268376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0, 1, 2</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incorrectly included integer at lower endpoint</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1, 2</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0, 1, 2, 3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inequalities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1, 2, 3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included rounded integer beyond upper endpoint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8E31E50-D6AB-F9F2-E873-010B6D89EC8B}"/>
                  </a:ext>
                </a:extLst>
              </p:cNvPr>
              <p:cNvGraphicFramePr>
                <a:graphicFrameLocks noGrp="1"/>
              </p:cNvGraphicFramePr>
              <p:nvPr>
                <p:extLst>
                  <p:ext uri="{D42A27DB-BD31-4B8C-83A1-F6EECF244321}">
                    <p14:modId xmlns:p14="http://schemas.microsoft.com/office/powerpoint/2010/main" val="41268376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66E77880-458D-5663-C430-35173DCB9FCE}"/>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483608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8002833-FC7B-9E96-4CFA-7E9A30A0E952}"/>
                  </a:ext>
                </a:extLst>
              </p:cNvPr>
              <p:cNvGraphicFramePr/>
              <p:nvPr>
                <p:extLst>
                  <p:ext uri="{D42A27DB-BD31-4B8C-83A1-F6EECF244321}">
                    <p14:modId xmlns:p14="http://schemas.microsoft.com/office/powerpoint/2010/main" val="1962067013"/>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0"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0.4≤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endParaRPr lang="en-GB" sz="2300" b="0" u="none" strike="noStrike" cap="none" dirty="0">
                            <a:solidFill>
                              <a:schemeClr val="dk1"/>
                            </a:solidFill>
                            <a:cs typeface="Times New Roman"/>
                            <a:sym typeface="Times New Roman"/>
                          </a:endParaRPr>
                        </a:p>
                        <a:p>
                          <a:pPr marL="127000" marR="0" lvl="0"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8002833-FC7B-9E96-4CFA-7E9A30A0E952}"/>
                  </a:ext>
                </a:extLst>
              </p:cNvPr>
              <p:cNvGraphicFramePr/>
              <p:nvPr>
                <p:extLst>
                  <p:ext uri="{D42A27DB-BD31-4B8C-83A1-F6EECF244321}">
                    <p14:modId xmlns:p14="http://schemas.microsoft.com/office/powerpoint/2010/main" val="1962067013"/>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EA70B6D-A10D-7DBD-BC39-6CDE5FDA79A6}"/>
                  </a:ext>
                </a:extLst>
              </p:cNvPr>
              <p:cNvGraphicFramePr>
                <a:graphicFrameLocks noGrp="1"/>
              </p:cNvGraphicFramePr>
              <p:nvPr>
                <p:extLst>
                  <p:ext uri="{D42A27DB-BD31-4B8C-83A1-F6EECF244321}">
                    <p14:modId xmlns:p14="http://schemas.microsoft.com/office/powerpoint/2010/main" val="501000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−0.4, 0, 1, 2, 3, 4</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incorrectly included a number that is not an integer</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1, 2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include integer at upper endpoint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1, 2, 3, 4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include 0</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0" smtClean="0">
                                  <a:solidFill>
                                    <a:srgbClr val="00BC89"/>
                                  </a:solidFill>
                                  <a:latin typeface="Cambria Math" panose="02040503050406030204" pitchFamily="18" charset="0"/>
                                </a:rPr>
                                <m:t>0, </m:t>
                              </m:r>
                              <m:r>
                                <a:rPr lang="en-GB" sz="1600" b="0" i="1" smtClean="0">
                                  <a:solidFill>
                                    <a:srgbClr val="00BC89"/>
                                  </a:solidFill>
                                  <a:latin typeface="Cambria Math" panose="02040503050406030204" pitchFamily="18" charset="0"/>
                                </a:rPr>
                                <m:t>1, 2, 3, 4</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EA70B6D-A10D-7DBD-BC39-6CDE5FDA79A6}"/>
                  </a:ext>
                </a:extLst>
              </p:cNvPr>
              <p:cNvGraphicFramePr>
                <a:graphicFrameLocks noGrp="1"/>
              </p:cNvGraphicFramePr>
              <p:nvPr>
                <p:extLst>
                  <p:ext uri="{D42A27DB-BD31-4B8C-83A1-F6EECF244321}">
                    <p14:modId xmlns:p14="http://schemas.microsoft.com/office/powerpoint/2010/main" val="501000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B4C128E2-30C0-A3DC-0C79-626336233B4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659469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90FD822-8F01-D73D-4AD7-898362A4ECDA}"/>
                  </a:ext>
                </a:extLst>
              </p:cNvPr>
              <p:cNvGraphicFramePr/>
              <p:nvPr>
                <p:extLst>
                  <p:ext uri="{D42A27DB-BD31-4B8C-83A1-F6EECF244321}">
                    <p14:modId xmlns:p14="http://schemas.microsoft.com/office/powerpoint/2010/main" val="4169935812"/>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+5&gt;8</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90FD822-8F01-D73D-4AD7-898362A4ECDA}"/>
                  </a:ext>
                </a:extLst>
              </p:cNvPr>
              <p:cNvGraphicFramePr/>
              <p:nvPr>
                <p:extLst>
                  <p:ext uri="{D42A27DB-BD31-4B8C-83A1-F6EECF244321}">
                    <p14:modId xmlns:p14="http://schemas.microsoft.com/office/powerpoint/2010/main" val="4169935812"/>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4B4A7AE9-E749-9411-D8E0-1C27B9C69D31}"/>
                  </a:ext>
                </a:extLst>
              </p:cNvPr>
              <p:cNvGraphicFramePr>
                <a:graphicFrameLocks noGrp="1"/>
              </p:cNvGraphicFramePr>
              <p:nvPr>
                <p:extLst>
                  <p:ext uri="{D42A27DB-BD31-4B8C-83A1-F6EECF244321}">
                    <p14:modId xmlns:p14="http://schemas.microsoft.com/office/powerpoint/2010/main" val="11217737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&gt;−3</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subtracted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5</m:t>
                              </m:r>
                            </m:oMath>
                          </a14:m>
                          <a:r>
                            <a:rPr lang="en-US" sz="1400" dirty="0">
                              <a:solidFill>
                                <a:schemeClr val="tx1"/>
                              </a:solidFill>
                              <a:latin typeface="Nunito Sans" pitchFamily="2" charset="77"/>
                              <a:ea typeface="Nunito Sans"/>
                              <a:cs typeface="Nunito Sans"/>
                              <a:sym typeface="Nunito Sans"/>
                            </a:rPr>
                            <a:t> from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8</m:t>
                              </m:r>
                            </m:oMath>
                          </a14:m>
                          <a:r>
                            <a:rPr lang="en-US" sz="1400" dirty="0">
                              <a:solidFill>
                                <a:schemeClr val="tx1"/>
                              </a:solidFill>
                              <a:latin typeface="Nunito Sans" pitchFamily="2" charset="77"/>
                              <a:ea typeface="Nunito Sans"/>
                              <a:cs typeface="Nunito Sans"/>
                              <a:sym typeface="Nunito Sans"/>
                            </a:rPr>
                            <a: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&gt;3</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the inequality as an equation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4B4A7AE9-E749-9411-D8E0-1C27B9C69D31}"/>
                  </a:ext>
                </a:extLst>
              </p:cNvPr>
              <p:cNvGraphicFramePr>
                <a:graphicFrameLocks noGrp="1"/>
              </p:cNvGraphicFramePr>
              <p:nvPr>
                <p:extLst>
                  <p:ext uri="{D42A27DB-BD31-4B8C-83A1-F6EECF244321}">
                    <p14:modId xmlns:p14="http://schemas.microsoft.com/office/powerpoint/2010/main" val="11217737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BA48B542-8E02-9E45-6D43-D31136A68C1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29140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5F066C39-5605-C742-6D02-21BF5558701A}"/>
                  </a:ext>
                </a:extLst>
              </p:cNvPr>
              <p:cNvGraphicFramePr/>
              <p:nvPr>
                <p:extLst>
                  <p:ext uri="{D42A27DB-BD31-4B8C-83A1-F6EECF244321}">
                    <p14:modId xmlns:p14="http://schemas.microsoft.com/office/powerpoint/2010/main" val="1284842444"/>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−7≤9</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5F066C39-5605-C742-6D02-21BF5558701A}"/>
                  </a:ext>
                </a:extLst>
              </p:cNvPr>
              <p:cNvGraphicFramePr/>
              <p:nvPr>
                <p:extLst>
                  <p:ext uri="{D42A27DB-BD31-4B8C-83A1-F6EECF244321}">
                    <p14:modId xmlns:p14="http://schemas.microsoft.com/office/powerpoint/2010/main" val="1284842444"/>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92920C11-A802-7D00-AB75-405B474A7BC0}"/>
                  </a:ext>
                </a:extLst>
              </p:cNvPr>
              <p:cNvGraphicFramePr>
                <a:graphicFrameLocks noGrp="1"/>
              </p:cNvGraphicFramePr>
              <p:nvPr>
                <p:extLst>
                  <p:ext uri="{D42A27DB-BD31-4B8C-83A1-F6EECF244321}">
                    <p14:modId xmlns:p14="http://schemas.microsoft.com/office/powerpoint/2010/main" val="14182680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≤16</m:t>
                              </m:r>
                            </m:oMath>
                          </a14:m>
                          <a:endParaRPr lang="en-GB" sz="1400" dirty="0">
                            <a:solidFill>
                              <a:srgbClr val="00BC89"/>
                            </a:solidFill>
                            <a:latin typeface="Nunito Sans" pitchFamily="2" charset="77"/>
                            <a:ea typeface="Nunito Sans"/>
                            <a:cs typeface="Nunito Sans"/>
                            <a:sym typeface="Nunito Sans"/>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found difference between </a:t>
                          </a:r>
                          <a14:m>
                            <m:oMath xmlns:m="http://schemas.openxmlformats.org/officeDocument/2006/math">
                              <m:r>
                                <a:rPr lang="en-GB" sz="1400" b="0" i="1" smtClean="0">
                                  <a:solidFill>
                                    <a:schemeClr val="tx1"/>
                                  </a:solidFill>
                                  <a:latin typeface="Cambria Math" panose="02040503050406030204" pitchFamily="18" charset="0"/>
                                </a:rPr>
                                <m:t>9</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the inequality as an equation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92920C11-A802-7D00-AB75-405B474A7BC0}"/>
                  </a:ext>
                </a:extLst>
              </p:cNvPr>
              <p:cNvGraphicFramePr>
                <a:graphicFrameLocks noGrp="1"/>
              </p:cNvGraphicFramePr>
              <p:nvPr>
                <p:extLst>
                  <p:ext uri="{D42A27DB-BD31-4B8C-83A1-F6EECF244321}">
                    <p14:modId xmlns:p14="http://schemas.microsoft.com/office/powerpoint/2010/main" val="14182680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BA514C39-7CE3-D6B3-D46E-B7FEFAFC4680}"/>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616481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6B1DE06C-5C37-1D27-B7BD-2B7A90B085D2}"/>
                  </a:ext>
                </a:extLst>
              </p:cNvPr>
              <p:cNvGraphicFramePr/>
              <p:nvPr>
                <p:extLst>
                  <p:ext uri="{D42A27DB-BD31-4B8C-83A1-F6EECF244321}">
                    <p14:modId xmlns:p14="http://schemas.microsoft.com/office/powerpoint/2010/main" val="4272766386"/>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−8≥7</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6B1DE06C-5C37-1D27-B7BD-2B7A90B085D2}"/>
                  </a:ext>
                </a:extLst>
              </p:cNvPr>
              <p:cNvGraphicFramePr/>
              <p:nvPr>
                <p:extLst>
                  <p:ext uri="{D42A27DB-BD31-4B8C-83A1-F6EECF244321}">
                    <p14:modId xmlns:p14="http://schemas.microsoft.com/office/powerpoint/2010/main" val="4272766386"/>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6D50209-9FF5-709D-036F-1BA9FD2BE53C}"/>
                  </a:ext>
                </a:extLst>
              </p:cNvPr>
              <p:cNvGraphicFramePr>
                <a:graphicFrameLocks noGrp="1"/>
              </p:cNvGraphicFramePr>
              <p:nvPr>
                <p:extLst>
                  <p:ext uri="{D42A27DB-BD31-4B8C-83A1-F6EECF244321}">
                    <p14:modId xmlns:p14="http://schemas.microsoft.com/office/powerpoint/2010/main" val="5790192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used incorrect direction for the inequality</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the inequality as an equation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6D50209-9FF5-709D-036F-1BA9FD2BE53C}"/>
                  </a:ext>
                </a:extLst>
              </p:cNvPr>
              <p:cNvGraphicFramePr>
                <a:graphicFrameLocks noGrp="1"/>
              </p:cNvGraphicFramePr>
              <p:nvPr>
                <p:extLst>
                  <p:ext uri="{D42A27DB-BD31-4B8C-83A1-F6EECF244321}">
                    <p14:modId xmlns:p14="http://schemas.microsoft.com/office/powerpoint/2010/main" val="5790192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0525C73D-4DE3-53A5-43E9-082E9909BF6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452756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99A67B3-84B4-9C99-9D2D-C267635FD5C6}"/>
                  </a:ext>
                </a:extLst>
              </p:cNvPr>
              <p:cNvGraphicFramePr/>
              <p:nvPr>
                <p:extLst>
                  <p:ext uri="{D42A27DB-BD31-4B8C-83A1-F6EECF244321}">
                    <p14:modId xmlns:p14="http://schemas.microsoft.com/office/powerpoint/2010/main" val="3224540582"/>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11&lt;2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99A67B3-84B4-9C99-9D2D-C267635FD5C6}"/>
                  </a:ext>
                </a:extLst>
              </p:cNvPr>
              <p:cNvGraphicFramePr/>
              <p:nvPr>
                <p:extLst>
                  <p:ext uri="{D42A27DB-BD31-4B8C-83A1-F6EECF244321}">
                    <p14:modId xmlns:p14="http://schemas.microsoft.com/office/powerpoint/2010/main" val="3224540582"/>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6F0866DF-D852-0A8A-4626-6D41C777FC1D}"/>
                  </a:ext>
                </a:extLst>
              </p:cNvPr>
              <p:cNvGraphicFramePr>
                <a:graphicFrameLocks noGrp="1"/>
              </p:cNvGraphicFramePr>
              <p:nvPr>
                <p:extLst>
                  <p:ext uri="{D42A27DB-BD31-4B8C-83A1-F6EECF244321}">
                    <p14:modId xmlns:p14="http://schemas.microsoft.com/office/powerpoint/2010/main" val="413243056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&lt;8</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used incorrect inverse operations</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the inequality as an equation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&gt;3</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6F0866DF-D852-0A8A-4626-6D41C777FC1D}"/>
                  </a:ext>
                </a:extLst>
              </p:cNvPr>
              <p:cNvGraphicFramePr>
                <a:graphicFrameLocks noGrp="1"/>
              </p:cNvGraphicFramePr>
              <p:nvPr>
                <p:extLst>
                  <p:ext uri="{D42A27DB-BD31-4B8C-83A1-F6EECF244321}">
                    <p14:modId xmlns:p14="http://schemas.microsoft.com/office/powerpoint/2010/main" val="413243056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5" name="Google Shape;131;p5">
            <a:extLst>
              <a:ext uri="{FF2B5EF4-FFF2-40B4-BE49-F238E27FC236}">
                <a16:creationId xmlns:a16="http://schemas.microsoft.com/office/drawing/2014/main" id="{DCB22CBE-6B12-D75F-5F72-FA0E5CD95F6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003312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B7F60B38-54FD-6A46-D71D-0A4425F778F1}"/>
                  </a:ext>
                </a:extLst>
              </p:cNvPr>
              <p:cNvGraphicFramePr/>
              <p:nvPr>
                <p:extLst>
                  <p:ext uri="{D42A27DB-BD31-4B8C-83A1-F6EECF244321}">
                    <p14:modId xmlns:p14="http://schemas.microsoft.com/office/powerpoint/2010/main" val="970061779"/>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27≤2−5</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B7F60B38-54FD-6A46-D71D-0A4425F778F1}"/>
                  </a:ext>
                </a:extLst>
              </p:cNvPr>
              <p:cNvGraphicFramePr/>
              <p:nvPr>
                <p:extLst>
                  <p:ext uri="{D42A27DB-BD31-4B8C-83A1-F6EECF244321}">
                    <p14:modId xmlns:p14="http://schemas.microsoft.com/office/powerpoint/2010/main" val="970061779"/>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3731705A-FACB-E718-16EE-A04AF7447B22}"/>
                  </a:ext>
                </a:extLst>
              </p:cNvPr>
              <p:cNvGraphicFramePr>
                <a:graphicFrameLocks noGrp="1"/>
              </p:cNvGraphicFramePr>
              <p:nvPr>
                <p:extLst>
                  <p:ext uri="{D42A27DB-BD31-4B8C-83A1-F6EECF244321}">
                    <p14:modId xmlns:p14="http://schemas.microsoft.com/office/powerpoint/2010/main" val="33683056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&lt;−5</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used incorrect inequality symbol</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an error dealing with a negative number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direction of inequality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3731705A-FACB-E718-16EE-A04AF7447B22}"/>
                  </a:ext>
                </a:extLst>
              </p:cNvPr>
              <p:cNvGraphicFramePr>
                <a:graphicFrameLocks noGrp="1"/>
              </p:cNvGraphicFramePr>
              <p:nvPr>
                <p:extLst>
                  <p:ext uri="{D42A27DB-BD31-4B8C-83A1-F6EECF244321}">
                    <p14:modId xmlns:p14="http://schemas.microsoft.com/office/powerpoint/2010/main" val="33683056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61A2284F-AAC9-D2AE-A6F2-EB1A965CE87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779142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3A40FA16-06BA-553D-62DB-5D720E85217C}"/>
                  </a:ext>
                </a:extLst>
              </p:cNvPr>
              <p:cNvGraphicFramePr/>
              <p:nvPr>
                <p:extLst>
                  <p:ext uri="{D42A27DB-BD31-4B8C-83A1-F6EECF244321}">
                    <p14:modId xmlns:p14="http://schemas.microsoft.com/office/powerpoint/2010/main" val="1832492010"/>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+3≤9</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3A40FA16-06BA-553D-62DB-5D720E85217C}"/>
                  </a:ext>
                </a:extLst>
              </p:cNvPr>
              <p:cNvGraphicFramePr/>
              <p:nvPr>
                <p:extLst>
                  <p:ext uri="{D42A27DB-BD31-4B8C-83A1-F6EECF244321}">
                    <p14:modId xmlns:p14="http://schemas.microsoft.com/office/powerpoint/2010/main" val="1832492010"/>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E4EA6716-B35D-164A-3DFB-175E1B830CD7}"/>
                  </a:ext>
                </a:extLst>
              </p:cNvPr>
              <p:cNvGraphicFramePr>
                <a:graphicFrameLocks noGrp="1"/>
              </p:cNvGraphicFramePr>
              <p:nvPr>
                <p:extLst>
                  <p:ext uri="{D42A27DB-BD31-4B8C-83A1-F6EECF244321}">
                    <p14:modId xmlns:p14="http://schemas.microsoft.com/office/powerpoint/2010/main" val="2934746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did not consider the full inequality</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−7&lt;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combined all constants into one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0" smtClean="0">
                                  <a:solidFill>
                                    <a:srgbClr val="00BC89"/>
                                  </a:solidFill>
                                  <a:latin typeface="Cambria Math" panose="02040503050406030204" pitchFamily="18" charset="0"/>
                                </a:rPr>
                                <m:t>−7</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≤6</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E4EA6716-B35D-164A-3DFB-175E1B830CD7}"/>
                  </a:ext>
                </a:extLst>
              </p:cNvPr>
              <p:cNvGraphicFramePr>
                <a:graphicFrameLocks noGrp="1"/>
              </p:cNvGraphicFramePr>
              <p:nvPr>
                <p:extLst>
                  <p:ext uri="{D42A27DB-BD31-4B8C-83A1-F6EECF244321}">
                    <p14:modId xmlns:p14="http://schemas.microsoft.com/office/powerpoint/2010/main" val="2934746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E9E3A14D-8981-B864-4F64-1020B76CC697}"/>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81105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132;p5">
            <a:extLst>
              <a:ext uri="{FF2B5EF4-FFF2-40B4-BE49-F238E27FC236}">
                <a16:creationId xmlns:a16="http://schemas.microsoft.com/office/drawing/2014/main" id="{9C3CD38F-451B-B773-DA31-1CAA034D2931}"/>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AD627685-DFD8-E0B1-F4D3-35FD16FF2E08}"/>
                  </a:ext>
                </a:extLst>
              </p:cNvPr>
              <p:cNvGraphicFramePr>
                <a:graphicFrameLocks noGrp="1"/>
              </p:cNvGraphicFramePr>
              <p:nvPr>
                <p:extLst>
                  <p:ext uri="{D42A27DB-BD31-4B8C-83A1-F6EECF244321}">
                    <p14:modId xmlns:p14="http://schemas.microsoft.com/office/powerpoint/2010/main" val="5175763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pitchFamily="2" charset="77"/>
                            <a:ea typeface="Nunito Sans"/>
                            <a:cs typeface="Nunito Sans"/>
                            <a:sym typeface="Nunito Sans"/>
                          </a:endParaRPr>
                        </a:p>
                        <a:p>
                          <a:r>
                            <a:rPr lang="en-US" sz="1400" dirty="0">
                              <a:solidFill>
                                <a:schemeClr val="tx1"/>
                              </a:solidFill>
                              <a:latin typeface="Nunito Sans" pitchFamily="2" charset="77"/>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AD627685-DFD8-E0B1-F4D3-35FD16FF2E08}"/>
                  </a:ext>
                </a:extLst>
              </p:cNvPr>
              <p:cNvGraphicFramePr>
                <a:graphicFrameLocks noGrp="1"/>
              </p:cNvGraphicFramePr>
              <p:nvPr>
                <p:extLst>
                  <p:ext uri="{D42A27DB-BD31-4B8C-83A1-F6EECF244321}">
                    <p14:modId xmlns:p14="http://schemas.microsoft.com/office/powerpoint/2010/main" val="5175763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9" name="Google Shape;307;p45">
            <a:extLst>
              <a:ext uri="{FF2B5EF4-FFF2-40B4-BE49-F238E27FC236}">
                <a16:creationId xmlns:a16="http://schemas.microsoft.com/office/drawing/2014/main" id="{F390E9BF-297A-5303-0783-B482F8947B85}"/>
              </a:ext>
            </a:extLst>
          </p:cNvPr>
          <p:cNvPicPr preferRelativeResize="0"/>
          <p:nvPr/>
        </p:nvPicPr>
        <p:blipFill>
          <a:blip r:embed="rId4">
            <a:alphaModFix/>
          </a:blip>
          <a:stretch>
            <a:fillRect/>
          </a:stretch>
        </p:blipFill>
        <p:spPr>
          <a:xfrm>
            <a:off x="947140" y="1200738"/>
            <a:ext cx="4987499" cy="853375"/>
          </a:xfrm>
          <a:prstGeom prst="rect">
            <a:avLst/>
          </a:prstGeom>
          <a:noFill/>
          <a:ln>
            <a:noFill/>
          </a:ln>
        </p:spPr>
      </p:pic>
    </p:spTree>
    <p:extLst>
      <p:ext uri="{BB962C8B-B14F-4D97-AF65-F5344CB8AC3E}">
        <p14:creationId xmlns:p14="http://schemas.microsoft.com/office/powerpoint/2010/main" val="34798666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2235377444"/>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1&lt;2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−5&lt;7</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2235377444"/>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373590111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&lt;1</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used incorrect inverse operations</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dirty="0" smtClean="0">
                                  <a:solidFill>
                                    <a:srgbClr val="00BC89"/>
                                  </a:solidFill>
                                  <a:latin typeface="Cambria Math" panose="02040503050406030204" pitchFamily="18" charset="0"/>
                                </a:rPr>
                                <m:t>3&lt;</m:t>
                              </m:r>
                              <m:r>
                                <a:rPr lang="en-GB" sz="1600" b="0" i="1" dirty="0" smtClean="0">
                                  <a:solidFill>
                                    <a:srgbClr val="00BC89"/>
                                  </a:solidFill>
                                  <a:latin typeface="Cambria Math" panose="02040503050406030204" pitchFamily="18" charset="0"/>
                                </a:rPr>
                                <m:t>𝑥</m:t>
                              </m:r>
                              <m:r>
                                <a:rPr lang="en-GB" sz="1600" b="0" i="1" dirty="0" smtClean="0">
                                  <a:solidFill>
                                    <a:srgbClr val="00BC89"/>
                                  </a:solidFill>
                                  <a:latin typeface="Cambria Math" panose="02040503050406030204" pitchFamily="18" charset="0"/>
                                </a:rPr>
                                <m:t>&lt;6</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r>
                            <a:rPr lang="en-GB" sz="1400" dirty="0">
                              <a:solidFill>
                                <a:schemeClr val="tx1"/>
                              </a:solidFill>
                              <a:latin typeface="Nunito" pitchFamily="2" charset="0"/>
                            </a:rPr>
                            <a:t> or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tried to solve the inequality as an equation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373590111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300A8408-55B0-8B89-4271-CDB0990791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233000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3152220410"/>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21)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9&lt;1−4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&lt;17</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3152220410"/>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298020496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−4&lt;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&lt;−2</m:t>
                              </m:r>
                            </m:oMath>
                          </a14:m>
                          <a:endParaRPr lang="en-GB" sz="1400" dirty="0">
                            <a:solidFill>
                              <a:srgbClr val="00BC89"/>
                            </a:solidFill>
                            <a:latin typeface="Nunito Sans" pitchFamily="2" charset="77"/>
                            <a:ea typeface="Nunito Sans"/>
                            <a:cs typeface="Nunito Sans"/>
                            <a:sym typeface="Nunito Sans"/>
                          </a:endParaRPr>
                        </a:p>
                        <a:p>
                          <a:r>
                            <a:rPr lang="en-GB" sz="1400" dirty="0">
                              <a:solidFill>
                                <a:srgbClr val="00BC89"/>
                              </a:solidFill>
                              <a:latin typeface="Nunito Sans" pitchFamily="2" charset="77"/>
                              <a:ea typeface="Nunito Sans"/>
                              <a:cs typeface="Nunito Sans"/>
                              <a:sym typeface="Nunito Sans"/>
                            </a:rPr>
                            <a:t>Correct answer</a:t>
                          </a:r>
                          <a:endParaRPr lang="en-US" sz="1400" dirty="0">
                            <a:solidFill>
                              <a:srgbClr val="00BC89"/>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&gt;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reverse inequality when dividing by a negative number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inverse operations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has several misconceptions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298020496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031E2952-C8D9-0742-2089-C9EFD67F3C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450558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265922059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22)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≤10</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265922059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684150677"/>
                  </p:ext>
                </p:extLst>
              </p:nvPr>
            </p:nvGraphicFramePr>
            <p:xfrm>
              <a:off x="952500" y="2187466"/>
              <a:ext cx="7239000" cy="196228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 −1, 0, 1, 2, 3, 4</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did not include integer at upper endpoint</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 −2, −1, 0, 1, 2, 3, 4, 5, 6, 7, 8, 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divide by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and missed both endpoints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−4, −3, −2, −1, 0, 1, 2, 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14:m>
                            <m:oMath xmlns:m="http://schemas.openxmlformats.org/officeDocument/2006/math">
                              <m:r>
                                <a:rPr lang="en-GB" sz="1600" b="0" i="0" smtClean="0">
                                  <a:solidFill>
                                    <a:schemeClr val="tx1"/>
                                  </a:solidFill>
                                  <a:latin typeface="Cambria Math" panose="02040503050406030204" pitchFamily="18" charset="0"/>
                                </a:rPr>
                                <m:t>4, 5, 6, 7, 8, </m:t>
                              </m:r>
                              <m:r>
                                <a:rPr lang="en-GB" sz="1600" b="0" i="1" smtClean="0">
                                  <a:solidFill>
                                    <a:schemeClr val="tx1"/>
                                  </a:solidFill>
                                  <a:latin typeface="Cambria Math" panose="02040503050406030204" pitchFamily="18" charset="0"/>
                                </a:rPr>
                                <m:t>9, 10</m:t>
                              </m:r>
                            </m:oMath>
                          </a14:m>
                          <a:r>
                            <a:rPr lang="en-GB" sz="1600" b="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Students did not divide by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before</a:t>
                          </a:r>
                          <a:r>
                            <a:rPr lang="en-GB" sz="1400" baseline="0" dirty="0">
                              <a:solidFill>
                                <a:schemeClr val="tx1"/>
                              </a:solidFill>
                              <a:latin typeface="Nunito" pitchFamily="2" charset="0"/>
                            </a:rPr>
                            <a:t> listing integers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 −1, 0, 1, 2, 3, 4, 5</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684150677"/>
                  </p:ext>
                </p:extLst>
              </p:nvPr>
            </p:nvGraphicFramePr>
            <p:xfrm>
              <a:off x="952500" y="2187466"/>
              <a:ext cx="7239000" cy="196228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1210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12102"/>
                          </a:stretch>
                        </a:blipFill>
                      </a:tcPr>
                    </a:tc>
                    <a:extLst>
                      <a:ext uri="{0D108BD9-81ED-4DB2-BD59-A6C34878D82A}">
                        <a16:rowId xmlns:a16="http://schemas.microsoft.com/office/drawing/2014/main" val="692741909"/>
                      </a:ext>
                    </a:extLst>
                  </a:tr>
                  <a:tr h="100584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5181" r="-100337" b="-602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5181" r="-337" b="-602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0C223F0D-634C-8B05-C5A4-B062398ABCC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46052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3693023277"/>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23)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1&lt;3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−2≤13</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3693023277"/>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327786341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1, 2, 3, 4, 5</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incorrectly included integer at lower endpoint</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2, 3, 4, 5</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2, 3, 4</m:t>
                              </m:r>
                            </m:oMath>
                          </a14:m>
                          <a:endParaRPr lang="en-GB" sz="1600" b="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did not include integer at upper endpoint</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1, 2, 3, 4, 5, 6, 7, 8, 9, 10, 11, 12, 13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how to solve an inequality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327786341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4E55CFDC-18C1-55B5-6509-8A7D53B311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8176206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5240682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24) List the integers that satisfy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5&lt;2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+5&lt;16</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52406821"/>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4423414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0, 1, 2, 3, 4, 5</m:t>
                              </m:r>
                            </m:oMath>
                          </a14:m>
                          <a:endParaRPr lang="en-GB" sz="1600" b="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incorrectly included integer at lower endpoint</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5, 6, 7, 8, 9, 10, 11, 12, 13, 14, 15, 16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how to solve an inequality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0" smtClean="0">
                                  <a:solidFill>
                                    <a:srgbClr val="00BC89"/>
                                  </a:solidFill>
                                  <a:latin typeface="Cambria Math" panose="02040503050406030204" pitchFamily="18" charset="0"/>
                                </a:rPr>
                                <m:t>1, 2, 3, 4, 5</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1, 2, 3, 4, 5, 6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rounded upper value to create an integer endpoint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4423414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A263B6A8-E3E5-137B-5CA1-9BA5B1F6C33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71046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1240591930"/>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25) Solve the quadratic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−9&lt;0</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1240591930"/>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44233545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&lt;9</m:t>
                              </m:r>
                            </m:oMath>
                          </a14:m>
                          <a:endParaRPr lang="en-GB" sz="1600" b="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Student used incorrect inverse operations</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0"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&lt;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&lt;3</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dirty="0" smtClean="0">
                                  <a:solidFill>
                                    <a:schemeClr val="tx1"/>
                                  </a:solidFill>
                                  <a:latin typeface="Cambria Math" panose="02040503050406030204" pitchFamily="18" charset="0"/>
                                </a:rPr>
                                <m:t>𝑥</m:t>
                              </m:r>
                              <m:r>
                                <a:rPr lang="en-GB" sz="1600" b="0" i="1" dirty="0" smtClean="0">
                                  <a:solidFill>
                                    <a:schemeClr val="tx1"/>
                                  </a:solidFill>
                                  <a:latin typeface="Cambria Math" panose="02040503050406030204" pitchFamily="18" charset="0"/>
                                </a:rPr>
                                <m:t>&lt;3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only found part of the inequality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0&lt;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several errors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144233545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EFBCBD49-5B4C-3DD8-037A-7D6E997F79E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853334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3366030043"/>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26) Solve the inequality:</a:t>
                          </a:r>
                          <a:endParaRPr lang="en-GB" sz="11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16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&gt;0</m:t>
                              </m:r>
                            </m:oMath>
                          </a14:m>
                          <a:endParaRPr lang="en-GB" sz="1600" b="0" u="none" strike="noStrike" cap="none"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DEE64D-6BB0-3684-B77A-0EE18F309961}"/>
                  </a:ext>
                </a:extLst>
              </p:cNvPr>
              <p:cNvGraphicFramePr/>
              <p:nvPr>
                <p:extLst>
                  <p:ext uri="{D42A27DB-BD31-4B8C-83A1-F6EECF244321}">
                    <p14:modId xmlns:p14="http://schemas.microsoft.com/office/powerpoint/2010/main" val="3366030043"/>
                  </p:ext>
                </p:extLst>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8293268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&gt;0</m:t>
                              </m:r>
                            </m:oMath>
                          </a14:m>
                          <a:endParaRPr lang="en-GB" sz="1400" dirty="0">
                            <a:solidFill>
                              <a:schemeClr val="tx1"/>
                            </a:solidFill>
                            <a:latin typeface="Nunito Sans" pitchFamily="2" charset="77"/>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Student did not consider the full inequality</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inequality symbols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the inequality as an equation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u="none" dirty="0">
                              <a:solidFill>
                                <a:srgbClr val="00BC89"/>
                              </a:solidFill>
                              <a:latin typeface="Nunito" pitchFamily="2" charset="0"/>
                            </a:rPr>
                            <a:t>D) </a:t>
                          </a:r>
                          <a14:m>
                            <m:oMath xmlns:m="http://schemas.openxmlformats.org/officeDocument/2006/math">
                              <m:r>
                                <a:rPr lang="en-GB" sz="1600" b="0" i="1" u="none" smtClean="0">
                                  <a:solidFill>
                                    <a:srgbClr val="00BC89"/>
                                  </a:solidFill>
                                  <a:latin typeface="Cambria Math" panose="02040503050406030204" pitchFamily="18" charset="0"/>
                                </a:rPr>
                                <m:t>𝑥</m:t>
                              </m:r>
                              <m:r>
                                <a:rPr lang="en-GB" sz="1600" b="0" i="1" u="none" smtClean="0">
                                  <a:solidFill>
                                    <a:srgbClr val="00BC89"/>
                                  </a:solidFill>
                                  <a:latin typeface="Cambria Math" panose="02040503050406030204" pitchFamily="18" charset="0"/>
                                </a:rPr>
                                <m:t>&lt;−4, </m:t>
                              </m:r>
                              <m:r>
                                <a:rPr lang="en-GB" sz="1600" b="0" i="1" u="none" smtClean="0">
                                  <a:solidFill>
                                    <a:srgbClr val="00BC89"/>
                                  </a:solidFill>
                                  <a:latin typeface="Cambria Math" panose="02040503050406030204" pitchFamily="18" charset="0"/>
                                </a:rPr>
                                <m:t>𝑥</m:t>
                              </m:r>
                              <m:r>
                                <a:rPr lang="en-GB" sz="1600" b="0" i="1" u="none" smtClean="0">
                                  <a:solidFill>
                                    <a:srgbClr val="00BC89"/>
                                  </a:solidFill>
                                  <a:latin typeface="Cambria Math" panose="02040503050406030204" pitchFamily="18" charset="0"/>
                                </a:rPr>
                                <m:t>&gt;0</m:t>
                              </m:r>
                            </m:oMath>
                          </a14:m>
                          <a:endParaRPr lang="en-GB" sz="1400" u="none"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u="none"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80F3E05-D7BC-FAE8-C007-033D16F35290}"/>
                  </a:ext>
                </a:extLst>
              </p:cNvPr>
              <p:cNvGraphicFramePr>
                <a:graphicFrameLocks noGrp="1"/>
              </p:cNvGraphicFramePr>
              <p:nvPr>
                <p:extLst>
                  <p:ext uri="{D42A27DB-BD31-4B8C-83A1-F6EECF244321}">
                    <p14:modId xmlns:p14="http://schemas.microsoft.com/office/powerpoint/2010/main" val="8293268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118535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p:graphicFrame>
        <p:nvGraphicFramePr>
          <p:cNvPr id="2" name="Google Shape;132;p5">
            <a:extLst>
              <a:ext uri="{FF2B5EF4-FFF2-40B4-BE49-F238E27FC236}">
                <a16:creationId xmlns:a16="http://schemas.microsoft.com/office/drawing/2014/main" id="{FA6CA639-CC77-4BAE-AFCF-2D4F0B9A417A}"/>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E5A4B0EC-2A65-BEE0-8CDC-4A4AC41017AB}"/>
                  </a:ext>
                </a:extLst>
              </p:cNvPr>
              <p:cNvGraphicFramePr>
                <a:graphicFrameLocks noGrp="1"/>
              </p:cNvGraphicFramePr>
              <p:nvPr>
                <p:extLst>
                  <p:ext uri="{D42A27DB-BD31-4B8C-83A1-F6EECF244321}">
                    <p14:modId xmlns:p14="http://schemas.microsoft.com/office/powerpoint/2010/main" val="1412057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&lt;5</m:t>
                              </m:r>
                            </m:oMath>
                          </a14:m>
                          <a:endParaRPr lang="en-GB" sz="1600" dirty="0">
                            <a:solidFill>
                              <a:schemeClr val="tx1"/>
                            </a:solidFill>
                            <a:latin typeface="Nunito" pitchFamily="2" charset="0"/>
                            <a:ea typeface="Nunito Sans"/>
                            <a:cs typeface="Nunito Sans"/>
                            <a:sym typeface="Nunito Sans"/>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0"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&gt;5</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E5A4B0EC-2A65-BEE0-8CDC-4A4AC41017AB}"/>
                  </a:ext>
                </a:extLst>
              </p:cNvPr>
              <p:cNvGraphicFramePr>
                <a:graphicFrameLocks noGrp="1"/>
              </p:cNvGraphicFramePr>
              <p:nvPr>
                <p:extLst>
                  <p:ext uri="{D42A27DB-BD31-4B8C-83A1-F6EECF244321}">
                    <p14:modId xmlns:p14="http://schemas.microsoft.com/office/powerpoint/2010/main" val="1412057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10" name="Google Shape;315;p46">
            <a:extLst>
              <a:ext uri="{FF2B5EF4-FFF2-40B4-BE49-F238E27FC236}">
                <a16:creationId xmlns:a16="http://schemas.microsoft.com/office/drawing/2014/main" id="{21C91CA8-7C65-A311-0F39-1948E26AE3E8}"/>
              </a:ext>
            </a:extLst>
          </p:cNvPr>
          <p:cNvPicPr preferRelativeResize="0"/>
          <p:nvPr/>
        </p:nvPicPr>
        <p:blipFill>
          <a:blip r:embed="rId4">
            <a:alphaModFix/>
          </a:blip>
          <a:stretch>
            <a:fillRect/>
          </a:stretch>
        </p:blipFill>
        <p:spPr>
          <a:xfrm>
            <a:off x="952500" y="1205682"/>
            <a:ext cx="5015936" cy="853375"/>
          </a:xfrm>
          <a:prstGeom prst="rect">
            <a:avLst/>
          </a:prstGeom>
          <a:noFill/>
          <a:ln>
            <a:noFill/>
          </a:ln>
        </p:spPr>
      </p:pic>
    </p:spTree>
    <p:extLst>
      <p:ext uri="{BB962C8B-B14F-4D97-AF65-F5344CB8AC3E}">
        <p14:creationId xmlns:p14="http://schemas.microsoft.com/office/powerpoint/2010/main" val="1306017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p:graphicFrame>
        <p:nvGraphicFramePr>
          <p:cNvPr id="2" name="Google Shape;132;p5">
            <a:extLst>
              <a:ext uri="{FF2B5EF4-FFF2-40B4-BE49-F238E27FC236}">
                <a16:creationId xmlns:a16="http://schemas.microsoft.com/office/drawing/2014/main" id="{575F6A71-BA93-21F4-9599-8D1601CE01CC}"/>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Use an inequality to represent this information:</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17D5614-BB7B-150B-6A42-F925C6446ADF}"/>
                  </a:ext>
                </a:extLst>
              </p:cNvPr>
              <p:cNvGraphicFramePr>
                <a:graphicFrameLocks noGrp="1"/>
              </p:cNvGraphicFramePr>
              <p:nvPr>
                <p:extLst>
                  <p:ext uri="{D42A27DB-BD31-4B8C-83A1-F6EECF244321}">
                    <p14:modId xmlns:p14="http://schemas.microsoft.com/office/powerpoint/2010/main" val="41216747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&lt;−2</m:t>
                              </m:r>
                            </m:oMath>
                          </a14:m>
                          <a:r>
                            <a:rPr lang="en-GB" sz="1600" dirty="0">
                              <a:solidFill>
                                <a:schemeClr val="tx1"/>
                              </a:solidFill>
                              <a:latin typeface="Nunito" pitchFamily="2" charset="0"/>
                            </a:rPr>
                            <a:t> and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−2&lt;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&lt;−2</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&gt;4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&gt;4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17D5614-BB7B-150B-6A42-F925C6446ADF}"/>
                  </a:ext>
                </a:extLst>
              </p:cNvPr>
              <p:cNvGraphicFramePr>
                <a:graphicFrameLocks noGrp="1"/>
              </p:cNvGraphicFramePr>
              <p:nvPr>
                <p:extLst>
                  <p:ext uri="{D42A27DB-BD31-4B8C-83A1-F6EECF244321}">
                    <p14:modId xmlns:p14="http://schemas.microsoft.com/office/powerpoint/2010/main" val="41216747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8" name="Google Shape;323;p47">
            <a:extLst>
              <a:ext uri="{FF2B5EF4-FFF2-40B4-BE49-F238E27FC236}">
                <a16:creationId xmlns:a16="http://schemas.microsoft.com/office/drawing/2014/main" id="{300DBAE6-0767-9760-C210-143FDC054386}"/>
              </a:ext>
            </a:extLst>
          </p:cNvPr>
          <p:cNvPicPr preferRelativeResize="0"/>
          <p:nvPr/>
        </p:nvPicPr>
        <p:blipFill>
          <a:blip r:embed="rId4">
            <a:alphaModFix/>
          </a:blip>
          <a:stretch>
            <a:fillRect/>
          </a:stretch>
        </p:blipFill>
        <p:spPr>
          <a:xfrm>
            <a:off x="954837" y="1189456"/>
            <a:ext cx="5010150" cy="885825"/>
          </a:xfrm>
          <a:prstGeom prst="rect">
            <a:avLst/>
          </a:prstGeom>
          <a:noFill/>
          <a:ln>
            <a:noFill/>
          </a:ln>
        </p:spPr>
      </p:pic>
    </p:spTree>
    <p:extLst>
      <p:ext uri="{BB962C8B-B14F-4D97-AF65-F5344CB8AC3E}">
        <p14:creationId xmlns:p14="http://schemas.microsoft.com/office/powerpoint/2010/main" val="1934268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BD64135-3893-26E1-741B-EB198690DC42}"/>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Represent the inequality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&gt;3</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BD64135-3893-26E1-741B-EB198690DC42}"/>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p:pic>
        <p:nvPicPr>
          <p:cNvPr id="8" name="Google Shape;331;p48">
            <a:extLst>
              <a:ext uri="{FF2B5EF4-FFF2-40B4-BE49-F238E27FC236}">
                <a16:creationId xmlns:a16="http://schemas.microsoft.com/office/drawing/2014/main" id="{493C72FF-E37E-861C-F08D-4A4D01F4A5E7}"/>
              </a:ext>
            </a:extLst>
          </p:cNvPr>
          <p:cNvPicPr preferRelativeResize="0"/>
          <p:nvPr/>
        </p:nvPicPr>
        <p:blipFill>
          <a:blip r:embed="rId4">
            <a:alphaModFix/>
          </a:blip>
          <a:stretch>
            <a:fillRect/>
          </a:stretch>
        </p:blipFill>
        <p:spPr>
          <a:xfrm>
            <a:off x="934570" y="1335741"/>
            <a:ext cx="5010150" cy="806901"/>
          </a:xfrm>
          <a:prstGeom prst="rect">
            <a:avLst/>
          </a:prstGeom>
          <a:noFill/>
          <a:ln>
            <a:noFill/>
          </a:ln>
        </p:spPr>
      </p:pic>
      <p:pic>
        <p:nvPicPr>
          <p:cNvPr id="9" name="Google Shape;332;p48">
            <a:extLst>
              <a:ext uri="{FF2B5EF4-FFF2-40B4-BE49-F238E27FC236}">
                <a16:creationId xmlns:a16="http://schemas.microsoft.com/office/drawing/2014/main" id="{74829381-C663-6DB5-5418-760E04F85771}"/>
              </a:ext>
            </a:extLst>
          </p:cNvPr>
          <p:cNvPicPr preferRelativeResize="0"/>
          <p:nvPr/>
        </p:nvPicPr>
        <p:blipFill>
          <a:blip r:embed="rId5">
            <a:alphaModFix/>
          </a:blip>
          <a:stretch>
            <a:fillRect/>
          </a:stretch>
        </p:blipFill>
        <p:spPr>
          <a:xfrm>
            <a:off x="1298213" y="2285800"/>
            <a:ext cx="3186275" cy="571900"/>
          </a:xfrm>
          <a:prstGeom prst="rect">
            <a:avLst/>
          </a:prstGeom>
          <a:noFill/>
          <a:ln>
            <a:noFill/>
          </a:ln>
        </p:spPr>
      </p:pic>
      <p:pic>
        <p:nvPicPr>
          <p:cNvPr id="10" name="Google Shape;333;p48">
            <a:extLst>
              <a:ext uri="{FF2B5EF4-FFF2-40B4-BE49-F238E27FC236}">
                <a16:creationId xmlns:a16="http://schemas.microsoft.com/office/drawing/2014/main" id="{AB49A323-C0C6-F785-9F88-841648A91AB4}"/>
              </a:ext>
            </a:extLst>
          </p:cNvPr>
          <p:cNvPicPr preferRelativeResize="0"/>
          <p:nvPr/>
        </p:nvPicPr>
        <p:blipFill>
          <a:blip r:embed="rId6">
            <a:alphaModFix/>
          </a:blip>
          <a:stretch>
            <a:fillRect/>
          </a:stretch>
        </p:blipFill>
        <p:spPr>
          <a:xfrm>
            <a:off x="4897624" y="2285800"/>
            <a:ext cx="3186300" cy="571900"/>
          </a:xfrm>
          <a:prstGeom prst="rect">
            <a:avLst/>
          </a:prstGeom>
          <a:noFill/>
          <a:ln>
            <a:noFill/>
          </a:ln>
        </p:spPr>
      </p:pic>
      <p:pic>
        <p:nvPicPr>
          <p:cNvPr id="11" name="Google Shape;334;p48">
            <a:extLst>
              <a:ext uri="{FF2B5EF4-FFF2-40B4-BE49-F238E27FC236}">
                <a16:creationId xmlns:a16="http://schemas.microsoft.com/office/drawing/2014/main" id="{D92875FC-69F3-3566-D7EB-E19681257BA1}"/>
              </a:ext>
            </a:extLst>
          </p:cNvPr>
          <p:cNvPicPr preferRelativeResize="0"/>
          <p:nvPr/>
        </p:nvPicPr>
        <p:blipFill>
          <a:blip r:embed="rId7">
            <a:alphaModFix/>
          </a:blip>
          <a:stretch>
            <a:fillRect/>
          </a:stretch>
        </p:blipFill>
        <p:spPr>
          <a:xfrm>
            <a:off x="1298188" y="3230819"/>
            <a:ext cx="3186300" cy="571900"/>
          </a:xfrm>
          <a:prstGeom prst="rect">
            <a:avLst/>
          </a:prstGeom>
          <a:noFill/>
          <a:ln>
            <a:noFill/>
          </a:ln>
        </p:spPr>
      </p:pic>
      <p:pic>
        <p:nvPicPr>
          <p:cNvPr id="12" name="Google Shape;335;p48">
            <a:extLst>
              <a:ext uri="{FF2B5EF4-FFF2-40B4-BE49-F238E27FC236}">
                <a16:creationId xmlns:a16="http://schemas.microsoft.com/office/drawing/2014/main" id="{5662FFD8-6A70-7EB9-E372-BB4BA5999B52}"/>
              </a:ext>
            </a:extLst>
          </p:cNvPr>
          <p:cNvPicPr preferRelativeResize="0"/>
          <p:nvPr/>
        </p:nvPicPr>
        <p:blipFill>
          <a:blip r:embed="rId8">
            <a:alphaModFix/>
          </a:blip>
          <a:stretch>
            <a:fillRect/>
          </a:stretch>
        </p:blipFill>
        <p:spPr>
          <a:xfrm>
            <a:off x="4897624" y="3230819"/>
            <a:ext cx="3186297" cy="571900"/>
          </a:xfrm>
          <a:prstGeom prst="rect">
            <a:avLst/>
          </a:prstGeom>
          <a:noFill/>
          <a:ln>
            <a:noFill/>
          </a:ln>
        </p:spPr>
      </p:pic>
      <p:graphicFrame>
        <p:nvGraphicFramePr>
          <p:cNvPr id="5" name="Table 4">
            <a:extLst>
              <a:ext uri="{FF2B5EF4-FFF2-40B4-BE49-F238E27FC236}">
                <a16:creationId xmlns:a16="http://schemas.microsoft.com/office/drawing/2014/main" id="{462CAAB1-39C8-D38A-63A8-3A2C43277107}"/>
              </a:ext>
            </a:extLst>
          </p:cNvPr>
          <p:cNvGraphicFramePr>
            <a:graphicFrameLocks noGrp="1"/>
          </p:cNvGraphicFramePr>
          <p:nvPr>
            <p:extLst>
              <p:ext uri="{D42A27DB-BD31-4B8C-83A1-F6EECF244321}">
                <p14:modId xmlns:p14="http://schemas.microsoft.com/office/powerpoint/2010/main" val="36744426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p:spTree>
    <p:extLst>
      <p:ext uri="{BB962C8B-B14F-4D97-AF65-F5344CB8AC3E}">
        <p14:creationId xmlns:p14="http://schemas.microsoft.com/office/powerpoint/2010/main" val="1337152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Inequalities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24A4E867-C4C2-9018-195E-2523A3FB9945}"/>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Represent the inequality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on the number line: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24A4E867-C4C2-9018-195E-2523A3FB9945}"/>
                  </a:ext>
                </a:extLst>
              </p:cNvPr>
              <p:cNvGraphicFramePr/>
              <p:nvPr/>
            </p:nvGraphicFramePr>
            <p:xfrm>
              <a:off x="108044" y="862525"/>
              <a:ext cx="5566615" cy="1153968"/>
            </p:xfrm>
            <a:graphic>
              <a:graphicData uri="http://schemas.openxmlformats.org/drawingml/2006/table">
                <a:tbl>
                  <a:tblPr firstRow="1" bandRow="1">
                    <a:noFill/>
                    <a:tableStyleId>{A6BA4920-4505-4A8C-96F8-C5BF0228D626}</a:tableStyleId>
                  </a:tblPr>
                  <a:tblGrid>
                    <a:gridCol w="556661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9" t="-1053" r="-219" b="-1053"/>
                          </a:stretch>
                        </a:blipFill>
                      </a:tcPr>
                    </a:tc>
                    <a:extLst>
                      <a:ext uri="{0D108BD9-81ED-4DB2-BD59-A6C34878D82A}">
                        <a16:rowId xmlns:a16="http://schemas.microsoft.com/office/drawing/2014/main" val="10000"/>
                      </a:ext>
                    </a:extLst>
                  </a:tr>
                </a:tbl>
              </a:graphicData>
            </a:graphic>
          </p:graphicFrame>
        </mc:Fallback>
      </mc:AlternateContent>
      <p:pic>
        <p:nvPicPr>
          <p:cNvPr id="6" name="Google Shape;331;p48">
            <a:extLst>
              <a:ext uri="{FF2B5EF4-FFF2-40B4-BE49-F238E27FC236}">
                <a16:creationId xmlns:a16="http://schemas.microsoft.com/office/drawing/2014/main" id="{A31340AB-5E94-5D7F-E93F-3695D335C31A}"/>
              </a:ext>
            </a:extLst>
          </p:cNvPr>
          <p:cNvPicPr preferRelativeResize="0"/>
          <p:nvPr/>
        </p:nvPicPr>
        <p:blipFill>
          <a:blip r:embed="rId4">
            <a:alphaModFix/>
          </a:blip>
          <a:stretch>
            <a:fillRect/>
          </a:stretch>
        </p:blipFill>
        <p:spPr>
          <a:xfrm>
            <a:off x="934570" y="1335741"/>
            <a:ext cx="5010150" cy="806901"/>
          </a:xfrm>
          <a:prstGeom prst="rect">
            <a:avLst/>
          </a:prstGeom>
          <a:noFill/>
          <a:ln>
            <a:noFill/>
          </a:ln>
        </p:spPr>
      </p:pic>
      <p:pic>
        <p:nvPicPr>
          <p:cNvPr id="15" name="Google Shape;344;p49">
            <a:extLst>
              <a:ext uri="{FF2B5EF4-FFF2-40B4-BE49-F238E27FC236}">
                <a16:creationId xmlns:a16="http://schemas.microsoft.com/office/drawing/2014/main" id="{37195F8D-2BF3-E01B-354E-9B2DC2349B4B}"/>
              </a:ext>
            </a:extLst>
          </p:cNvPr>
          <p:cNvPicPr preferRelativeResize="0"/>
          <p:nvPr/>
        </p:nvPicPr>
        <p:blipFill>
          <a:blip r:embed="rId5">
            <a:alphaModFix/>
          </a:blip>
          <a:stretch>
            <a:fillRect/>
          </a:stretch>
        </p:blipFill>
        <p:spPr>
          <a:xfrm>
            <a:off x="1294581" y="2285800"/>
            <a:ext cx="3189907" cy="572545"/>
          </a:xfrm>
          <a:prstGeom prst="rect">
            <a:avLst/>
          </a:prstGeom>
          <a:noFill/>
          <a:ln>
            <a:noFill/>
          </a:ln>
        </p:spPr>
      </p:pic>
      <p:pic>
        <p:nvPicPr>
          <p:cNvPr id="16" name="Google Shape;345;p49">
            <a:extLst>
              <a:ext uri="{FF2B5EF4-FFF2-40B4-BE49-F238E27FC236}">
                <a16:creationId xmlns:a16="http://schemas.microsoft.com/office/drawing/2014/main" id="{B33A2F5C-F9F9-4DF3-1A95-748EDF61355A}"/>
              </a:ext>
            </a:extLst>
          </p:cNvPr>
          <p:cNvPicPr preferRelativeResize="0"/>
          <p:nvPr/>
        </p:nvPicPr>
        <p:blipFill>
          <a:blip r:embed="rId6">
            <a:alphaModFix/>
          </a:blip>
          <a:stretch>
            <a:fillRect/>
          </a:stretch>
        </p:blipFill>
        <p:spPr>
          <a:xfrm>
            <a:off x="4894024" y="2285800"/>
            <a:ext cx="3189897" cy="572545"/>
          </a:xfrm>
          <a:prstGeom prst="rect">
            <a:avLst/>
          </a:prstGeom>
          <a:noFill/>
          <a:ln>
            <a:noFill/>
          </a:ln>
        </p:spPr>
      </p:pic>
      <p:graphicFrame>
        <p:nvGraphicFramePr>
          <p:cNvPr id="5" name="Table 4">
            <a:extLst>
              <a:ext uri="{FF2B5EF4-FFF2-40B4-BE49-F238E27FC236}">
                <a16:creationId xmlns:a16="http://schemas.microsoft.com/office/drawing/2014/main" id="{4EB0ABE5-8532-6A55-F100-28A0B9706FC9}"/>
              </a:ext>
            </a:extLst>
          </p:cNvPr>
          <p:cNvGraphicFramePr>
            <a:graphicFrameLocks noGrp="1"/>
          </p:cNvGraphicFramePr>
          <p:nvPr>
            <p:extLst>
              <p:ext uri="{D42A27DB-BD31-4B8C-83A1-F6EECF244321}">
                <p14:modId xmlns:p14="http://schemas.microsoft.com/office/powerpoint/2010/main" val="36744426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endParaRPr lang="en-GB" sz="1600" b="0" dirty="0">
                        <a:solidFill>
                          <a:schemeClr val="tx1"/>
                        </a:solidFill>
                        <a:latin typeface="Nunito" pitchFamily="2" charset="0"/>
                      </a:endParaRPr>
                    </a:p>
                    <a:p>
                      <a:endParaRPr lang="en-GB" sz="1600" dirty="0">
                        <a:solidFill>
                          <a:schemeClr val="tx1"/>
                        </a:solidFill>
                        <a:latin typeface="Nunito" pitchFamily="2" charset="0"/>
                      </a:endParaRPr>
                    </a:p>
                    <a:p>
                      <a:endParaRPr lang="en-GB" sz="600" dirty="0">
                        <a:solidFill>
                          <a:schemeClr val="tx1"/>
                        </a:solidFill>
                        <a:latin typeface="Nunito" pitchFamily="2" charset="0"/>
                      </a:endParaRPr>
                    </a:p>
                    <a:p>
                      <a:r>
                        <a:rPr lang="en-GB" sz="1400" dirty="0">
                          <a:solidFill>
                            <a:schemeClr val="tx1"/>
                          </a:solidFill>
                          <a:latin typeface="Nunito Sans" pitchFamily="2" charset="77"/>
                          <a:ea typeface="Nunito Sans"/>
                          <a:cs typeface="Nunito Sans"/>
                          <a:sym typeface="Nunito Sans"/>
                        </a:rPr>
                        <a:t> </a:t>
                      </a:r>
                      <a:endParaRPr lang="en-US" sz="1400" dirty="0">
                        <a:solidFill>
                          <a:schemeClr val="tx1"/>
                        </a:solidFill>
                        <a:latin typeface="Nunito Sans" pitchFamily="2" charset="77"/>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p:pic>
        <p:nvPicPr>
          <p:cNvPr id="7" name="Google Shape;346;p49">
            <a:extLst>
              <a:ext uri="{FF2B5EF4-FFF2-40B4-BE49-F238E27FC236}">
                <a16:creationId xmlns:a16="http://schemas.microsoft.com/office/drawing/2014/main" id="{91DECA2F-9963-9ACD-8591-B42E71C486A6}"/>
              </a:ext>
            </a:extLst>
          </p:cNvPr>
          <p:cNvPicPr preferRelativeResize="0"/>
          <p:nvPr/>
        </p:nvPicPr>
        <p:blipFill rotWithShape="1">
          <a:blip r:embed="rId7">
            <a:alphaModFix/>
          </a:blip>
          <a:srcRect b="18439"/>
          <a:stretch/>
        </p:blipFill>
        <p:spPr>
          <a:xfrm>
            <a:off x="1294591" y="3230821"/>
            <a:ext cx="3189897" cy="466970"/>
          </a:xfrm>
          <a:prstGeom prst="rect">
            <a:avLst/>
          </a:prstGeom>
          <a:noFill/>
          <a:ln>
            <a:noFill/>
          </a:ln>
        </p:spPr>
      </p:pic>
      <p:pic>
        <p:nvPicPr>
          <p:cNvPr id="8" name="Google Shape;347;p49">
            <a:extLst>
              <a:ext uri="{FF2B5EF4-FFF2-40B4-BE49-F238E27FC236}">
                <a16:creationId xmlns:a16="http://schemas.microsoft.com/office/drawing/2014/main" id="{0B5566EB-8E14-23AC-B3F5-19FD988FE996}"/>
              </a:ext>
            </a:extLst>
          </p:cNvPr>
          <p:cNvPicPr preferRelativeResize="0"/>
          <p:nvPr/>
        </p:nvPicPr>
        <p:blipFill rotWithShape="1">
          <a:blip r:embed="rId8">
            <a:alphaModFix/>
          </a:blip>
          <a:srcRect b="18439"/>
          <a:stretch/>
        </p:blipFill>
        <p:spPr>
          <a:xfrm>
            <a:off x="4897624" y="3229493"/>
            <a:ext cx="3189897" cy="466971"/>
          </a:xfrm>
          <a:prstGeom prst="rect">
            <a:avLst/>
          </a:prstGeom>
          <a:noFill/>
          <a:ln>
            <a:noFill/>
          </a:ln>
        </p:spPr>
      </p:pic>
    </p:spTree>
    <p:extLst>
      <p:ext uri="{BB962C8B-B14F-4D97-AF65-F5344CB8AC3E}">
        <p14:creationId xmlns:p14="http://schemas.microsoft.com/office/powerpoint/2010/main" val="142270255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688</TotalTime>
  <Words>3434</Words>
  <Application>Microsoft Macintosh PowerPoint</Application>
  <PresentationFormat>On-screen Show (16:9)</PresentationFormat>
  <Paragraphs>682</Paragraphs>
  <Slides>57</Slides>
  <Notes>57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57</vt:i4>
      </vt:variant>
    </vt:vector>
  </HeadingPairs>
  <TitlesOfParts>
    <vt:vector size="64" baseType="lpstr">
      <vt:lpstr>Arial</vt:lpstr>
      <vt:lpstr>Times New Roman</vt:lpstr>
      <vt:lpstr>Nunito Sans</vt:lpstr>
      <vt:lpstr>Nunito</vt:lpstr>
      <vt:lpstr>Calibri</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Amy Holden</cp:lastModifiedBy>
  <cp:revision>24</cp:revision>
  <dcterms:modified xsi:type="dcterms:W3CDTF">2023-04-17T13:20:02Z</dcterms:modified>
</cp:coreProperties>
</file>