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35"/>
  </p:notesMasterIdLst>
  <p:sldIdLst>
    <p:sldId id="256" r:id="rId2"/>
    <p:sldId id="258" r:id="rId3"/>
    <p:sldId id="259" r:id="rId4"/>
    <p:sldId id="313" r:id="rId5"/>
    <p:sldId id="314" r:id="rId6"/>
    <p:sldId id="315" r:id="rId7"/>
    <p:sldId id="316" r:id="rId8"/>
    <p:sldId id="317" r:id="rId9"/>
    <p:sldId id="318" r:id="rId10"/>
    <p:sldId id="319" r:id="rId11"/>
    <p:sldId id="320" r:id="rId12"/>
    <p:sldId id="321" r:id="rId13"/>
    <p:sldId id="322" r:id="rId14"/>
    <p:sldId id="323" r:id="rId15"/>
    <p:sldId id="324" r:id="rId16"/>
    <p:sldId id="325" r:id="rId17"/>
    <p:sldId id="326" r:id="rId18"/>
    <p:sldId id="261" r:id="rId19"/>
    <p:sldId id="297" r:id="rId20"/>
    <p:sldId id="299" r:id="rId21"/>
    <p:sldId id="300" r:id="rId22"/>
    <p:sldId id="301" r:id="rId23"/>
    <p:sldId id="302" r:id="rId24"/>
    <p:sldId id="303" r:id="rId25"/>
    <p:sldId id="305" r:id="rId26"/>
    <p:sldId id="306" r:id="rId27"/>
    <p:sldId id="307" r:id="rId28"/>
    <p:sldId id="308" r:id="rId29"/>
    <p:sldId id="309" r:id="rId30"/>
    <p:sldId id="310" r:id="rId31"/>
    <p:sldId id="311" r:id="rId32"/>
    <p:sldId id="312" r:id="rId33"/>
    <p:sldId id="263" r:id="rId34"/>
  </p:sldIdLst>
  <p:sldSz cx="9144000" cy="5143500" type="screen16x9"/>
  <p:notesSz cx="6858000" cy="9144000"/>
  <p:embeddedFontLst>
    <p:embeddedFont>
      <p:font typeface="Calibri" panose="020F0502020204030204" pitchFamily="34" charset="0"/>
      <p:regular r:id="rId36"/>
      <p:bold r:id="rId37"/>
      <p:italic r:id="rId38"/>
      <p:boldItalic r:id="rId39"/>
    </p:embeddedFont>
    <p:embeddedFont>
      <p:font typeface="Cambria Math" panose="02040503050406030204" pitchFamily="18" charset="0"/>
      <p:regular r:id="rId40"/>
    </p:embeddedFont>
    <p:embeddedFont>
      <p:font typeface="Nunito" pitchFamily="2" charset="0"/>
      <p:regular r:id="rId41"/>
      <p:bold r:id="rId42"/>
      <p:italic r:id="rId43"/>
      <p:boldItalic r:id="rId44"/>
    </p:embeddedFont>
    <p:embeddedFont>
      <p:font typeface="Nunito Sans" pitchFamily="2" charset="0"/>
      <p:regular r:id="rId45"/>
      <p:bold r:id="rId46"/>
      <p:italic r:id="rId47"/>
      <p:boldItalic r:id="rId4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67" roundtripDataSignature="AMtx7miiBT0pNnnqROfPB1u5IlwIGW/y8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ul Coffey" initial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C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BB99AC4-08DF-4DE6-B1DE-6E9CEA8C3A0B}" v="1278" dt="2023-04-05T13:29:02.224"/>
  </p1510:revLst>
</p1510:revInfo>
</file>

<file path=ppt/tableStyles.xml><?xml version="1.0" encoding="utf-8"?>
<a:tblStyleLst xmlns:a="http://schemas.openxmlformats.org/drawingml/2006/main" def="{A6BA4920-4505-4A8C-96F8-C5BF0228D626}">
  <a:tblStyle styleId="{A6BA4920-4505-4A8C-96F8-C5BF0228D626}" styleName="Table_0">
    <a:wholeTbl>
      <a:tcTxStyle b="off" i="off">
        <a:font>
          <a:latin typeface="Calibri"/>
          <a:ea typeface="Calibri"/>
          <a:cs typeface="Calibri"/>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E8EBF5"/>
          </a:solidFill>
        </a:fill>
      </a:tcStyle>
    </a:wholeTbl>
    <a:band1H>
      <a:tcTxStyle b="off" i="off"/>
      <a:tcStyle>
        <a:tcBdr/>
        <a:fill>
          <a:solidFill>
            <a:srgbClr val="CDD4EA"/>
          </a:solidFill>
        </a:fill>
      </a:tcStyle>
    </a:band1H>
    <a:band2H>
      <a:tcTxStyle b="off" i="off"/>
      <a:tcStyle>
        <a:tcBdr/>
      </a:tcStyle>
    </a:band2H>
    <a:band1V>
      <a:tcTxStyle b="off" i="off"/>
      <a:tcStyle>
        <a:tcBdr/>
        <a:fill>
          <a:solidFill>
            <a:srgbClr val="CDD4EA"/>
          </a:solidFill>
        </a:fill>
      </a:tcStyle>
    </a:band1V>
    <a:band2V>
      <a:tcTxStyle b="off" i="off"/>
      <a:tcStyle>
        <a:tcBdr/>
      </a:tcStyle>
    </a:band2V>
    <a:lastCol>
      <a:tcTxStyle b="on" i="off">
        <a:font>
          <a:latin typeface="Calibri"/>
          <a:ea typeface="Calibri"/>
          <a:cs typeface="Calibri"/>
        </a:font>
        <a:srgbClr val="FFFFFF"/>
      </a:tcTxStyle>
      <a:tcStyle>
        <a:tcBdr/>
        <a:fill>
          <a:solidFill>
            <a:srgbClr val="4472C4"/>
          </a:solidFill>
        </a:fill>
      </a:tcStyle>
    </a:lastCol>
    <a:firstCol>
      <a:tcTxStyle b="on" i="off">
        <a:font>
          <a:latin typeface="Calibri"/>
          <a:ea typeface="Calibri"/>
          <a:cs typeface="Calibri"/>
        </a:font>
        <a:srgbClr val="FFFFFF"/>
      </a:tcTxStyle>
      <a:tcStyle>
        <a:tcBdr/>
        <a:fill>
          <a:solidFill>
            <a:srgbClr val="4472C4"/>
          </a:solidFill>
        </a:fill>
      </a:tcStyle>
    </a:firstCol>
    <a:lastRow>
      <a:tcTxStyle b="on" i="off">
        <a:font>
          <a:latin typeface="Calibri"/>
          <a:ea typeface="Calibri"/>
          <a:cs typeface="Calibri"/>
        </a:font>
        <a:srgbClr val="FFFFFF"/>
      </a:tcTxStyle>
      <a:tcStyle>
        <a:tcBdr>
          <a:top>
            <a:ln w="38100" cap="flat" cmpd="sng">
              <a:solidFill>
                <a:srgbClr val="FFFFFF"/>
              </a:solidFill>
              <a:prstDash val="solid"/>
              <a:round/>
              <a:headEnd type="none" w="sm" len="sm"/>
              <a:tailEnd type="none" w="sm" len="sm"/>
            </a:ln>
          </a:top>
        </a:tcBdr>
        <a:fill>
          <a:solidFill>
            <a:srgbClr val="4472C4"/>
          </a:solidFill>
        </a:fill>
      </a:tcStyle>
    </a:lastRow>
    <a:seCell>
      <a:tcTxStyle b="off" i="off"/>
      <a:tcStyle>
        <a:tcBdr/>
      </a:tcStyle>
    </a:seCell>
    <a:swCell>
      <a:tcTxStyle b="off" i="off"/>
      <a:tcStyle>
        <a:tcBdr/>
      </a:tcStyle>
    </a:swCell>
    <a:firstRow>
      <a:tcTxStyle b="on" i="off">
        <a:font>
          <a:latin typeface="Calibri"/>
          <a:ea typeface="Calibri"/>
          <a:cs typeface="Calibri"/>
        </a:font>
        <a:srgbClr val="FFFFFF"/>
      </a:tcTxStyle>
      <a:tcStyle>
        <a:tcBdr>
          <a:bottom>
            <a:ln w="38100" cap="flat" cmpd="sng">
              <a:solidFill>
                <a:srgbClr val="FFFFFF"/>
              </a:solidFill>
              <a:prstDash val="solid"/>
              <a:round/>
              <a:headEnd type="none" w="sm" len="sm"/>
              <a:tailEnd type="none" w="sm" len="sm"/>
            </a:ln>
          </a:bottom>
        </a:tcBdr>
        <a:fill>
          <a:solidFill>
            <a:srgbClr val="4472C4"/>
          </a:solidFill>
        </a:fill>
      </a:tcStyle>
    </a:firstRow>
    <a:neCell>
      <a:tcTxStyle b="off" i="off"/>
      <a:tcStyle>
        <a:tcBdr/>
      </a:tcStyle>
    </a:neCell>
    <a:nwCell>
      <a:tcTxStyle b="off" i="off"/>
      <a:tcStyle>
        <a:tcBdr/>
      </a:tcStyle>
    </a:nwCell>
  </a:tblStyle>
  <a:tblStyle styleId="{83D3C34C-05C9-46D4-825C-24B45D246992}" styleName="Table_1">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43" d="100"/>
          <a:sy n="143" d="100"/>
        </p:scale>
        <p:origin x="80" y="8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4.fntdata"/><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7.fntdata"/><Relationship Id="rId47" Type="http://schemas.openxmlformats.org/officeDocument/2006/relationships/font" Target="fonts/font12.fntdata"/><Relationship Id="rId68" Type="http://schemas.openxmlformats.org/officeDocument/2006/relationships/commentAuthors" Target="commentAuthors.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2.fntdata"/><Relationship Id="rId40" Type="http://schemas.openxmlformats.org/officeDocument/2006/relationships/font" Target="fonts/font5.fntdata"/><Relationship Id="rId45" Type="http://schemas.openxmlformats.org/officeDocument/2006/relationships/font" Target="fonts/font10.fntdata"/><Relationship Id="rId74" Type="http://schemas.microsoft.com/office/2015/10/relationships/revisionInfo" Target="revisionInfo.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9.fntdata"/><Relationship Id="rId73"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43" Type="http://schemas.openxmlformats.org/officeDocument/2006/relationships/font" Target="fonts/font8.fntdata"/><Relationship Id="rId48" Type="http://schemas.openxmlformats.org/officeDocument/2006/relationships/font" Target="fonts/font13.fntdata"/><Relationship Id="rId69" Type="http://schemas.openxmlformats.org/officeDocument/2006/relationships/presProps" Target="presProps.xml"/><Relationship Id="rId8" Type="http://schemas.openxmlformats.org/officeDocument/2006/relationships/slide" Target="slides/slide7.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3.fntdata"/><Relationship Id="rId46" Type="http://schemas.openxmlformats.org/officeDocument/2006/relationships/font" Target="fonts/font11.fntdata"/><Relationship Id="rId67" Type="http://customschemas.google.com/relationships/presentationmetadata" Target="metadata"/><Relationship Id="rId20" Type="http://schemas.openxmlformats.org/officeDocument/2006/relationships/slide" Target="slides/slide19.xml"/><Relationship Id="rId41" Type="http://schemas.openxmlformats.org/officeDocument/2006/relationships/font" Target="fonts/font6.fntdata"/><Relationship Id="rId7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1.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nette Warburton" userId="3e27661f259abf4c" providerId="LiveId" clId="{2BB99AC4-08DF-4DE6-B1DE-6E9CEA8C3A0B}"/>
    <pc:docChg chg="undo custSel addSld delSld modSld modMainMaster">
      <pc:chgData name="Janette Warburton" userId="3e27661f259abf4c" providerId="LiveId" clId="{2BB99AC4-08DF-4DE6-B1DE-6E9CEA8C3A0B}" dt="2023-04-05T13:29:02.224" v="3669" actId="20577"/>
      <pc:docMkLst>
        <pc:docMk/>
      </pc:docMkLst>
      <pc:sldChg chg="modSp mod">
        <pc:chgData name="Janette Warburton" userId="3e27661f259abf4c" providerId="LiveId" clId="{2BB99AC4-08DF-4DE6-B1DE-6E9CEA8C3A0B}" dt="2023-04-05T08:49:16.327" v="133" actId="313"/>
        <pc:sldMkLst>
          <pc:docMk/>
          <pc:sldMk cId="0" sldId="258"/>
        </pc:sldMkLst>
        <pc:spChg chg="mod">
          <ac:chgData name="Janette Warburton" userId="3e27661f259abf4c" providerId="LiveId" clId="{2BB99AC4-08DF-4DE6-B1DE-6E9CEA8C3A0B}" dt="2023-04-05T08:49:16.327" v="133" actId="313"/>
          <ac:spMkLst>
            <pc:docMk/>
            <pc:sldMk cId="0" sldId="258"/>
            <ac:spMk id="119" creationId="{00000000-0000-0000-0000-000000000000}"/>
          </ac:spMkLst>
        </pc:spChg>
      </pc:sldChg>
      <pc:sldChg chg="modSp mod">
        <pc:chgData name="Janette Warburton" userId="3e27661f259abf4c" providerId="LiveId" clId="{2BB99AC4-08DF-4DE6-B1DE-6E9CEA8C3A0B}" dt="2023-04-05T08:49:48.601" v="136"/>
        <pc:sldMkLst>
          <pc:docMk/>
          <pc:sldMk cId="0" sldId="259"/>
        </pc:sldMkLst>
        <pc:spChg chg="mod">
          <ac:chgData name="Janette Warburton" userId="3e27661f259abf4c" providerId="LiveId" clId="{2BB99AC4-08DF-4DE6-B1DE-6E9CEA8C3A0B}" dt="2023-04-05T08:49:48.601" v="136"/>
          <ac:spMkLst>
            <pc:docMk/>
            <pc:sldMk cId="0" sldId="259"/>
            <ac:spMk id="126" creationId="{00000000-0000-0000-0000-000000000000}"/>
          </ac:spMkLst>
        </pc:spChg>
      </pc:sldChg>
      <pc:sldChg chg="add del">
        <pc:chgData name="Janette Warburton" userId="3e27661f259abf4c" providerId="LiveId" clId="{2BB99AC4-08DF-4DE6-B1DE-6E9CEA8C3A0B}" dt="2023-04-05T08:52:21.084" v="197" actId="47"/>
        <pc:sldMkLst>
          <pc:docMk/>
          <pc:sldMk cId="0" sldId="260"/>
        </pc:sldMkLst>
      </pc:sldChg>
      <pc:sldChg chg="add del">
        <pc:chgData name="Janette Warburton" userId="3e27661f259abf4c" providerId="LiveId" clId="{2BB99AC4-08DF-4DE6-B1DE-6E9CEA8C3A0B}" dt="2023-04-05T08:54:19.518" v="223"/>
        <pc:sldMkLst>
          <pc:docMk/>
          <pc:sldMk cId="0" sldId="261"/>
        </pc:sldMkLst>
      </pc:sldChg>
      <pc:sldChg chg="new del">
        <pc:chgData name="Janette Warburton" userId="3e27661f259abf4c" providerId="LiveId" clId="{2BB99AC4-08DF-4DE6-B1DE-6E9CEA8C3A0B}" dt="2023-04-05T08:53:36.896" v="201" actId="47"/>
        <pc:sldMkLst>
          <pc:docMk/>
          <pc:sldMk cId="596445413" sldId="264"/>
        </pc:sldMkLst>
      </pc:sldChg>
      <pc:sldChg chg="add del">
        <pc:chgData name="Janette Warburton" userId="3e27661f259abf4c" providerId="LiveId" clId="{2BB99AC4-08DF-4DE6-B1DE-6E9CEA8C3A0B}" dt="2023-04-05T08:52:21.084" v="197" actId="47"/>
        <pc:sldMkLst>
          <pc:docMk/>
          <pc:sldMk cId="2877844308" sldId="264"/>
        </pc:sldMkLst>
      </pc:sldChg>
      <pc:sldChg chg="add del">
        <pc:chgData name="Janette Warburton" userId="3e27661f259abf4c" providerId="LiveId" clId="{2BB99AC4-08DF-4DE6-B1DE-6E9CEA8C3A0B}" dt="2023-04-05T08:52:21.084" v="197" actId="47"/>
        <pc:sldMkLst>
          <pc:docMk/>
          <pc:sldMk cId="2082435833" sldId="265"/>
        </pc:sldMkLst>
      </pc:sldChg>
      <pc:sldChg chg="add del">
        <pc:chgData name="Janette Warburton" userId="3e27661f259abf4c" providerId="LiveId" clId="{2BB99AC4-08DF-4DE6-B1DE-6E9CEA8C3A0B}" dt="2023-04-05T08:52:21.084" v="197" actId="47"/>
        <pc:sldMkLst>
          <pc:docMk/>
          <pc:sldMk cId="411636092" sldId="266"/>
        </pc:sldMkLst>
      </pc:sldChg>
      <pc:sldChg chg="add del">
        <pc:chgData name="Janette Warburton" userId="3e27661f259abf4c" providerId="LiveId" clId="{2BB99AC4-08DF-4DE6-B1DE-6E9CEA8C3A0B}" dt="2023-04-05T08:52:21.084" v="197" actId="47"/>
        <pc:sldMkLst>
          <pc:docMk/>
          <pc:sldMk cId="1312387778" sldId="267"/>
        </pc:sldMkLst>
      </pc:sldChg>
      <pc:sldChg chg="add del">
        <pc:chgData name="Janette Warburton" userId="3e27661f259abf4c" providerId="LiveId" clId="{2BB99AC4-08DF-4DE6-B1DE-6E9CEA8C3A0B}" dt="2023-04-05T08:52:21.084" v="197" actId="47"/>
        <pc:sldMkLst>
          <pc:docMk/>
          <pc:sldMk cId="753475343" sldId="268"/>
        </pc:sldMkLst>
      </pc:sldChg>
      <pc:sldChg chg="add del">
        <pc:chgData name="Janette Warburton" userId="3e27661f259abf4c" providerId="LiveId" clId="{2BB99AC4-08DF-4DE6-B1DE-6E9CEA8C3A0B}" dt="2023-04-05T08:52:21.084" v="197" actId="47"/>
        <pc:sldMkLst>
          <pc:docMk/>
          <pc:sldMk cId="2676311974" sldId="269"/>
        </pc:sldMkLst>
      </pc:sldChg>
      <pc:sldChg chg="add del">
        <pc:chgData name="Janette Warburton" userId="3e27661f259abf4c" providerId="LiveId" clId="{2BB99AC4-08DF-4DE6-B1DE-6E9CEA8C3A0B}" dt="2023-04-05T08:52:21.084" v="197" actId="47"/>
        <pc:sldMkLst>
          <pc:docMk/>
          <pc:sldMk cId="3761535733" sldId="270"/>
        </pc:sldMkLst>
      </pc:sldChg>
      <pc:sldChg chg="add del">
        <pc:chgData name="Janette Warburton" userId="3e27661f259abf4c" providerId="LiveId" clId="{2BB99AC4-08DF-4DE6-B1DE-6E9CEA8C3A0B}" dt="2023-04-05T08:52:21.084" v="197" actId="47"/>
        <pc:sldMkLst>
          <pc:docMk/>
          <pc:sldMk cId="1681605184" sldId="271"/>
        </pc:sldMkLst>
      </pc:sldChg>
      <pc:sldChg chg="add del">
        <pc:chgData name="Janette Warburton" userId="3e27661f259abf4c" providerId="LiveId" clId="{2BB99AC4-08DF-4DE6-B1DE-6E9CEA8C3A0B}" dt="2023-04-05T08:52:21.084" v="197" actId="47"/>
        <pc:sldMkLst>
          <pc:docMk/>
          <pc:sldMk cId="421656896" sldId="272"/>
        </pc:sldMkLst>
      </pc:sldChg>
      <pc:sldChg chg="add del">
        <pc:chgData name="Janette Warburton" userId="3e27661f259abf4c" providerId="LiveId" clId="{2BB99AC4-08DF-4DE6-B1DE-6E9CEA8C3A0B}" dt="2023-04-05T08:52:21.084" v="197" actId="47"/>
        <pc:sldMkLst>
          <pc:docMk/>
          <pc:sldMk cId="4233771708" sldId="273"/>
        </pc:sldMkLst>
      </pc:sldChg>
      <pc:sldChg chg="add del">
        <pc:chgData name="Janette Warburton" userId="3e27661f259abf4c" providerId="LiveId" clId="{2BB99AC4-08DF-4DE6-B1DE-6E9CEA8C3A0B}" dt="2023-04-05T08:52:21.084" v="197" actId="47"/>
        <pc:sldMkLst>
          <pc:docMk/>
          <pc:sldMk cId="1610542507" sldId="274"/>
        </pc:sldMkLst>
      </pc:sldChg>
      <pc:sldChg chg="add del">
        <pc:chgData name="Janette Warburton" userId="3e27661f259abf4c" providerId="LiveId" clId="{2BB99AC4-08DF-4DE6-B1DE-6E9CEA8C3A0B}" dt="2023-04-05T08:52:21.084" v="197" actId="47"/>
        <pc:sldMkLst>
          <pc:docMk/>
          <pc:sldMk cId="2629020984" sldId="275"/>
        </pc:sldMkLst>
      </pc:sldChg>
      <pc:sldChg chg="add del">
        <pc:chgData name="Janette Warburton" userId="3e27661f259abf4c" providerId="LiveId" clId="{2BB99AC4-08DF-4DE6-B1DE-6E9CEA8C3A0B}" dt="2023-04-05T08:52:21.084" v="197" actId="47"/>
        <pc:sldMkLst>
          <pc:docMk/>
          <pc:sldMk cId="3014151551" sldId="276"/>
        </pc:sldMkLst>
      </pc:sldChg>
      <pc:sldChg chg="modSp add del mod">
        <pc:chgData name="Janette Warburton" userId="3e27661f259abf4c" providerId="LiveId" clId="{2BB99AC4-08DF-4DE6-B1DE-6E9CEA8C3A0B}" dt="2023-04-05T08:52:38.129" v="198" actId="47"/>
        <pc:sldMkLst>
          <pc:docMk/>
          <pc:sldMk cId="1855397133" sldId="277"/>
        </pc:sldMkLst>
        <pc:graphicFrameChg chg="mod modGraphic">
          <ac:chgData name="Janette Warburton" userId="3e27661f259abf4c" providerId="LiveId" clId="{2BB99AC4-08DF-4DE6-B1DE-6E9CEA8C3A0B}" dt="2023-04-05T08:52:06.675" v="196" actId="404"/>
          <ac:graphicFrameMkLst>
            <pc:docMk/>
            <pc:sldMk cId="1855397133" sldId="277"/>
            <ac:graphicFrameMk id="132" creationId="{00000000-0000-0000-0000-000000000000}"/>
          </ac:graphicFrameMkLst>
        </pc:graphicFrameChg>
      </pc:sldChg>
      <pc:sldChg chg="modSp add del mod">
        <pc:chgData name="Janette Warburton" userId="3e27661f259abf4c" providerId="LiveId" clId="{2BB99AC4-08DF-4DE6-B1DE-6E9CEA8C3A0B}" dt="2023-04-05T08:52:38.129" v="198" actId="47"/>
        <pc:sldMkLst>
          <pc:docMk/>
          <pc:sldMk cId="3908515901" sldId="278"/>
        </pc:sldMkLst>
        <pc:graphicFrameChg chg="mod modGraphic">
          <ac:chgData name="Janette Warburton" userId="3e27661f259abf4c" providerId="LiveId" clId="{2BB99AC4-08DF-4DE6-B1DE-6E9CEA8C3A0B}" dt="2023-04-05T08:52:04.763" v="186" actId="20577"/>
          <ac:graphicFrameMkLst>
            <pc:docMk/>
            <pc:sldMk cId="3908515901" sldId="278"/>
            <ac:graphicFrameMk id="132" creationId="{00000000-0000-0000-0000-000000000000}"/>
          </ac:graphicFrameMkLst>
        </pc:graphicFrameChg>
      </pc:sldChg>
      <pc:sldChg chg="add del">
        <pc:chgData name="Janette Warburton" userId="3e27661f259abf4c" providerId="LiveId" clId="{2BB99AC4-08DF-4DE6-B1DE-6E9CEA8C3A0B}" dt="2023-04-05T08:52:38.129" v="198" actId="47"/>
        <pc:sldMkLst>
          <pc:docMk/>
          <pc:sldMk cId="3967504000" sldId="279"/>
        </pc:sldMkLst>
      </pc:sldChg>
      <pc:sldChg chg="add del">
        <pc:chgData name="Janette Warburton" userId="3e27661f259abf4c" providerId="LiveId" clId="{2BB99AC4-08DF-4DE6-B1DE-6E9CEA8C3A0B}" dt="2023-04-05T08:52:38.129" v="198" actId="47"/>
        <pc:sldMkLst>
          <pc:docMk/>
          <pc:sldMk cId="4231156741" sldId="280"/>
        </pc:sldMkLst>
      </pc:sldChg>
      <pc:sldChg chg="add del">
        <pc:chgData name="Janette Warburton" userId="3e27661f259abf4c" providerId="LiveId" clId="{2BB99AC4-08DF-4DE6-B1DE-6E9CEA8C3A0B}" dt="2023-04-05T08:52:38.129" v="198" actId="47"/>
        <pc:sldMkLst>
          <pc:docMk/>
          <pc:sldMk cId="2413615206" sldId="281"/>
        </pc:sldMkLst>
      </pc:sldChg>
      <pc:sldChg chg="add del">
        <pc:chgData name="Janette Warburton" userId="3e27661f259abf4c" providerId="LiveId" clId="{2BB99AC4-08DF-4DE6-B1DE-6E9CEA8C3A0B}" dt="2023-04-05T08:52:38.129" v="198" actId="47"/>
        <pc:sldMkLst>
          <pc:docMk/>
          <pc:sldMk cId="1432075644" sldId="282"/>
        </pc:sldMkLst>
      </pc:sldChg>
      <pc:sldChg chg="add del">
        <pc:chgData name="Janette Warburton" userId="3e27661f259abf4c" providerId="LiveId" clId="{2BB99AC4-08DF-4DE6-B1DE-6E9CEA8C3A0B}" dt="2023-04-05T08:52:38.129" v="198" actId="47"/>
        <pc:sldMkLst>
          <pc:docMk/>
          <pc:sldMk cId="3442852444" sldId="283"/>
        </pc:sldMkLst>
      </pc:sldChg>
      <pc:sldChg chg="add del">
        <pc:chgData name="Janette Warburton" userId="3e27661f259abf4c" providerId="LiveId" clId="{2BB99AC4-08DF-4DE6-B1DE-6E9CEA8C3A0B}" dt="2023-04-05T08:52:38.129" v="198" actId="47"/>
        <pc:sldMkLst>
          <pc:docMk/>
          <pc:sldMk cId="1543409936" sldId="284"/>
        </pc:sldMkLst>
      </pc:sldChg>
      <pc:sldChg chg="add del">
        <pc:chgData name="Janette Warburton" userId="3e27661f259abf4c" providerId="LiveId" clId="{2BB99AC4-08DF-4DE6-B1DE-6E9CEA8C3A0B}" dt="2023-04-05T08:52:38.129" v="198" actId="47"/>
        <pc:sldMkLst>
          <pc:docMk/>
          <pc:sldMk cId="899438546" sldId="285"/>
        </pc:sldMkLst>
      </pc:sldChg>
      <pc:sldChg chg="add del">
        <pc:chgData name="Janette Warburton" userId="3e27661f259abf4c" providerId="LiveId" clId="{2BB99AC4-08DF-4DE6-B1DE-6E9CEA8C3A0B}" dt="2023-04-05T08:52:38.129" v="198" actId="47"/>
        <pc:sldMkLst>
          <pc:docMk/>
          <pc:sldMk cId="2579949984" sldId="286"/>
        </pc:sldMkLst>
      </pc:sldChg>
      <pc:sldChg chg="add del">
        <pc:chgData name="Janette Warburton" userId="3e27661f259abf4c" providerId="LiveId" clId="{2BB99AC4-08DF-4DE6-B1DE-6E9CEA8C3A0B}" dt="2023-04-05T08:52:38.129" v="198" actId="47"/>
        <pc:sldMkLst>
          <pc:docMk/>
          <pc:sldMk cId="1942258181" sldId="287"/>
        </pc:sldMkLst>
      </pc:sldChg>
      <pc:sldChg chg="add del">
        <pc:chgData name="Janette Warburton" userId="3e27661f259abf4c" providerId="LiveId" clId="{2BB99AC4-08DF-4DE6-B1DE-6E9CEA8C3A0B}" dt="2023-04-05T08:52:38.129" v="198" actId="47"/>
        <pc:sldMkLst>
          <pc:docMk/>
          <pc:sldMk cId="3820365285" sldId="288"/>
        </pc:sldMkLst>
      </pc:sldChg>
      <pc:sldChg chg="add del">
        <pc:chgData name="Janette Warburton" userId="3e27661f259abf4c" providerId="LiveId" clId="{2BB99AC4-08DF-4DE6-B1DE-6E9CEA8C3A0B}" dt="2023-04-05T08:52:38.129" v="198" actId="47"/>
        <pc:sldMkLst>
          <pc:docMk/>
          <pc:sldMk cId="664526905" sldId="289"/>
        </pc:sldMkLst>
      </pc:sldChg>
      <pc:sldChg chg="add del">
        <pc:chgData name="Janette Warburton" userId="3e27661f259abf4c" providerId="LiveId" clId="{2BB99AC4-08DF-4DE6-B1DE-6E9CEA8C3A0B}" dt="2023-04-05T08:52:38.129" v="198" actId="47"/>
        <pc:sldMkLst>
          <pc:docMk/>
          <pc:sldMk cId="1256896946" sldId="290"/>
        </pc:sldMkLst>
      </pc:sldChg>
      <pc:sldChg chg="modSp add mod">
        <pc:chgData name="Janette Warburton" userId="3e27661f259abf4c" providerId="LiveId" clId="{2BB99AC4-08DF-4DE6-B1DE-6E9CEA8C3A0B}" dt="2023-04-05T09:03:42.679" v="696" actId="20577"/>
        <pc:sldMkLst>
          <pc:docMk/>
          <pc:sldMk cId="1789701069" sldId="297"/>
        </pc:sldMkLst>
        <pc:spChg chg="mod">
          <ac:chgData name="Janette Warburton" userId="3e27661f259abf4c" providerId="LiveId" clId="{2BB99AC4-08DF-4DE6-B1DE-6E9CEA8C3A0B}" dt="2023-04-05T08:56:12.395" v="371" actId="20577"/>
          <ac:spMkLst>
            <pc:docMk/>
            <pc:sldMk cId="1789701069" sldId="297"/>
            <ac:spMk id="2" creationId="{89CD376D-0ADB-5BEA-67D6-24D4F87CBC79}"/>
          </ac:spMkLst>
        </pc:spChg>
        <pc:graphicFrameChg chg="mod modGraphic">
          <ac:chgData name="Janette Warburton" userId="3e27661f259abf4c" providerId="LiveId" clId="{2BB99AC4-08DF-4DE6-B1DE-6E9CEA8C3A0B}" dt="2023-04-05T09:01:57.277" v="416" actId="20577"/>
          <ac:graphicFrameMkLst>
            <pc:docMk/>
            <pc:sldMk cId="1789701069" sldId="297"/>
            <ac:graphicFrameMk id="4" creationId="{572F8BA9-8430-1C2C-9C0B-4E01D21003A2}"/>
          </ac:graphicFrameMkLst>
        </pc:graphicFrameChg>
        <pc:graphicFrameChg chg="mod modGraphic">
          <ac:chgData name="Janette Warburton" userId="3e27661f259abf4c" providerId="LiveId" clId="{2BB99AC4-08DF-4DE6-B1DE-6E9CEA8C3A0B}" dt="2023-04-05T09:03:42.679" v="696" actId="20577"/>
          <ac:graphicFrameMkLst>
            <pc:docMk/>
            <pc:sldMk cId="1789701069" sldId="297"/>
            <ac:graphicFrameMk id="5" creationId="{1C60184D-6E80-F6A2-9FB3-588BE294737D}"/>
          </ac:graphicFrameMkLst>
        </pc:graphicFrameChg>
      </pc:sldChg>
      <pc:sldChg chg="modSp add del mod">
        <pc:chgData name="Janette Warburton" userId="3e27661f259abf4c" providerId="LiveId" clId="{2BB99AC4-08DF-4DE6-B1DE-6E9CEA8C3A0B}" dt="2023-04-05T09:45:59.143" v="3514" actId="47"/>
        <pc:sldMkLst>
          <pc:docMk/>
          <pc:sldMk cId="3664655009" sldId="298"/>
        </pc:sldMkLst>
        <pc:spChg chg="mod">
          <ac:chgData name="Janette Warburton" userId="3e27661f259abf4c" providerId="LiveId" clId="{2BB99AC4-08DF-4DE6-B1DE-6E9CEA8C3A0B}" dt="2023-04-05T08:56:30.036" v="374" actId="20577"/>
          <ac:spMkLst>
            <pc:docMk/>
            <pc:sldMk cId="3664655009" sldId="298"/>
            <ac:spMk id="2" creationId="{89CD376D-0ADB-5BEA-67D6-24D4F87CBC79}"/>
          </ac:spMkLst>
        </pc:spChg>
        <pc:graphicFrameChg chg="mod modGraphic">
          <ac:chgData name="Janette Warburton" userId="3e27661f259abf4c" providerId="LiveId" clId="{2BB99AC4-08DF-4DE6-B1DE-6E9CEA8C3A0B}" dt="2023-04-05T08:56:40.817" v="379" actId="207"/>
          <ac:graphicFrameMkLst>
            <pc:docMk/>
            <pc:sldMk cId="3664655009" sldId="298"/>
            <ac:graphicFrameMk id="5" creationId="{1C60184D-6E80-F6A2-9FB3-588BE294737D}"/>
          </ac:graphicFrameMkLst>
        </pc:graphicFrameChg>
      </pc:sldChg>
      <pc:sldChg chg="modSp add mod">
        <pc:chgData name="Janette Warburton" userId="3e27661f259abf4c" providerId="LiveId" clId="{2BB99AC4-08DF-4DE6-B1DE-6E9CEA8C3A0B}" dt="2023-04-05T09:30:58.309" v="2257" actId="313"/>
        <pc:sldMkLst>
          <pc:docMk/>
          <pc:sldMk cId="1498688316" sldId="299"/>
        </pc:sldMkLst>
        <pc:graphicFrameChg chg="mod modGraphic">
          <ac:chgData name="Janette Warburton" userId="3e27661f259abf4c" providerId="LiveId" clId="{2BB99AC4-08DF-4DE6-B1DE-6E9CEA8C3A0B}" dt="2023-04-05T09:03:53.838" v="703" actId="20577"/>
          <ac:graphicFrameMkLst>
            <pc:docMk/>
            <pc:sldMk cId="1498688316" sldId="299"/>
            <ac:graphicFrameMk id="4" creationId="{572F8BA9-8430-1C2C-9C0B-4E01D21003A2}"/>
          </ac:graphicFrameMkLst>
        </pc:graphicFrameChg>
        <pc:graphicFrameChg chg="mod modGraphic">
          <ac:chgData name="Janette Warburton" userId="3e27661f259abf4c" providerId="LiveId" clId="{2BB99AC4-08DF-4DE6-B1DE-6E9CEA8C3A0B}" dt="2023-04-05T09:30:58.309" v="2257" actId="313"/>
          <ac:graphicFrameMkLst>
            <pc:docMk/>
            <pc:sldMk cId="1498688316" sldId="299"/>
            <ac:graphicFrameMk id="5" creationId="{1C60184D-6E80-F6A2-9FB3-588BE294737D}"/>
          </ac:graphicFrameMkLst>
        </pc:graphicFrameChg>
      </pc:sldChg>
      <pc:sldChg chg="modSp add mod">
        <pc:chgData name="Janette Warburton" userId="3e27661f259abf4c" providerId="LiveId" clId="{2BB99AC4-08DF-4DE6-B1DE-6E9CEA8C3A0B}" dt="2023-04-05T09:08:08.278" v="1203" actId="207"/>
        <pc:sldMkLst>
          <pc:docMk/>
          <pc:sldMk cId="2796605396" sldId="300"/>
        </pc:sldMkLst>
        <pc:graphicFrameChg chg="mod modGraphic">
          <ac:chgData name="Janette Warburton" userId="3e27661f259abf4c" providerId="LiveId" clId="{2BB99AC4-08DF-4DE6-B1DE-6E9CEA8C3A0B}" dt="2023-04-05T09:06:21.471" v="895" actId="20577"/>
          <ac:graphicFrameMkLst>
            <pc:docMk/>
            <pc:sldMk cId="2796605396" sldId="300"/>
            <ac:graphicFrameMk id="4" creationId="{572F8BA9-8430-1C2C-9C0B-4E01D21003A2}"/>
          </ac:graphicFrameMkLst>
        </pc:graphicFrameChg>
        <pc:graphicFrameChg chg="mod modGraphic">
          <ac:chgData name="Janette Warburton" userId="3e27661f259abf4c" providerId="LiveId" clId="{2BB99AC4-08DF-4DE6-B1DE-6E9CEA8C3A0B}" dt="2023-04-05T09:08:08.278" v="1203" actId="207"/>
          <ac:graphicFrameMkLst>
            <pc:docMk/>
            <pc:sldMk cId="2796605396" sldId="300"/>
            <ac:graphicFrameMk id="5" creationId="{1C60184D-6E80-F6A2-9FB3-588BE294737D}"/>
          </ac:graphicFrameMkLst>
        </pc:graphicFrameChg>
      </pc:sldChg>
      <pc:sldChg chg="modSp add mod">
        <pc:chgData name="Janette Warburton" userId="3e27661f259abf4c" providerId="LiveId" clId="{2BB99AC4-08DF-4DE6-B1DE-6E9CEA8C3A0B}" dt="2023-04-05T13:24:25.127" v="3664" actId="20577"/>
        <pc:sldMkLst>
          <pc:docMk/>
          <pc:sldMk cId="3780928991" sldId="301"/>
        </pc:sldMkLst>
        <pc:graphicFrameChg chg="mod modGraphic">
          <ac:chgData name="Janette Warburton" userId="3e27661f259abf4c" providerId="LiveId" clId="{2BB99AC4-08DF-4DE6-B1DE-6E9CEA8C3A0B}" dt="2023-04-05T09:08:24.842" v="1214" actId="20577"/>
          <ac:graphicFrameMkLst>
            <pc:docMk/>
            <pc:sldMk cId="3780928991" sldId="301"/>
            <ac:graphicFrameMk id="4" creationId="{572F8BA9-8430-1C2C-9C0B-4E01D21003A2}"/>
          </ac:graphicFrameMkLst>
        </pc:graphicFrameChg>
        <pc:graphicFrameChg chg="mod modGraphic">
          <ac:chgData name="Janette Warburton" userId="3e27661f259abf4c" providerId="LiveId" clId="{2BB99AC4-08DF-4DE6-B1DE-6E9CEA8C3A0B}" dt="2023-04-05T13:24:25.127" v="3664" actId="20577"/>
          <ac:graphicFrameMkLst>
            <pc:docMk/>
            <pc:sldMk cId="3780928991" sldId="301"/>
            <ac:graphicFrameMk id="5" creationId="{1C60184D-6E80-F6A2-9FB3-588BE294737D}"/>
          </ac:graphicFrameMkLst>
        </pc:graphicFrameChg>
      </pc:sldChg>
      <pc:sldChg chg="modSp add mod">
        <pc:chgData name="Janette Warburton" userId="3e27661f259abf4c" providerId="LiveId" clId="{2BB99AC4-08DF-4DE6-B1DE-6E9CEA8C3A0B}" dt="2023-04-05T09:16:38.370" v="1619" actId="207"/>
        <pc:sldMkLst>
          <pc:docMk/>
          <pc:sldMk cId="4280155433" sldId="302"/>
        </pc:sldMkLst>
        <pc:graphicFrameChg chg="mod modGraphic">
          <ac:chgData name="Janette Warburton" userId="3e27661f259abf4c" providerId="LiveId" clId="{2BB99AC4-08DF-4DE6-B1DE-6E9CEA8C3A0B}" dt="2023-04-05T09:13:44.005" v="1425" actId="20577"/>
          <ac:graphicFrameMkLst>
            <pc:docMk/>
            <pc:sldMk cId="4280155433" sldId="302"/>
            <ac:graphicFrameMk id="4" creationId="{572F8BA9-8430-1C2C-9C0B-4E01D21003A2}"/>
          </ac:graphicFrameMkLst>
        </pc:graphicFrameChg>
        <pc:graphicFrameChg chg="mod modGraphic">
          <ac:chgData name="Janette Warburton" userId="3e27661f259abf4c" providerId="LiveId" clId="{2BB99AC4-08DF-4DE6-B1DE-6E9CEA8C3A0B}" dt="2023-04-05T09:16:38.370" v="1619" actId="207"/>
          <ac:graphicFrameMkLst>
            <pc:docMk/>
            <pc:sldMk cId="4280155433" sldId="302"/>
            <ac:graphicFrameMk id="5" creationId="{1C60184D-6E80-F6A2-9FB3-588BE294737D}"/>
          </ac:graphicFrameMkLst>
        </pc:graphicFrameChg>
      </pc:sldChg>
      <pc:sldChg chg="modSp add mod">
        <pc:chgData name="Janette Warburton" userId="3e27661f259abf4c" providerId="LiveId" clId="{2BB99AC4-08DF-4DE6-B1DE-6E9CEA8C3A0B}" dt="2023-04-05T09:19:56.869" v="1805" actId="207"/>
        <pc:sldMkLst>
          <pc:docMk/>
          <pc:sldMk cId="134144977" sldId="303"/>
        </pc:sldMkLst>
        <pc:graphicFrameChg chg="mod modGraphic">
          <ac:chgData name="Janette Warburton" userId="3e27661f259abf4c" providerId="LiveId" clId="{2BB99AC4-08DF-4DE6-B1DE-6E9CEA8C3A0B}" dt="2023-04-05T09:18:23.016" v="1624" actId="6549"/>
          <ac:graphicFrameMkLst>
            <pc:docMk/>
            <pc:sldMk cId="134144977" sldId="303"/>
            <ac:graphicFrameMk id="4" creationId="{572F8BA9-8430-1C2C-9C0B-4E01D21003A2}"/>
          </ac:graphicFrameMkLst>
        </pc:graphicFrameChg>
        <pc:graphicFrameChg chg="mod modGraphic">
          <ac:chgData name="Janette Warburton" userId="3e27661f259abf4c" providerId="LiveId" clId="{2BB99AC4-08DF-4DE6-B1DE-6E9CEA8C3A0B}" dt="2023-04-05T09:19:56.869" v="1805" actId="207"/>
          <ac:graphicFrameMkLst>
            <pc:docMk/>
            <pc:sldMk cId="134144977" sldId="303"/>
            <ac:graphicFrameMk id="5" creationId="{1C60184D-6E80-F6A2-9FB3-588BE294737D}"/>
          </ac:graphicFrameMkLst>
        </pc:graphicFrameChg>
      </pc:sldChg>
      <pc:sldChg chg="modSp del mod">
        <pc:chgData name="Janette Warburton" userId="3e27661f259abf4c" providerId="LiveId" clId="{2BB99AC4-08DF-4DE6-B1DE-6E9CEA8C3A0B}" dt="2023-04-05T08:50:01.316" v="137" actId="47"/>
        <pc:sldMkLst>
          <pc:docMk/>
          <pc:sldMk cId="2267908406" sldId="303"/>
        </pc:sldMkLst>
        <pc:spChg chg="mod">
          <ac:chgData name="Janette Warburton" userId="3e27661f259abf4c" providerId="LiveId" clId="{2BB99AC4-08DF-4DE6-B1DE-6E9CEA8C3A0B}" dt="2023-04-05T08:48:54.347" v="110" actId="313"/>
          <ac:spMkLst>
            <pc:docMk/>
            <pc:sldMk cId="2267908406" sldId="303"/>
            <ac:spMk id="131" creationId="{00000000-0000-0000-0000-000000000000}"/>
          </ac:spMkLst>
        </pc:spChg>
      </pc:sldChg>
      <pc:sldChg chg="modSp add del mod">
        <pc:chgData name="Janette Warburton" userId="3e27661f259abf4c" providerId="LiveId" clId="{2BB99AC4-08DF-4DE6-B1DE-6E9CEA8C3A0B}" dt="2023-04-05T09:45:56.668" v="3513" actId="47"/>
        <pc:sldMkLst>
          <pc:docMk/>
          <pc:sldMk cId="568028541" sldId="304"/>
        </pc:sldMkLst>
        <pc:graphicFrameChg chg="mod modGraphic">
          <ac:chgData name="Janette Warburton" userId="3e27661f259abf4c" providerId="LiveId" clId="{2BB99AC4-08DF-4DE6-B1DE-6E9CEA8C3A0B}" dt="2023-04-05T09:20:22.744" v="1811" actId="207"/>
          <ac:graphicFrameMkLst>
            <pc:docMk/>
            <pc:sldMk cId="568028541" sldId="304"/>
            <ac:graphicFrameMk id="5" creationId="{1C60184D-6E80-F6A2-9FB3-588BE294737D}"/>
          </ac:graphicFrameMkLst>
        </pc:graphicFrameChg>
      </pc:sldChg>
      <pc:sldChg chg="modSp del mod">
        <pc:chgData name="Janette Warburton" userId="3e27661f259abf4c" providerId="LiveId" clId="{2BB99AC4-08DF-4DE6-B1DE-6E9CEA8C3A0B}" dt="2023-04-05T08:50:01.316" v="137" actId="47"/>
        <pc:sldMkLst>
          <pc:docMk/>
          <pc:sldMk cId="3553844269" sldId="304"/>
        </pc:sldMkLst>
        <pc:spChg chg="mod">
          <ac:chgData name="Janette Warburton" userId="3e27661f259abf4c" providerId="LiveId" clId="{2BB99AC4-08DF-4DE6-B1DE-6E9CEA8C3A0B}" dt="2023-04-05T08:49:00.188" v="112" actId="313"/>
          <ac:spMkLst>
            <pc:docMk/>
            <pc:sldMk cId="3553844269" sldId="304"/>
            <ac:spMk id="7" creationId="{989D9AAB-B07F-5899-C301-DE619BBA04FF}"/>
          </ac:spMkLst>
        </pc:spChg>
        <pc:graphicFrameChg chg="modGraphic">
          <ac:chgData name="Janette Warburton" userId="3e27661f259abf4c" providerId="LiveId" clId="{2BB99AC4-08DF-4DE6-B1DE-6E9CEA8C3A0B}" dt="2023-04-05T08:48:59.723" v="111" actId="313"/>
          <ac:graphicFrameMkLst>
            <pc:docMk/>
            <pc:sldMk cId="3553844269" sldId="304"/>
            <ac:graphicFrameMk id="4" creationId="{3EF1407A-9754-A796-4C00-5BDD18A251A1}"/>
          </ac:graphicFrameMkLst>
        </pc:graphicFrameChg>
      </pc:sldChg>
      <pc:sldChg chg="modSp add mod">
        <pc:chgData name="Janette Warburton" userId="3e27661f259abf4c" providerId="LiveId" clId="{2BB99AC4-08DF-4DE6-B1DE-6E9CEA8C3A0B}" dt="2023-04-05T09:30:59.948" v="2259" actId="313"/>
        <pc:sldMkLst>
          <pc:docMk/>
          <pc:sldMk cId="1906944915" sldId="305"/>
        </pc:sldMkLst>
        <pc:graphicFrameChg chg="mod modGraphic">
          <ac:chgData name="Janette Warburton" userId="3e27661f259abf4c" providerId="LiveId" clId="{2BB99AC4-08DF-4DE6-B1DE-6E9CEA8C3A0B}" dt="2023-04-05T09:23:26.140" v="1825" actId="20577"/>
          <ac:graphicFrameMkLst>
            <pc:docMk/>
            <pc:sldMk cId="1906944915" sldId="305"/>
            <ac:graphicFrameMk id="4" creationId="{572F8BA9-8430-1C2C-9C0B-4E01D21003A2}"/>
          </ac:graphicFrameMkLst>
        </pc:graphicFrameChg>
        <pc:graphicFrameChg chg="mod modGraphic">
          <ac:chgData name="Janette Warburton" userId="3e27661f259abf4c" providerId="LiveId" clId="{2BB99AC4-08DF-4DE6-B1DE-6E9CEA8C3A0B}" dt="2023-04-05T09:30:59.948" v="2259" actId="313"/>
          <ac:graphicFrameMkLst>
            <pc:docMk/>
            <pc:sldMk cId="1906944915" sldId="305"/>
            <ac:graphicFrameMk id="5" creationId="{1C60184D-6E80-F6A2-9FB3-588BE294737D}"/>
          </ac:graphicFrameMkLst>
        </pc:graphicFrameChg>
      </pc:sldChg>
      <pc:sldChg chg="modSp del mod">
        <pc:chgData name="Janette Warburton" userId="3e27661f259abf4c" providerId="LiveId" clId="{2BB99AC4-08DF-4DE6-B1DE-6E9CEA8C3A0B}" dt="2023-04-05T08:50:01.316" v="137" actId="47"/>
        <pc:sldMkLst>
          <pc:docMk/>
          <pc:sldMk cId="4200554800" sldId="305"/>
        </pc:sldMkLst>
        <pc:spChg chg="mod">
          <ac:chgData name="Janette Warburton" userId="3e27661f259abf4c" providerId="LiveId" clId="{2BB99AC4-08DF-4DE6-B1DE-6E9CEA8C3A0B}" dt="2023-04-05T08:49:00.625" v="113" actId="313"/>
          <ac:spMkLst>
            <pc:docMk/>
            <pc:sldMk cId="4200554800" sldId="305"/>
            <ac:spMk id="4" creationId="{0BF420E1-AC7A-FB66-240E-CBD7E63861E3}"/>
          </ac:spMkLst>
        </pc:spChg>
        <pc:graphicFrameChg chg="modGraphic">
          <ac:chgData name="Janette Warburton" userId="3e27661f259abf4c" providerId="LiveId" clId="{2BB99AC4-08DF-4DE6-B1DE-6E9CEA8C3A0B}" dt="2023-04-05T08:49:00.808" v="114" actId="313"/>
          <ac:graphicFrameMkLst>
            <pc:docMk/>
            <pc:sldMk cId="4200554800" sldId="305"/>
            <ac:graphicFrameMk id="5" creationId="{841FA667-F3E1-CF01-13BC-80A9F6F7F234}"/>
          </ac:graphicFrameMkLst>
        </pc:graphicFrameChg>
      </pc:sldChg>
      <pc:sldChg chg="modSp del mod">
        <pc:chgData name="Janette Warburton" userId="3e27661f259abf4c" providerId="LiveId" clId="{2BB99AC4-08DF-4DE6-B1DE-6E9CEA8C3A0B}" dt="2023-04-05T08:50:01.316" v="137" actId="47"/>
        <pc:sldMkLst>
          <pc:docMk/>
          <pc:sldMk cId="665975418" sldId="306"/>
        </pc:sldMkLst>
        <pc:spChg chg="mod">
          <ac:chgData name="Janette Warburton" userId="3e27661f259abf4c" providerId="LiveId" clId="{2BB99AC4-08DF-4DE6-B1DE-6E9CEA8C3A0B}" dt="2023-04-05T08:49:01.248" v="115" actId="313"/>
          <ac:spMkLst>
            <pc:docMk/>
            <pc:sldMk cId="665975418" sldId="306"/>
            <ac:spMk id="5" creationId="{1DCA70CB-6AA8-372E-F608-1BEFFA536E11}"/>
          </ac:spMkLst>
        </pc:spChg>
      </pc:sldChg>
      <pc:sldChg chg="modSp add mod">
        <pc:chgData name="Janette Warburton" userId="3e27661f259abf4c" providerId="LiveId" clId="{2BB99AC4-08DF-4DE6-B1DE-6E9CEA8C3A0B}" dt="2023-04-05T13:28:34.007" v="3668" actId="20577"/>
        <pc:sldMkLst>
          <pc:docMk/>
          <pc:sldMk cId="3676534797" sldId="306"/>
        </pc:sldMkLst>
        <pc:graphicFrameChg chg="mod modGraphic">
          <ac:chgData name="Janette Warburton" userId="3e27661f259abf4c" providerId="LiveId" clId="{2BB99AC4-08DF-4DE6-B1DE-6E9CEA8C3A0B}" dt="2023-04-05T09:24:52.652" v="1968" actId="20577"/>
          <ac:graphicFrameMkLst>
            <pc:docMk/>
            <pc:sldMk cId="3676534797" sldId="306"/>
            <ac:graphicFrameMk id="4" creationId="{572F8BA9-8430-1C2C-9C0B-4E01D21003A2}"/>
          </ac:graphicFrameMkLst>
        </pc:graphicFrameChg>
        <pc:graphicFrameChg chg="mod modGraphic">
          <ac:chgData name="Janette Warburton" userId="3e27661f259abf4c" providerId="LiveId" clId="{2BB99AC4-08DF-4DE6-B1DE-6E9CEA8C3A0B}" dt="2023-04-05T13:28:34.007" v="3668" actId="20577"/>
          <ac:graphicFrameMkLst>
            <pc:docMk/>
            <pc:sldMk cId="3676534797" sldId="306"/>
            <ac:graphicFrameMk id="5" creationId="{1C60184D-6E80-F6A2-9FB3-588BE294737D}"/>
          </ac:graphicFrameMkLst>
        </pc:graphicFrameChg>
      </pc:sldChg>
      <pc:sldChg chg="modSp add mod">
        <pc:chgData name="Janette Warburton" userId="3e27661f259abf4c" providerId="LiveId" clId="{2BB99AC4-08DF-4DE6-B1DE-6E9CEA8C3A0B}" dt="2023-04-05T09:53:53.432" v="3621" actId="6549"/>
        <pc:sldMkLst>
          <pc:docMk/>
          <pc:sldMk cId="123719416" sldId="307"/>
        </pc:sldMkLst>
        <pc:graphicFrameChg chg="mod modGraphic">
          <ac:chgData name="Janette Warburton" userId="3e27661f259abf4c" providerId="LiveId" clId="{2BB99AC4-08DF-4DE6-B1DE-6E9CEA8C3A0B}" dt="2023-04-05T09:27:25.413" v="2030" actId="20577"/>
          <ac:graphicFrameMkLst>
            <pc:docMk/>
            <pc:sldMk cId="123719416" sldId="307"/>
            <ac:graphicFrameMk id="4" creationId="{572F8BA9-8430-1C2C-9C0B-4E01D21003A2}"/>
          </ac:graphicFrameMkLst>
        </pc:graphicFrameChg>
        <pc:graphicFrameChg chg="mod modGraphic">
          <ac:chgData name="Janette Warburton" userId="3e27661f259abf4c" providerId="LiveId" clId="{2BB99AC4-08DF-4DE6-B1DE-6E9CEA8C3A0B}" dt="2023-04-05T09:53:53.432" v="3621" actId="6549"/>
          <ac:graphicFrameMkLst>
            <pc:docMk/>
            <pc:sldMk cId="123719416" sldId="307"/>
            <ac:graphicFrameMk id="5" creationId="{1C60184D-6E80-F6A2-9FB3-588BE294737D}"/>
          </ac:graphicFrameMkLst>
        </pc:graphicFrameChg>
      </pc:sldChg>
      <pc:sldChg chg="modSp del mod">
        <pc:chgData name="Janette Warburton" userId="3e27661f259abf4c" providerId="LiveId" clId="{2BB99AC4-08DF-4DE6-B1DE-6E9CEA8C3A0B}" dt="2023-04-05T08:50:01.316" v="137" actId="47"/>
        <pc:sldMkLst>
          <pc:docMk/>
          <pc:sldMk cId="1565578873" sldId="307"/>
        </pc:sldMkLst>
        <pc:spChg chg="mod">
          <ac:chgData name="Janette Warburton" userId="3e27661f259abf4c" providerId="LiveId" clId="{2BB99AC4-08DF-4DE6-B1DE-6E9CEA8C3A0B}" dt="2023-04-05T08:49:01.584" v="116" actId="313"/>
          <ac:spMkLst>
            <pc:docMk/>
            <pc:sldMk cId="1565578873" sldId="307"/>
            <ac:spMk id="3" creationId="{EE8C324B-D3C6-3FC4-A0ED-A788366D6CB5}"/>
          </ac:spMkLst>
        </pc:spChg>
      </pc:sldChg>
      <pc:sldChg chg="modSp del mod">
        <pc:chgData name="Janette Warburton" userId="3e27661f259abf4c" providerId="LiveId" clId="{2BB99AC4-08DF-4DE6-B1DE-6E9CEA8C3A0B}" dt="2023-04-05T08:50:01.316" v="137" actId="47"/>
        <pc:sldMkLst>
          <pc:docMk/>
          <pc:sldMk cId="423425183" sldId="308"/>
        </pc:sldMkLst>
        <pc:spChg chg="mod">
          <ac:chgData name="Janette Warburton" userId="3e27661f259abf4c" providerId="LiveId" clId="{2BB99AC4-08DF-4DE6-B1DE-6E9CEA8C3A0B}" dt="2023-04-05T08:49:01.759" v="117" actId="313"/>
          <ac:spMkLst>
            <pc:docMk/>
            <pc:sldMk cId="423425183" sldId="308"/>
            <ac:spMk id="4" creationId="{A85FC5AE-25ED-6D77-55AA-5B343284EEB2}"/>
          </ac:spMkLst>
        </pc:spChg>
        <pc:graphicFrameChg chg="modGraphic">
          <ac:chgData name="Janette Warburton" userId="3e27661f259abf4c" providerId="LiveId" clId="{2BB99AC4-08DF-4DE6-B1DE-6E9CEA8C3A0B}" dt="2023-04-05T08:49:01.904" v="118" actId="313"/>
          <ac:graphicFrameMkLst>
            <pc:docMk/>
            <pc:sldMk cId="423425183" sldId="308"/>
            <ac:graphicFrameMk id="5" creationId="{242B00DF-7BEF-CEB4-BDCF-A2F1C5F7D276}"/>
          </ac:graphicFrameMkLst>
        </pc:graphicFrameChg>
      </pc:sldChg>
      <pc:sldChg chg="modSp add mod">
        <pc:chgData name="Janette Warburton" userId="3e27661f259abf4c" providerId="LiveId" clId="{2BB99AC4-08DF-4DE6-B1DE-6E9CEA8C3A0B}" dt="2023-04-05T09:36:18.407" v="2466" actId="20577"/>
        <pc:sldMkLst>
          <pc:docMk/>
          <pc:sldMk cId="1339511434" sldId="308"/>
        </pc:sldMkLst>
        <pc:graphicFrameChg chg="mod modGraphic">
          <ac:chgData name="Janette Warburton" userId="3e27661f259abf4c" providerId="LiveId" clId="{2BB99AC4-08DF-4DE6-B1DE-6E9CEA8C3A0B}" dt="2023-04-05T09:31:48.762" v="2274" actId="6549"/>
          <ac:graphicFrameMkLst>
            <pc:docMk/>
            <pc:sldMk cId="1339511434" sldId="308"/>
            <ac:graphicFrameMk id="4" creationId="{572F8BA9-8430-1C2C-9C0B-4E01D21003A2}"/>
          </ac:graphicFrameMkLst>
        </pc:graphicFrameChg>
        <pc:graphicFrameChg chg="mod modGraphic">
          <ac:chgData name="Janette Warburton" userId="3e27661f259abf4c" providerId="LiveId" clId="{2BB99AC4-08DF-4DE6-B1DE-6E9CEA8C3A0B}" dt="2023-04-05T09:36:18.407" v="2466" actId="20577"/>
          <ac:graphicFrameMkLst>
            <pc:docMk/>
            <pc:sldMk cId="1339511434" sldId="308"/>
            <ac:graphicFrameMk id="5" creationId="{1C60184D-6E80-F6A2-9FB3-588BE294737D}"/>
          </ac:graphicFrameMkLst>
        </pc:graphicFrameChg>
      </pc:sldChg>
      <pc:sldChg chg="modSp del mod">
        <pc:chgData name="Janette Warburton" userId="3e27661f259abf4c" providerId="LiveId" clId="{2BB99AC4-08DF-4DE6-B1DE-6E9CEA8C3A0B}" dt="2023-04-05T08:50:01.316" v="137" actId="47"/>
        <pc:sldMkLst>
          <pc:docMk/>
          <pc:sldMk cId="826816203" sldId="309"/>
        </pc:sldMkLst>
        <pc:spChg chg="mod">
          <ac:chgData name="Janette Warburton" userId="3e27661f259abf4c" providerId="LiveId" clId="{2BB99AC4-08DF-4DE6-B1DE-6E9CEA8C3A0B}" dt="2023-04-05T08:49:02.072" v="119" actId="313"/>
          <ac:spMkLst>
            <pc:docMk/>
            <pc:sldMk cId="826816203" sldId="309"/>
            <ac:spMk id="3" creationId="{08373AEF-B783-FB30-4AB1-CC11D228B55E}"/>
          </ac:spMkLst>
        </pc:spChg>
      </pc:sldChg>
      <pc:sldChg chg="modSp add mod">
        <pc:chgData name="Janette Warburton" userId="3e27661f259abf4c" providerId="LiveId" clId="{2BB99AC4-08DF-4DE6-B1DE-6E9CEA8C3A0B}" dt="2023-04-05T09:38:56.876" v="2792" actId="207"/>
        <pc:sldMkLst>
          <pc:docMk/>
          <pc:sldMk cId="4118979038" sldId="309"/>
        </pc:sldMkLst>
        <pc:graphicFrameChg chg="mod modGraphic">
          <ac:chgData name="Janette Warburton" userId="3e27661f259abf4c" providerId="LiveId" clId="{2BB99AC4-08DF-4DE6-B1DE-6E9CEA8C3A0B}" dt="2023-04-05T09:36:56.155" v="2578" actId="20577"/>
          <ac:graphicFrameMkLst>
            <pc:docMk/>
            <pc:sldMk cId="4118979038" sldId="309"/>
            <ac:graphicFrameMk id="4" creationId="{572F8BA9-8430-1C2C-9C0B-4E01D21003A2}"/>
          </ac:graphicFrameMkLst>
        </pc:graphicFrameChg>
        <pc:graphicFrameChg chg="mod modGraphic">
          <ac:chgData name="Janette Warburton" userId="3e27661f259abf4c" providerId="LiveId" clId="{2BB99AC4-08DF-4DE6-B1DE-6E9CEA8C3A0B}" dt="2023-04-05T09:38:56.876" v="2792" actId="207"/>
          <ac:graphicFrameMkLst>
            <pc:docMk/>
            <pc:sldMk cId="4118979038" sldId="309"/>
            <ac:graphicFrameMk id="5" creationId="{1C60184D-6E80-F6A2-9FB3-588BE294737D}"/>
          </ac:graphicFrameMkLst>
        </pc:graphicFrameChg>
      </pc:sldChg>
      <pc:sldChg chg="modSp add mod">
        <pc:chgData name="Janette Warburton" userId="3e27661f259abf4c" providerId="LiveId" clId="{2BB99AC4-08DF-4DE6-B1DE-6E9CEA8C3A0B}" dt="2023-04-05T09:41:33.198" v="3062" actId="20577"/>
        <pc:sldMkLst>
          <pc:docMk/>
          <pc:sldMk cId="671745169" sldId="310"/>
        </pc:sldMkLst>
        <pc:graphicFrameChg chg="mod modGraphic">
          <ac:chgData name="Janette Warburton" userId="3e27661f259abf4c" providerId="LiveId" clId="{2BB99AC4-08DF-4DE6-B1DE-6E9CEA8C3A0B}" dt="2023-04-05T09:41:33.198" v="3062" actId="20577"/>
          <ac:graphicFrameMkLst>
            <pc:docMk/>
            <pc:sldMk cId="671745169" sldId="310"/>
            <ac:graphicFrameMk id="4" creationId="{572F8BA9-8430-1C2C-9C0B-4E01D21003A2}"/>
          </ac:graphicFrameMkLst>
        </pc:graphicFrameChg>
        <pc:graphicFrameChg chg="mod modGraphic">
          <ac:chgData name="Janette Warburton" userId="3e27661f259abf4c" providerId="LiveId" clId="{2BB99AC4-08DF-4DE6-B1DE-6E9CEA8C3A0B}" dt="2023-04-05T09:40:55.459" v="3046" actId="207"/>
          <ac:graphicFrameMkLst>
            <pc:docMk/>
            <pc:sldMk cId="671745169" sldId="310"/>
            <ac:graphicFrameMk id="5" creationId="{1C60184D-6E80-F6A2-9FB3-588BE294737D}"/>
          </ac:graphicFrameMkLst>
        </pc:graphicFrameChg>
      </pc:sldChg>
      <pc:sldChg chg="modSp del mod">
        <pc:chgData name="Janette Warburton" userId="3e27661f259abf4c" providerId="LiveId" clId="{2BB99AC4-08DF-4DE6-B1DE-6E9CEA8C3A0B}" dt="2023-04-05T08:50:01.316" v="137" actId="47"/>
        <pc:sldMkLst>
          <pc:docMk/>
          <pc:sldMk cId="3522920063" sldId="310"/>
        </pc:sldMkLst>
        <pc:spChg chg="mod">
          <ac:chgData name="Janette Warburton" userId="3e27661f259abf4c" providerId="LiveId" clId="{2BB99AC4-08DF-4DE6-B1DE-6E9CEA8C3A0B}" dt="2023-04-05T08:49:02.228" v="120" actId="313"/>
          <ac:spMkLst>
            <pc:docMk/>
            <pc:sldMk cId="3522920063" sldId="310"/>
            <ac:spMk id="3" creationId="{4B01EE7B-0C6E-BD00-088C-939C6AF4043C}"/>
          </ac:spMkLst>
        </pc:spChg>
      </pc:sldChg>
      <pc:sldChg chg="modSp add mod">
        <pc:chgData name="Janette Warburton" userId="3e27661f259abf4c" providerId="LiveId" clId="{2BB99AC4-08DF-4DE6-B1DE-6E9CEA8C3A0B}" dt="2023-04-05T09:43:32.619" v="3263" actId="207"/>
        <pc:sldMkLst>
          <pc:docMk/>
          <pc:sldMk cId="634919669" sldId="311"/>
        </pc:sldMkLst>
        <pc:graphicFrameChg chg="mod modGraphic">
          <ac:chgData name="Janette Warburton" userId="3e27661f259abf4c" providerId="LiveId" clId="{2BB99AC4-08DF-4DE6-B1DE-6E9CEA8C3A0B}" dt="2023-04-05T09:41:51.290" v="3078" actId="20577"/>
          <ac:graphicFrameMkLst>
            <pc:docMk/>
            <pc:sldMk cId="634919669" sldId="311"/>
            <ac:graphicFrameMk id="4" creationId="{572F8BA9-8430-1C2C-9C0B-4E01D21003A2}"/>
          </ac:graphicFrameMkLst>
        </pc:graphicFrameChg>
        <pc:graphicFrameChg chg="mod modGraphic">
          <ac:chgData name="Janette Warburton" userId="3e27661f259abf4c" providerId="LiveId" clId="{2BB99AC4-08DF-4DE6-B1DE-6E9CEA8C3A0B}" dt="2023-04-05T09:43:32.619" v="3263" actId="207"/>
          <ac:graphicFrameMkLst>
            <pc:docMk/>
            <pc:sldMk cId="634919669" sldId="311"/>
            <ac:graphicFrameMk id="5" creationId="{1C60184D-6E80-F6A2-9FB3-588BE294737D}"/>
          </ac:graphicFrameMkLst>
        </pc:graphicFrameChg>
      </pc:sldChg>
      <pc:sldChg chg="modSp del mod">
        <pc:chgData name="Janette Warburton" userId="3e27661f259abf4c" providerId="LiveId" clId="{2BB99AC4-08DF-4DE6-B1DE-6E9CEA8C3A0B}" dt="2023-04-05T08:50:01.316" v="137" actId="47"/>
        <pc:sldMkLst>
          <pc:docMk/>
          <pc:sldMk cId="3523226355" sldId="311"/>
        </pc:sldMkLst>
        <pc:spChg chg="mod">
          <ac:chgData name="Janette Warburton" userId="3e27661f259abf4c" providerId="LiveId" clId="{2BB99AC4-08DF-4DE6-B1DE-6E9CEA8C3A0B}" dt="2023-04-05T08:49:02.386" v="121" actId="313"/>
          <ac:spMkLst>
            <pc:docMk/>
            <pc:sldMk cId="3523226355" sldId="311"/>
            <ac:spMk id="3" creationId="{0ADBE2E9-A8F6-CC9E-7935-687B38F4AA57}"/>
          </ac:spMkLst>
        </pc:spChg>
      </pc:sldChg>
      <pc:sldChg chg="modSp add mod">
        <pc:chgData name="Janette Warburton" userId="3e27661f259abf4c" providerId="LiveId" clId="{2BB99AC4-08DF-4DE6-B1DE-6E9CEA8C3A0B}" dt="2023-04-05T09:45:40.245" v="3512" actId="207"/>
        <pc:sldMkLst>
          <pc:docMk/>
          <pc:sldMk cId="3554159666" sldId="312"/>
        </pc:sldMkLst>
        <pc:graphicFrameChg chg="mod modGraphic">
          <ac:chgData name="Janette Warburton" userId="3e27661f259abf4c" providerId="LiveId" clId="{2BB99AC4-08DF-4DE6-B1DE-6E9CEA8C3A0B}" dt="2023-04-05T09:44:03.455" v="3275" actId="20577"/>
          <ac:graphicFrameMkLst>
            <pc:docMk/>
            <pc:sldMk cId="3554159666" sldId="312"/>
            <ac:graphicFrameMk id="4" creationId="{572F8BA9-8430-1C2C-9C0B-4E01D21003A2}"/>
          </ac:graphicFrameMkLst>
        </pc:graphicFrameChg>
        <pc:graphicFrameChg chg="mod modGraphic">
          <ac:chgData name="Janette Warburton" userId="3e27661f259abf4c" providerId="LiveId" clId="{2BB99AC4-08DF-4DE6-B1DE-6E9CEA8C3A0B}" dt="2023-04-05T09:45:40.245" v="3512" actId="207"/>
          <ac:graphicFrameMkLst>
            <pc:docMk/>
            <pc:sldMk cId="3554159666" sldId="312"/>
            <ac:graphicFrameMk id="5" creationId="{1C60184D-6E80-F6A2-9FB3-588BE294737D}"/>
          </ac:graphicFrameMkLst>
        </pc:graphicFrameChg>
      </pc:sldChg>
      <pc:sldChg chg="modSp del mod">
        <pc:chgData name="Janette Warburton" userId="3e27661f259abf4c" providerId="LiveId" clId="{2BB99AC4-08DF-4DE6-B1DE-6E9CEA8C3A0B}" dt="2023-04-05T08:50:01.316" v="137" actId="47"/>
        <pc:sldMkLst>
          <pc:docMk/>
          <pc:sldMk cId="4024376746" sldId="312"/>
        </pc:sldMkLst>
        <pc:spChg chg="mod">
          <ac:chgData name="Janette Warburton" userId="3e27661f259abf4c" providerId="LiveId" clId="{2BB99AC4-08DF-4DE6-B1DE-6E9CEA8C3A0B}" dt="2023-04-05T08:49:02.535" v="122" actId="313"/>
          <ac:spMkLst>
            <pc:docMk/>
            <pc:sldMk cId="4024376746" sldId="312"/>
            <ac:spMk id="3" creationId="{E96A91F9-651F-26B3-5F14-6E1BB980CC86}"/>
          </ac:spMkLst>
        </pc:spChg>
      </pc:sldChg>
      <pc:sldChg chg="modSp add mod">
        <pc:chgData name="Janette Warburton" userId="3e27661f259abf4c" providerId="LiveId" clId="{2BB99AC4-08DF-4DE6-B1DE-6E9CEA8C3A0B}" dt="2023-04-05T09:58:26.849" v="3660" actId="207"/>
        <pc:sldMkLst>
          <pc:docMk/>
          <pc:sldMk cId="133869579" sldId="313"/>
        </pc:sldMkLst>
        <pc:spChg chg="mod">
          <ac:chgData name="Janette Warburton" userId="3e27661f259abf4c" providerId="LiveId" clId="{2BB99AC4-08DF-4DE6-B1DE-6E9CEA8C3A0B}" dt="2023-04-05T09:46:17.666" v="3516" actId="313"/>
          <ac:spMkLst>
            <pc:docMk/>
            <pc:sldMk cId="133869579" sldId="313"/>
            <ac:spMk id="2" creationId="{89CD376D-0ADB-5BEA-67D6-24D4F87CBC79}"/>
          </ac:spMkLst>
        </pc:spChg>
        <pc:graphicFrameChg chg="mod modGraphic">
          <ac:chgData name="Janette Warburton" userId="3e27661f259abf4c" providerId="LiveId" clId="{2BB99AC4-08DF-4DE6-B1DE-6E9CEA8C3A0B}" dt="2023-04-05T09:58:26.849" v="3660" actId="207"/>
          <ac:graphicFrameMkLst>
            <pc:docMk/>
            <pc:sldMk cId="133869579" sldId="313"/>
            <ac:graphicFrameMk id="5" creationId="{1C60184D-6E80-F6A2-9FB3-588BE294737D}"/>
          </ac:graphicFrameMkLst>
        </pc:graphicFrameChg>
      </pc:sldChg>
      <pc:sldChg chg="modSp del mod">
        <pc:chgData name="Janette Warburton" userId="3e27661f259abf4c" providerId="LiveId" clId="{2BB99AC4-08DF-4DE6-B1DE-6E9CEA8C3A0B}" dt="2023-04-05T08:50:01.316" v="137" actId="47"/>
        <pc:sldMkLst>
          <pc:docMk/>
          <pc:sldMk cId="604364964" sldId="313"/>
        </pc:sldMkLst>
        <pc:spChg chg="mod">
          <ac:chgData name="Janette Warburton" userId="3e27661f259abf4c" providerId="LiveId" clId="{2BB99AC4-08DF-4DE6-B1DE-6E9CEA8C3A0B}" dt="2023-04-05T08:49:02.683" v="123" actId="313"/>
          <ac:spMkLst>
            <pc:docMk/>
            <pc:sldMk cId="604364964" sldId="313"/>
            <ac:spMk id="3" creationId="{0D23C248-D960-6985-EAEF-32CA4A474E26}"/>
          </ac:spMkLst>
        </pc:spChg>
      </pc:sldChg>
      <pc:sldChg chg="modSp add mod">
        <pc:chgData name="Janette Warburton" userId="3e27661f259abf4c" providerId="LiveId" clId="{2BB99AC4-08DF-4DE6-B1DE-6E9CEA8C3A0B}" dt="2023-04-05T09:58:23.620" v="3659" actId="207"/>
        <pc:sldMkLst>
          <pc:docMk/>
          <pc:sldMk cId="901009388" sldId="314"/>
        </pc:sldMkLst>
        <pc:spChg chg="mod">
          <ac:chgData name="Janette Warburton" userId="3e27661f259abf4c" providerId="LiveId" clId="{2BB99AC4-08DF-4DE6-B1DE-6E9CEA8C3A0B}" dt="2023-04-05T09:46:17.907" v="3517" actId="313"/>
          <ac:spMkLst>
            <pc:docMk/>
            <pc:sldMk cId="901009388" sldId="314"/>
            <ac:spMk id="2" creationId="{89CD376D-0ADB-5BEA-67D6-24D4F87CBC79}"/>
          </ac:spMkLst>
        </pc:spChg>
        <pc:graphicFrameChg chg="mod modGraphic">
          <ac:chgData name="Janette Warburton" userId="3e27661f259abf4c" providerId="LiveId" clId="{2BB99AC4-08DF-4DE6-B1DE-6E9CEA8C3A0B}" dt="2023-04-05T09:58:23.620" v="3659" actId="207"/>
          <ac:graphicFrameMkLst>
            <pc:docMk/>
            <pc:sldMk cId="901009388" sldId="314"/>
            <ac:graphicFrameMk id="5" creationId="{1C60184D-6E80-F6A2-9FB3-588BE294737D}"/>
          </ac:graphicFrameMkLst>
        </pc:graphicFrameChg>
      </pc:sldChg>
      <pc:sldChg chg="modSp del mod">
        <pc:chgData name="Janette Warburton" userId="3e27661f259abf4c" providerId="LiveId" clId="{2BB99AC4-08DF-4DE6-B1DE-6E9CEA8C3A0B}" dt="2023-04-05T08:50:01.316" v="137" actId="47"/>
        <pc:sldMkLst>
          <pc:docMk/>
          <pc:sldMk cId="3911870127" sldId="314"/>
        </pc:sldMkLst>
        <pc:spChg chg="mod">
          <ac:chgData name="Janette Warburton" userId="3e27661f259abf4c" providerId="LiveId" clId="{2BB99AC4-08DF-4DE6-B1DE-6E9CEA8C3A0B}" dt="2023-04-05T08:49:02.850" v="124" actId="313"/>
          <ac:spMkLst>
            <pc:docMk/>
            <pc:sldMk cId="3911870127" sldId="314"/>
            <ac:spMk id="3" creationId="{F2272C23-8877-82D8-1F37-53005FA52F62}"/>
          </ac:spMkLst>
        </pc:spChg>
      </pc:sldChg>
      <pc:sldChg chg="modSp del mod">
        <pc:chgData name="Janette Warburton" userId="3e27661f259abf4c" providerId="LiveId" clId="{2BB99AC4-08DF-4DE6-B1DE-6E9CEA8C3A0B}" dt="2023-04-05T08:50:01.316" v="137" actId="47"/>
        <pc:sldMkLst>
          <pc:docMk/>
          <pc:sldMk cId="1520156637" sldId="315"/>
        </pc:sldMkLst>
        <pc:spChg chg="mod">
          <ac:chgData name="Janette Warburton" userId="3e27661f259abf4c" providerId="LiveId" clId="{2BB99AC4-08DF-4DE6-B1DE-6E9CEA8C3A0B}" dt="2023-04-05T08:49:02.998" v="125" actId="313"/>
          <ac:spMkLst>
            <pc:docMk/>
            <pc:sldMk cId="1520156637" sldId="315"/>
            <ac:spMk id="3" creationId="{3E0EFE5C-3ABF-269E-E7CB-5378C3E16957}"/>
          </ac:spMkLst>
        </pc:spChg>
      </pc:sldChg>
      <pc:sldChg chg="modSp add mod">
        <pc:chgData name="Janette Warburton" userId="3e27661f259abf4c" providerId="LiveId" clId="{2BB99AC4-08DF-4DE6-B1DE-6E9CEA8C3A0B}" dt="2023-04-05T09:58:20.574" v="3658" actId="207"/>
        <pc:sldMkLst>
          <pc:docMk/>
          <pc:sldMk cId="1538222596" sldId="315"/>
        </pc:sldMkLst>
        <pc:spChg chg="mod">
          <ac:chgData name="Janette Warburton" userId="3e27661f259abf4c" providerId="LiveId" clId="{2BB99AC4-08DF-4DE6-B1DE-6E9CEA8C3A0B}" dt="2023-04-05T09:46:18.081" v="3518" actId="313"/>
          <ac:spMkLst>
            <pc:docMk/>
            <pc:sldMk cId="1538222596" sldId="315"/>
            <ac:spMk id="2" creationId="{89CD376D-0ADB-5BEA-67D6-24D4F87CBC79}"/>
          </ac:spMkLst>
        </pc:spChg>
        <pc:graphicFrameChg chg="mod modGraphic">
          <ac:chgData name="Janette Warburton" userId="3e27661f259abf4c" providerId="LiveId" clId="{2BB99AC4-08DF-4DE6-B1DE-6E9CEA8C3A0B}" dt="2023-04-05T09:58:20.574" v="3658" actId="207"/>
          <ac:graphicFrameMkLst>
            <pc:docMk/>
            <pc:sldMk cId="1538222596" sldId="315"/>
            <ac:graphicFrameMk id="5" creationId="{1C60184D-6E80-F6A2-9FB3-588BE294737D}"/>
          </ac:graphicFrameMkLst>
        </pc:graphicFrameChg>
      </pc:sldChg>
      <pc:sldChg chg="modSp del mod">
        <pc:chgData name="Janette Warburton" userId="3e27661f259abf4c" providerId="LiveId" clId="{2BB99AC4-08DF-4DE6-B1DE-6E9CEA8C3A0B}" dt="2023-04-05T08:50:01.316" v="137" actId="47"/>
        <pc:sldMkLst>
          <pc:docMk/>
          <pc:sldMk cId="2079594160" sldId="316"/>
        </pc:sldMkLst>
        <pc:spChg chg="mod">
          <ac:chgData name="Janette Warburton" userId="3e27661f259abf4c" providerId="LiveId" clId="{2BB99AC4-08DF-4DE6-B1DE-6E9CEA8C3A0B}" dt="2023-04-05T08:49:03.147" v="126" actId="313"/>
          <ac:spMkLst>
            <pc:docMk/>
            <pc:sldMk cId="2079594160" sldId="316"/>
            <ac:spMk id="3" creationId="{DA126659-A5B1-8044-9995-AF80553BE685}"/>
          </ac:spMkLst>
        </pc:spChg>
      </pc:sldChg>
      <pc:sldChg chg="modSp add mod">
        <pc:chgData name="Janette Warburton" userId="3e27661f259abf4c" providerId="LiveId" clId="{2BB99AC4-08DF-4DE6-B1DE-6E9CEA8C3A0B}" dt="2023-04-05T13:24:36.100" v="3667" actId="20577"/>
        <pc:sldMkLst>
          <pc:docMk/>
          <pc:sldMk cId="2597821337" sldId="316"/>
        </pc:sldMkLst>
        <pc:spChg chg="mod">
          <ac:chgData name="Janette Warburton" userId="3e27661f259abf4c" providerId="LiveId" clId="{2BB99AC4-08DF-4DE6-B1DE-6E9CEA8C3A0B}" dt="2023-04-05T09:46:18.255" v="3519" actId="313"/>
          <ac:spMkLst>
            <pc:docMk/>
            <pc:sldMk cId="2597821337" sldId="316"/>
            <ac:spMk id="2" creationId="{89CD376D-0ADB-5BEA-67D6-24D4F87CBC79}"/>
          </ac:spMkLst>
        </pc:spChg>
        <pc:graphicFrameChg chg="mod modGraphic">
          <ac:chgData name="Janette Warburton" userId="3e27661f259abf4c" providerId="LiveId" clId="{2BB99AC4-08DF-4DE6-B1DE-6E9CEA8C3A0B}" dt="2023-04-05T13:24:36.100" v="3667" actId="20577"/>
          <ac:graphicFrameMkLst>
            <pc:docMk/>
            <pc:sldMk cId="2597821337" sldId="316"/>
            <ac:graphicFrameMk id="5" creationId="{1C60184D-6E80-F6A2-9FB3-588BE294737D}"/>
          </ac:graphicFrameMkLst>
        </pc:graphicFrameChg>
      </pc:sldChg>
      <pc:sldChg chg="modSp del mod">
        <pc:chgData name="Janette Warburton" userId="3e27661f259abf4c" providerId="LiveId" clId="{2BB99AC4-08DF-4DE6-B1DE-6E9CEA8C3A0B}" dt="2023-04-05T08:50:01.316" v="137" actId="47"/>
        <pc:sldMkLst>
          <pc:docMk/>
          <pc:sldMk cId="104859978" sldId="317"/>
        </pc:sldMkLst>
        <pc:spChg chg="mod">
          <ac:chgData name="Janette Warburton" userId="3e27661f259abf4c" providerId="LiveId" clId="{2BB99AC4-08DF-4DE6-B1DE-6E9CEA8C3A0B}" dt="2023-04-05T08:49:03.305" v="127" actId="313"/>
          <ac:spMkLst>
            <pc:docMk/>
            <pc:sldMk cId="104859978" sldId="317"/>
            <ac:spMk id="3" creationId="{0DA37350-5453-16B3-83FB-C7070974F636}"/>
          </ac:spMkLst>
        </pc:spChg>
      </pc:sldChg>
      <pc:sldChg chg="modSp add mod">
        <pc:chgData name="Janette Warburton" userId="3e27661f259abf4c" providerId="LiveId" clId="{2BB99AC4-08DF-4DE6-B1DE-6E9CEA8C3A0B}" dt="2023-04-05T09:58:12.745" v="3656" actId="207"/>
        <pc:sldMkLst>
          <pc:docMk/>
          <pc:sldMk cId="2890928587" sldId="317"/>
        </pc:sldMkLst>
        <pc:spChg chg="mod">
          <ac:chgData name="Janette Warburton" userId="3e27661f259abf4c" providerId="LiveId" clId="{2BB99AC4-08DF-4DE6-B1DE-6E9CEA8C3A0B}" dt="2023-04-05T09:46:18.418" v="3520" actId="313"/>
          <ac:spMkLst>
            <pc:docMk/>
            <pc:sldMk cId="2890928587" sldId="317"/>
            <ac:spMk id="2" creationId="{89CD376D-0ADB-5BEA-67D6-24D4F87CBC79}"/>
          </ac:spMkLst>
        </pc:spChg>
        <pc:graphicFrameChg chg="mod">
          <ac:chgData name="Janette Warburton" userId="3e27661f259abf4c" providerId="LiveId" clId="{2BB99AC4-08DF-4DE6-B1DE-6E9CEA8C3A0B}" dt="2023-04-05T09:48:50.262" v="3553" actId="1035"/>
          <ac:graphicFrameMkLst>
            <pc:docMk/>
            <pc:sldMk cId="2890928587" sldId="317"/>
            <ac:graphicFrameMk id="4" creationId="{572F8BA9-8430-1C2C-9C0B-4E01D21003A2}"/>
          </ac:graphicFrameMkLst>
        </pc:graphicFrameChg>
        <pc:graphicFrameChg chg="mod modGraphic">
          <ac:chgData name="Janette Warburton" userId="3e27661f259abf4c" providerId="LiveId" clId="{2BB99AC4-08DF-4DE6-B1DE-6E9CEA8C3A0B}" dt="2023-04-05T09:58:12.745" v="3656" actId="207"/>
          <ac:graphicFrameMkLst>
            <pc:docMk/>
            <pc:sldMk cId="2890928587" sldId="317"/>
            <ac:graphicFrameMk id="5" creationId="{1C60184D-6E80-F6A2-9FB3-588BE294737D}"/>
          </ac:graphicFrameMkLst>
        </pc:graphicFrameChg>
      </pc:sldChg>
      <pc:sldChg chg="modSp del mod">
        <pc:chgData name="Janette Warburton" userId="3e27661f259abf4c" providerId="LiveId" clId="{2BB99AC4-08DF-4DE6-B1DE-6E9CEA8C3A0B}" dt="2023-04-05T08:50:01.316" v="137" actId="47"/>
        <pc:sldMkLst>
          <pc:docMk/>
          <pc:sldMk cId="1524140714" sldId="318"/>
        </pc:sldMkLst>
        <pc:spChg chg="mod">
          <ac:chgData name="Janette Warburton" userId="3e27661f259abf4c" providerId="LiveId" clId="{2BB99AC4-08DF-4DE6-B1DE-6E9CEA8C3A0B}" dt="2023-04-05T08:49:03.593" v="128" actId="313"/>
          <ac:spMkLst>
            <pc:docMk/>
            <pc:sldMk cId="1524140714" sldId="318"/>
            <ac:spMk id="3" creationId="{0D8CE392-7478-91A5-6E98-6BF17591D743}"/>
          </ac:spMkLst>
        </pc:spChg>
      </pc:sldChg>
      <pc:sldChg chg="modSp add mod">
        <pc:chgData name="Janette Warburton" userId="3e27661f259abf4c" providerId="LiveId" clId="{2BB99AC4-08DF-4DE6-B1DE-6E9CEA8C3A0B}" dt="2023-04-05T09:58:09.495" v="3655" actId="207"/>
        <pc:sldMkLst>
          <pc:docMk/>
          <pc:sldMk cId="3213960292" sldId="318"/>
        </pc:sldMkLst>
        <pc:spChg chg="mod">
          <ac:chgData name="Janette Warburton" userId="3e27661f259abf4c" providerId="LiveId" clId="{2BB99AC4-08DF-4DE6-B1DE-6E9CEA8C3A0B}" dt="2023-04-05T09:46:18.576" v="3521" actId="313"/>
          <ac:spMkLst>
            <pc:docMk/>
            <pc:sldMk cId="3213960292" sldId="318"/>
            <ac:spMk id="2" creationId="{89CD376D-0ADB-5BEA-67D6-24D4F87CBC79}"/>
          </ac:spMkLst>
        </pc:spChg>
        <pc:graphicFrameChg chg="mod">
          <ac:chgData name="Janette Warburton" userId="3e27661f259abf4c" providerId="LiveId" clId="{2BB99AC4-08DF-4DE6-B1DE-6E9CEA8C3A0B}" dt="2023-04-05T09:48:55.535" v="3556" actId="1035"/>
          <ac:graphicFrameMkLst>
            <pc:docMk/>
            <pc:sldMk cId="3213960292" sldId="318"/>
            <ac:graphicFrameMk id="4" creationId="{572F8BA9-8430-1C2C-9C0B-4E01D21003A2}"/>
          </ac:graphicFrameMkLst>
        </pc:graphicFrameChg>
        <pc:graphicFrameChg chg="mod modGraphic">
          <ac:chgData name="Janette Warburton" userId="3e27661f259abf4c" providerId="LiveId" clId="{2BB99AC4-08DF-4DE6-B1DE-6E9CEA8C3A0B}" dt="2023-04-05T09:58:09.495" v="3655" actId="207"/>
          <ac:graphicFrameMkLst>
            <pc:docMk/>
            <pc:sldMk cId="3213960292" sldId="318"/>
            <ac:graphicFrameMk id="5" creationId="{1C60184D-6E80-F6A2-9FB3-588BE294737D}"/>
          </ac:graphicFrameMkLst>
        </pc:graphicFrameChg>
      </pc:sldChg>
      <pc:sldChg chg="modSp add mod">
        <pc:chgData name="Janette Warburton" userId="3e27661f259abf4c" providerId="LiveId" clId="{2BB99AC4-08DF-4DE6-B1DE-6E9CEA8C3A0B}" dt="2023-04-05T09:58:04.281" v="3654" actId="207"/>
        <pc:sldMkLst>
          <pc:docMk/>
          <pc:sldMk cId="1772873852" sldId="319"/>
        </pc:sldMkLst>
        <pc:spChg chg="mod">
          <ac:chgData name="Janette Warburton" userId="3e27661f259abf4c" providerId="LiveId" clId="{2BB99AC4-08DF-4DE6-B1DE-6E9CEA8C3A0B}" dt="2023-04-05T09:46:18.740" v="3522" actId="313"/>
          <ac:spMkLst>
            <pc:docMk/>
            <pc:sldMk cId="1772873852" sldId="319"/>
            <ac:spMk id="2" creationId="{89CD376D-0ADB-5BEA-67D6-24D4F87CBC79}"/>
          </ac:spMkLst>
        </pc:spChg>
        <pc:graphicFrameChg chg="mod">
          <ac:chgData name="Janette Warburton" userId="3e27661f259abf4c" providerId="LiveId" clId="{2BB99AC4-08DF-4DE6-B1DE-6E9CEA8C3A0B}" dt="2023-04-05T09:48:58.788" v="3559" actId="1035"/>
          <ac:graphicFrameMkLst>
            <pc:docMk/>
            <pc:sldMk cId="1772873852" sldId="319"/>
            <ac:graphicFrameMk id="4" creationId="{572F8BA9-8430-1C2C-9C0B-4E01D21003A2}"/>
          </ac:graphicFrameMkLst>
        </pc:graphicFrameChg>
        <pc:graphicFrameChg chg="mod modGraphic">
          <ac:chgData name="Janette Warburton" userId="3e27661f259abf4c" providerId="LiveId" clId="{2BB99AC4-08DF-4DE6-B1DE-6E9CEA8C3A0B}" dt="2023-04-05T09:58:04.281" v="3654" actId="207"/>
          <ac:graphicFrameMkLst>
            <pc:docMk/>
            <pc:sldMk cId="1772873852" sldId="319"/>
            <ac:graphicFrameMk id="5" creationId="{1C60184D-6E80-F6A2-9FB3-588BE294737D}"/>
          </ac:graphicFrameMkLst>
        </pc:graphicFrameChg>
      </pc:sldChg>
      <pc:sldChg chg="modSp del mod">
        <pc:chgData name="Janette Warburton" userId="3e27661f259abf4c" providerId="LiveId" clId="{2BB99AC4-08DF-4DE6-B1DE-6E9CEA8C3A0B}" dt="2023-04-05T08:50:01.316" v="137" actId="47"/>
        <pc:sldMkLst>
          <pc:docMk/>
          <pc:sldMk cId="3188617970" sldId="319"/>
        </pc:sldMkLst>
        <pc:spChg chg="mod">
          <ac:chgData name="Janette Warburton" userId="3e27661f259abf4c" providerId="LiveId" clId="{2BB99AC4-08DF-4DE6-B1DE-6E9CEA8C3A0B}" dt="2023-04-05T08:49:03.759" v="129" actId="313"/>
          <ac:spMkLst>
            <pc:docMk/>
            <pc:sldMk cId="3188617970" sldId="319"/>
            <ac:spMk id="3" creationId="{08D86489-63E4-5E0A-BCA2-A4B8F4E84904}"/>
          </ac:spMkLst>
        </pc:spChg>
      </pc:sldChg>
      <pc:sldChg chg="modSp del mod">
        <pc:chgData name="Janette Warburton" userId="3e27661f259abf4c" providerId="LiveId" clId="{2BB99AC4-08DF-4DE6-B1DE-6E9CEA8C3A0B}" dt="2023-04-05T08:50:01.316" v="137" actId="47"/>
        <pc:sldMkLst>
          <pc:docMk/>
          <pc:sldMk cId="2795930654" sldId="320"/>
        </pc:sldMkLst>
        <pc:spChg chg="mod">
          <ac:chgData name="Janette Warburton" userId="3e27661f259abf4c" providerId="LiveId" clId="{2BB99AC4-08DF-4DE6-B1DE-6E9CEA8C3A0B}" dt="2023-04-05T08:49:03.941" v="130" actId="313"/>
          <ac:spMkLst>
            <pc:docMk/>
            <pc:sldMk cId="2795930654" sldId="320"/>
            <ac:spMk id="3" creationId="{58D7BAAE-8672-8CAB-C161-FC7F7BA3046D}"/>
          </ac:spMkLst>
        </pc:spChg>
      </pc:sldChg>
      <pc:sldChg chg="modSp add mod">
        <pc:chgData name="Janette Warburton" userId="3e27661f259abf4c" providerId="LiveId" clId="{2BB99AC4-08DF-4DE6-B1DE-6E9CEA8C3A0B}" dt="2023-04-05T13:29:02.224" v="3669" actId="20577"/>
        <pc:sldMkLst>
          <pc:docMk/>
          <pc:sldMk cId="3797347599" sldId="320"/>
        </pc:sldMkLst>
        <pc:spChg chg="mod">
          <ac:chgData name="Janette Warburton" userId="3e27661f259abf4c" providerId="LiveId" clId="{2BB99AC4-08DF-4DE6-B1DE-6E9CEA8C3A0B}" dt="2023-04-05T09:46:18.914" v="3523" actId="313"/>
          <ac:spMkLst>
            <pc:docMk/>
            <pc:sldMk cId="3797347599" sldId="320"/>
            <ac:spMk id="2" creationId="{89CD376D-0ADB-5BEA-67D6-24D4F87CBC79}"/>
          </ac:spMkLst>
        </pc:spChg>
        <pc:graphicFrameChg chg="mod">
          <ac:chgData name="Janette Warburton" userId="3e27661f259abf4c" providerId="LiveId" clId="{2BB99AC4-08DF-4DE6-B1DE-6E9CEA8C3A0B}" dt="2023-04-05T09:49:01.379" v="3562" actId="1035"/>
          <ac:graphicFrameMkLst>
            <pc:docMk/>
            <pc:sldMk cId="3797347599" sldId="320"/>
            <ac:graphicFrameMk id="4" creationId="{572F8BA9-8430-1C2C-9C0B-4E01D21003A2}"/>
          </ac:graphicFrameMkLst>
        </pc:graphicFrameChg>
        <pc:graphicFrameChg chg="mod modGraphic">
          <ac:chgData name="Janette Warburton" userId="3e27661f259abf4c" providerId="LiveId" clId="{2BB99AC4-08DF-4DE6-B1DE-6E9CEA8C3A0B}" dt="2023-04-05T13:29:02.224" v="3669" actId="20577"/>
          <ac:graphicFrameMkLst>
            <pc:docMk/>
            <pc:sldMk cId="3797347599" sldId="320"/>
            <ac:graphicFrameMk id="5" creationId="{1C60184D-6E80-F6A2-9FB3-588BE294737D}"/>
          </ac:graphicFrameMkLst>
        </pc:graphicFrameChg>
      </pc:sldChg>
      <pc:sldChg chg="modSp add mod">
        <pc:chgData name="Janette Warburton" userId="3e27661f259abf4c" providerId="LiveId" clId="{2BB99AC4-08DF-4DE6-B1DE-6E9CEA8C3A0B}" dt="2023-04-05T09:57:58.756" v="3652" actId="207"/>
        <pc:sldMkLst>
          <pc:docMk/>
          <pc:sldMk cId="3635305632" sldId="321"/>
        </pc:sldMkLst>
        <pc:spChg chg="mod">
          <ac:chgData name="Janette Warburton" userId="3e27661f259abf4c" providerId="LiveId" clId="{2BB99AC4-08DF-4DE6-B1DE-6E9CEA8C3A0B}" dt="2023-04-05T09:46:19.078" v="3524" actId="313"/>
          <ac:spMkLst>
            <pc:docMk/>
            <pc:sldMk cId="3635305632" sldId="321"/>
            <ac:spMk id="2" creationId="{89CD376D-0ADB-5BEA-67D6-24D4F87CBC79}"/>
          </ac:spMkLst>
        </pc:spChg>
        <pc:graphicFrameChg chg="mod">
          <ac:chgData name="Janette Warburton" userId="3e27661f259abf4c" providerId="LiveId" clId="{2BB99AC4-08DF-4DE6-B1DE-6E9CEA8C3A0B}" dt="2023-04-05T09:49:03.081" v="3565" actId="1035"/>
          <ac:graphicFrameMkLst>
            <pc:docMk/>
            <pc:sldMk cId="3635305632" sldId="321"/>
            <ac:graphicFrameMk id="4" creationId="{572F8BA9-8430-1C2C-9C0B-4E01D21003A2}"/>
          </ac:graphicFrameMkLst>
        </pc:graphicFrameChg>
        <pc:graphicFrameChg chg="mod modGraphic">
          <ac:chgData name="Janette Warburton" userId="3e27661f259abf4c" providerId="LiveId" clId="{2BB99AC4-08DF-4DE6-B1DE-6E9CEA8C3A0B}" dt="2023-04-05T09:57:58.756" v="3652" actId="207"/>
          <ac:graphicFrameMkLst>
            <pc:docMk/>
            <pc:sldMk cId="3635305632" sldId="321"/>
            <ac:graphicFrameMk id="5" creationId="{1C60184D-6E80-F6A2-9FB3-588BE294737D}"/>
          </ac:graphicFrameMkLst>
        </pc:graphicFrameChg>
      </pc:sldChg>
      <pc:sldChg chg="modSp del mod">
        <pc:chgData name="Janette Warburton" userId="3e27661f259abf4c" providerId="LiveId" clId="{2BB99AC4-08DF-4DE6-B1DE-6E9CEA8C3A0B}" dt="2023-04-05T08:50:01.316" v="137" actId="47"/>
        <pc:sldMkLst>
          <pc:docMk/>
          <pc:sldMk cId="4140247058" sldId="321"/>
        </pc:sldMkLst>
        <pc:spChg chg="mod">
          <ac:chgData name="Janette Warburton" userId="3e27661f259abf4c" providerId="LiveId" clId="{2BB99AC4-08DF-4DE6-B1DE-6E9CEA8C3A0B}" dt="2023-04-05T08:49:04.121" v="131" actId="313"/>
          <ac:spMkLst>
            <pc:docMk/>
            <pc:sldMk cId="4140247058" sldId="321"/>
            <ac:spMk id="3" creationId="{58D7BAAE-8672-8CAB-C161-FC7F7BA3046D}"/>
          </ac:spMkLst>
        </pc:spChg>
      </pc:sldChg>
      <pc:sldChg chg="modSp del mod">
        <pc:chgData name="Janette Warburton" userId="3e27661f259abf4c" providerId="LiveId" clId="{2BB99AC4-08DF-4DE6-B1DE-6E9CEA8C3A0B}" dt="2023-04-05T08:50:01.316" v="137" actId="47"/>
        <pc:sldMkLst>
          <pc:docMk/>
          <pc:sldMk cId="2608875161" sldId="322"/>
        </pc:sldMkLst>
        <pc:spChg chg="mod">
          <ac:chgData name="Janette Warburton" userId="3e27661f259abf4c" providerId="LiveId" clId="{2BB99AC4-08DF-4DE6-B1DE-6E9CEA8C3A0B}" dt="2023-04-05T08:49:04.457" v="132" actId="313"/>
          <ac:spMkLst>
            <pc:docMk/>
            <pc:sldMk cId="2608875161" sldId="322"/>
            <ac:spMk id="3" creationId="{58D7BAAE-8672-8CAB-C161-FC7F7BA3046D}"/>
          </ac:spMkLst>
        </pc:spChg>
      </pc:sldChg>
      <pc:sldChg chg="modSp add mod">
        <pc:chgData name="Janette Warburton" userId="3e27661f259abf4c" providerId="LiveId" clId="{2BB99AC4-08DF-4DE6-B1DE-6E9CEA8C3A0B}" dt="2023-04-05T09:57:55.026" v="3651" actId="207"/>
        <pc:sldMkLst>
          <pc:docMk/>
          <pc:sldMk cId="3873055776" sldId="322"/>
        </pc:sldMkLst>
        <pc:spChg chg="mod">
          <ac:chgData name="Janette Warburton" userId="3e27661f259abf4c" providerId="LiveId" clId="{2BB99AC4-08DF-4DE6-B1DE-6E9CEA8C3A0B}" dt="2023-04-05T09:46:19.259" v="3525" actId="313"/>
          <ac:spMkLst>
            <pc:docMk/>
            <pc:sldMk cId="3873055776" sldId="322"/>
            <ac:spMk id="2" creationId="{89CD376D-0ADB-5BEA-67D6-24D4F87CBC79}"/>
          </ac:spMkLst>
        </pc:spChg>
        <pc:graphicFrameChg chg="mod">
          <ac:chgData name="Janette Warburton" userId="3e27661f259abf4c" providerId="LiveId" clId="{2BB99AC4-08DF-4DE6-B1DE-6E9CEA8C3A0B}" dt="2023-04-05T09:49:05.742" v="3568" actId="1035"/>
          <ac:graphicFrameMkLst>
            <pc:docMk/>
            <pc:sldMk cId="3873055776" sldId="322"/>
            <ac:graphicFrameMk id="4" creationId="{572F8BA9-8430-1C2C-9C0B-4E01D21003A2}"/>
          </ac:graphicFrameMkLst>
        </pc:graphicFrameChg>
        <pc:graphicFrameChg chg="mod modGraphic">
          <ac:chgData name="Janette Warburton" userId="3e27661f259abf4c" providerId="LiveId" clId="{2BB99AC4-08DF-4DE6-B1DE-6E9CEA8C3A0B}" dt="2023-04-05T09:57:55.026" v="3651" actId="207"/>
          <ac:graphicFrameMkLst>
            <pc:docMk/>
            <pc:sldMk cId="3873055776" sldId="322"/>
            <ac:graphicFrameMk id="5" creationId="{1C60184D-6E80-F6A2-9FB3-588BE294737D}"/>
          </ac:graphicFrameMkLst>
        </pc:graphicFrameChg>
      </pc:sldChg>
      <pc:sldChg chg="modSp del mod">
        <pc:chgData name="Janette Warburton" userId="3e27661f259abf4c" providerId="LiveId" clId="{2BB99AC4-08DF-4DE6-B1DE-6E9CEA8C3A0B}" dt="2023-04-05T08:50:01.316" v="137" actId="47"/>
        <pc:sldMkLst>
          <pc:docMk/>
          <pc:sldMk cId="1575643619" sldId="323"/>
        </pc:sldMkLst>
        <pc:spChg chg="mod">
          <ac:chgData name="Janette Warburton" userId="3e27661f259abf4c" providerId="LiveId" clId="{2BB99AC4-08DF-4DE6-B1DE-6E9CEA8C3A0B}" dt="2023-04-05T08:48:49.168" v="90" actId="313"/>
          <ac:spMkLst>
            <pc:docMk/>
            <pc:sldMk cId="1575643619" sldId="323"/>
            <ac:spMk id="131" creationId="{00000000-0000-0000-0000-000000000000}"/>
          </ac:spMkLst>
        </pc:spChg>
      </pc:sldChg>
      <pc:sldChg chg="modSp add mod">
        <pc:chgData name="Janette Warburton" userId="3e27661f259abf4c" providerId="LiveId" clId="{2BB99AC4-08DF-4DE6-B1DE-6E9CEA8C3A0B}" dt="2023-04-05T09:57:51.102" v="3650" actId="207"/>
        <pc:sldMkLst>
          <pc:docMk/>
          <pc:sldMk cId="2708778286" sldId="323"/>
        </pc:sldMkLst>
        <pc:spChg chg="mod">
          <ac:chgData name="Janette Warburton" userId="3e27661f259abf4c" providerId="LiveId" clId="{2BB99AC4-08DF-4DE6-B1DE-6E9CEA8C3A0B}" dt="2023-04-05T09:46:19.535" v="3526" actId="313"/>
          <ac:spMkLst>
            <pc:docMk/>
            <pc:sldMk cId="2708778286" sldId="323"/>
            <ac:spMk id="2" creationId="{89CD376D-0ADB-5BEA-67D6-24D4F87CBC79}"/>
          </ac:spMkLst>
        </pc:spChg>
        <pc:graphicFrameChg chg="mod modGraphic">
          <ac:chgData name="Janette Warburton" userId="3e27661f259abf4c" providerId="LiveId" clId="{2BB99AC4-08DF-4DE6-B1DE-6E9CEA8C3A0B}" dt="2023-04-05T09:49:09.794" v="3573" actId="1035"/>
          <ac:graphicFrameMkLst>
            <pc:docMk/>
            <pc:sldMk cId="2708778286" sldId="323"/>
            <ac:graphicFrameMk id="4" creationId="{572F8BA9-8430-1C2C-9C0B-4E01D21003A2}"/>
          </ac:graphicFrameMkLst>
        </pc:graphicFrameChg>
        <pc:graphicFrameChg chg="mod modGraphic">
          <ac:chgData name="Janette Warburton" userId="3e27661f259abf4c" providerId="LiveId" clId="{2BB99AC4-08DF-4DE6-B1DE-6E9CEA8C3A0B}" dt="2023-04-05T09:57:51.102" v="3650" actId="207"/>
          <ac:graphicFrameMkLst>
            <pc:docMk/>
            <pc:sldMk cId="2708778286" sldId="323"/>
            <ac:graphicFrameMk id="5" creationId="{1C60184D-6E80-F6A2-9FB3-588BE294737D}"/>
          </ac:graphicFrameMkLst>
        </pc:graphicFrameChg>
      </pc:sldChg>
      <pc:sldChg chg="modSp add mod">
        <pc:chgData name="Janette Warburton" userId="3e27661f259abf4c" providerId="LiveId" clId="{2BB99AC4-08DF-4DE6-B1DE-6E9CEA8C3A0B}" dt="2023-04-05T09:57:47.776" v="3649" actId="207"/>
        <pc:sldMkLst>
          <pc:docMk/>
          <pc:sldMk cId="2106828469" sldId="324"/>
        </pc:sldMkLst>
        <pc:spChg chg="mod">
          <ac:chgData name="Janette Warburton" userId="3e27661f259abf4c" providerId="LiveId" clId="{2BB99AC4-08DF-4DE6-B1DE-6E9CEA8C3A0B}" dt="2023-04-05T09:46:19.800" v="3527" actId="313"/>
          <ac:spMkLst>
            <pc:docMk/>
            <pc:sldMk cId="2106828469" sldId="324"/>
            <ac:spMk id="2" creationId="{89CD376D-0ADB-5BEA-67D6-24D4F87CBC79}"/>
          </ac:spMkLst>
        </pc:spChg>
        <pc:graphicFrameChg chg="mod">
          <ac:chgData name="Janette Warburton" userId="3e27661f259abf4c" providerId="LiveId" clId="{2BB99AC4-08DF-4DE6-B1DE-6E9CEA8C3A0B}" dt="2023-04-05T09:49:11.812" v="3576" actId="1035"/>
          <ac:graphicFrameMkLst>
            <pc:docMk/>
            <pc:sldMk cId="2106828469" sldId="324"/>
            <ac:graphicFrameMk id="4" creationId="{572F8BA9-8430-1C2C-9C0B-4E01D21003A2}"/>
          </ac:graphicFrameMkLst>
        </pc:graphicFrameChg>
        <pc:graphicFrameChg chg="mod modGraphic">
          <ac:chgData name="Janette Warburton" userId="3e27661f259abf4c" providerId="LiveId" clId="{2BB99AC4-08DF-4DE6-B1DE-6E9CEA8C3A0B}" dt="2023-04-05T09:57:47.776" v="3649" actId="207"/>
          <ac:graphicFrameMkLst>
            <pc:docMk/>
            <pc:sldMk cId="2106828469" sldId="324"/>
            <ac:graphicFrameMk id="5" creationId="{1C60184D-6E80-F6A2-9FB3-588BE294737D}"/>
          </ac:graphicFrameMkLst>
        </pc:graphicFrameChg>
      </pc:sldChg>
      <pc:sldChg chg="modSp del mod">
        <pc:chgData name="Janette Warburton" userId="3e27661f259abf4c" providerId="LiveId" clId="{2BB99AC4-08DF-4DE6-B1DE-6E9CEA8C3A0B}" dt="2023-04-05T08:50:01.316" v="137" actId="47"/>
        <pc:sldMkLst>
          <pc:docMk/>
          <pc:sldMk cId="2227324313" sldId="324"/>
        </pc:sldMkLst>
        <pc:spChg chg="mod">
          <ac:chgData name="Janette Warburton" userId="3e27661f259abf4c" providerId="LiveId" clId="{2BB99AC4-08DF-4DE6-B1DE-6E9CEA8C3A0B}" dt="2023-04-05T08:48:49.527" v="91" actId="313"/>
          <ac:spMkLst>
            <pc:docMk/>
            <pc:sldMk cId="2227324313" sldId="324"/>
            <ac:spMk id="7" creationId="{989D9AAB-B07F-5899-C301-DE619BBA04FF}"/>
          </ac:spMkLst>
        </pc:spChg>
      </pc:sldChg>
      <pc:sldChg chg="modSp del mod">
        <pc:chgData name="Janette Warburton" userId="3e27661f259abf4c" providerId="LiveId" clId="{2BB99AC4-08DF-4DE6-B1DE-6E9CEA8C3A0B}" dt="2023-04-05T08:50:01.316" v="137" actId="47"/>
        <pc:sldMkLst>
          <pc:docMk/>
          <pc:sldMk cId="22764385" sldId="325"/>
        </pc:sldMkLst>
        <pc:spChg chg="mod">
          <ac:chgData name="Janette Warburton" userId="3e27661f259abf4c" providerId="LiveId" clId="{2BB99AC4-08DF-4DE6-B1DE-6E9CEA8C3A0B}" dt="2023-04-05T08:48:49.777" v="92" actId="313"/>
          <ac:spMkLst>
            <pc:docMk/>
            <pc:sldMk cId="22764385" sldId="325"/>
            <ac:spMk id="4" creationId="{0BF420E1-AC7A-FB66-240E-CBD7E63861E3}"/>
          </ac:spMkLst>
        </pc:spChg>
      </pc:sldChg>
      <pc:sldChg chg="modSp add mod">
        <pc:chgData name="Janette Warburton" userId="3e27661f259abf4c" providerId="LiveId" clId="{2BB99AC4-08DF-4DE6-B1DE-6E9CEA8C3A0B}" dt="2023-04-05T09:57:44.061" v="3648" actId="207"/>
        <pc:sldMkLst>
          <pc:docMk/>
          <pc:sldMk cId="3418046600" sldId="325"/>
        </pc:sldMkLst>
        <pc:spChg chg="mod">
          <ac:chgData name="Janette Warburton" userId="3e27661f259abf4c" providerId="LiveId" clId="{2BB99AC4-08DF-4DE6-B1DE-6E9CEA8C3A0B}" dt="2023-04-05T09:46:19.980" v="3528" actId="313"/>
          <ac:spMkLst>
            <pc:docMk/>
            <pc:sldMk cId="3418046600" sldId="325"/>
            <ac:spMk id="2" creationId="{89CD376D-0ADB-5BEA-67D6-24D4F87CBC79}"/>
          </ac:spMkLst>
        </pc:spChg>
        <pc:graphicFrameChg chg="mod">
          <ac:chgData name="Janette Warburton" userId="3e27661f259abf4c" providerId="LiveId" clId="{2BB99AC4-08DF-4DE6-B1DE-6E9CEA8C3A0B}" dt="2023-04-05T09:49:14.502" v="3579" actId="1035"/>
          <ac:graphicFrameMkLst>
            <pc:docMk/>
            <pc:sldMk cId="3418046600" sldId="325"/>
            <ac:graphicFrameMk id="4" creationId="{572F8BA9-8430-1C2C-9C0B-4E01D21003A2}"/>
          </ac:graphicFrameMkLst>
        </pc:graphicFrameChg>
        <pc:graphicFrameChg chg="mod modGraphic">
          <ac:chgData name="Janette Warburton" userId="3e27661f259abf4c" providerId="LiveId" clId="{2BB99AC4-08DF-4DE6-B1DE-6E9CEA8C3A0B}" dt="2023-04-05T09:57:44.061" v="3648" actId="207"/>
          <ac:graphicFrameMkLst>
            <pc:docMk/>
            <pc:sldMk cId="3418046600" sldId="325"/>
            <ac:graphicFrameMk id="5" creationId="{1C60184D-6E80-F6A2-9FB3-588BE294737D}"/>
          </ac:graphicFrameMkLst>
        </pc:graphicFrameChg>
      </pc:sldChg>
      <pc:sldChg chg="modSp del mod">
        <pc:chgData name="Janette Warburton" userId="3e27661f259abf4c" providerId="LiveId" clId="{2BB99AC4-08DF-4DE6-B1DE-6E9CEA8C3A0B}" dt="2023-04-05T08:50:01.316" v="137" actId="47"/>
        <pc:sldMkLst>
          <pc:docMk/>
          <pc:sldMk cId="1572664710" sldId="326"/>
        </pc:sldMkLst>
        <pc:spChg chg="mod">
          <ac:chgData name="Janette Warburton" userId="3e27661f259abf4c" providerId="LiveId" clId="{2BB99AC4-08DF-4DE6-B1DE-6E9CEA8C3A0B}" dt="2023-04-05T08:48:49.990" v="93" actId="313"/>
          <ac:spMkLst>
            <pc:docMk/>
            <pc:sldMk cId="1572664710" sldId="326"/>
            <ac:spMk id="5" creationId="{1DCA70CB-6AA8-372E-F608-1BEFFA536E11}"/>
          </ac:spMkLst>
        </pc:spChg>
      </pc:sldChg>
      <pc:sldChg chg="modSp add mod">
        <pc:chgData name="Janette Warburton" userId="3e27661f259abf4c" providerId="LiveId" clId="{2BB99AC4-08DF-4DE6-B1DE-6E9CEA8C3A0B}" dt="2023-04-05T09:57:39.386" v="3647" actId="1035"/>
        <pc:sldMkLst>
          <pc:docMk/>
          <pc:sldMk cId="3192398564" sldId="326"/>
        </pc:sldMkLst>
        <pc:spChg chg="mod">
          <ac:chgData name="Janette Warburton" userId="3e27661f259abf4c" providerId="LiveId" clId="{2BB99AC4-08DF-4DE6-B1DE-6E9CEA8C3A0B}" dt="2023-04-05T09:46:20.398" v="3529" actId="313"/>
          <ac:spMkLst>
            <pc:docMk/>
            <pc:sldMk cId="3192398564" sldId="326"/>
            <ac:spMk id="2" creationId="{89CD376D-0ADB-5BEA-67D6-24D4F87CBC79}"/>
          </ac:spMkLst>
        </pc:spChg>
        <pc:graphicFrameChg chg="mod">
          <ac:chgData name="Janette Warburton" userId="3e27661f259abf4c" providerId="LiveId" clId="{2BB99AC4-08DF-4DE6-B1DE-6E9CEA8C3A0B}" dt="2023-04-05T09:49:16.501" v="3582" actId="1035"/>
          <ac:graphicFrameMkLst>
            <pc:docMk/>
            <pc:sldMk cId="3192398564" sldId="326"/>
            <ac:graphicFrameMk id="4" creationId="{572F8BA9-8430-1C2C-9C0B-4E01D21003A2}"/>
          </ac:graphicFrameMkLst>
        </pc:graphicFrameChg>
        <pc:graphicFrameChg chg="mod modGraphic">
          <ac:chgData name="Janette Warburton" userId="3e27661f259abf4c" providerId="LiveId" clId="{2BB99AC4-08DF-4DE6-B1DE-6E9CEA8C3A0B}" dt="2023-04-05T09:57:39.386" v="3647" actId="1035"/>
          <ac:graphicFrameMkLst>
            <pc:docMk/>
            <pc:sldMk cId="3192398564" sldId="326"/>
            <ac:graphicFrameMk id="5" creationId="{1C60184D-6E80-F6A2-9FB3-588BE294737D}"/>
          </ac:graphicFrameMkLst>
        </pc:graphicFrameChg>
      </pc:sldChg>
      <pc:sldChg chg="modSp del mod">
        <pc:chgData name="Janette Warburton" userId="3e27661f259abf4c" providerId="LiveId" clId="{2BB99AC4-08DF-4DE6-B1DE-6E9CEA8C3A0B}" dt="2023-04-05T08:50:01.316" v="137" actId="47"/>
        <pc:sldMkLst>
          <pc:docMk/>
          <pc:sldMk cId="1547293963" sldId="327"/>
        </pc:sldMkLst>
        <pc:spChg chg="mod">
          <ac:chgData name="Janette Warburton" userId="3e27661f259abf4c" providerId="LiveId" clId="{2BB99AC4-08DF-4DE6-B1DE-6E9CEA8C3A0B}" dt="2023-04-05T08:48:50.163" v="94" actId="313"/>
          <ac:spMkLst>
            <pc:docMk/>
            <pc:sldMk cId="1547293963" sldId="327"/>
            <ac:spMk id="3" creationId="{EE8C324B-D3C6-3FC4-A0ED-A788366D6CB5}"/>
          </ac:spMkLst>
        </pc:spChg>
      </pc:sldChg>
      <pc:sldChg chg="modSp add del mod">
        <pc:chgData name="Janette Warburton" userId="3e27661f259abf4c" providerId="LiveId" clId="{2BB99AC4-08DF-4DE6-B1DE-6E9CEA8C3A0B}" dt="2023-04-05T08:56:22.866" v="372" actId="47"/>
        <pc:sldMkLst>
          <pc:docMk/>
          <pc:sldMk cId="2258222018" sldId="328"/>
        </pc:sldMkLst>
        <pc:spChg chg="mod">
          <ac:chgData name="Janette Warburton" userId="3e27661f259abf4c" providerId="LiveId" clId="{2BB99AC4-08DF-4DE6-B1DE-6E9CEA8C3A0B}" dt="2023-04-05T08:54:41.718" v="245" actId="20577"/>
          <ac:spMkLst>
            <pc:docMk/>
            <pc:sldMk cId="2258222018" sldId="328"/>
            <ac:spMk id="131" creationId="{00000000-0000-0000-0000-000000000000}"/>
          </ac:spMkLst>
        </pc:spChg>
        <pc:graphicFrameChg chg="mod modGraphic">
          <ac:chgData name="Janette Warburton" userId="3e27661f259abf4c" providerId="LiveId" clId="{2BB99AC4-08DF-4DE6-B1DE-6E9CEA8C3A0B}" dt="2023-04-05T08:55:00.671" v="253" actId="6549"/>
          <ac:graphicFrameMkLst>
            <pc:docMk/>
            <pc:sldMk cId="2258222018" sldId="328"/>
            <ac:graphicFrameMk id="5" creationId="{A802CA0C-860C-D94D-D88B-511F8FBCD93A}"/>
          </ac:graphicFrameMkLst>
        </pc:graphicFrameChg>
      </pc:sldChg>
      <pc:sldChg chg="modSp del mod">
        <pc:chgData name="Janette Warburton" userId="3e27661f259abf4c" providerId="LiveId" clId="{2BB99AC4-08DF-4DE6-B1DE-6E9CEA8C3A0B}" dt="2023-04-05T08:50:01.316" v="137" actId="47"/>
        <pc:sldMkLst>
          <pc:docMk/>
          <pc:sldMk cId="2645953662" sldId="328"/>
        </pc:sldMkLst>
        <pc:spChg chg="mod">
          <ac:chgData name="Janette Warburton" userId="3e27661f259abf4c" providerId="LiveId" clId="{2BB99AC4-08DF-4DE6-B1DE-6E9CEA8C3A0B}" dt="2023-04-05T08:48:50.321" v="95" actId="313"/>
          <ac:spMkLst>
            <pc:docMk/>
            <pc:sldMk cId="2645953662" sldId="328"/>
            <ac:spMk id="4" creationId="{A85FC5AE-25ED-6D77-55AA-5B343284EEB2}"/>
          </ac:spMkLst>
        </pc:spChg>
      </pc:sldChg>
      <pc:sldChg chg="modSp del mod">
        <pc:chgData name="Janette Warburton" userId="3e27661f259abf4c" providerId="LiveId" clId="{2BB99AC4-08DF-4DE6-B1DE-6E9CEA8C3A0B}" dt="2023-04-05T08:50:01.316" v="137" actId="47"/>
        <pc:sldMkLst>
          <pc:docMk/>
          <pc:sldMk cId="1202006402" sldId="329"/>
        </pc:sldMkLst>
        <pc:spChg chg="mod">
          <ac:chgData name="Janette Warburton" userId="3e27661f259abf4c" providerId="LiveId" clId="{2BB99AC4-08DF-4DE6-B1DE-6E9CEA8C3A0B}" dt="2023-04-05T08:48:50.493" v="96" actId="313"/>
          <ac:spMkLst>
            <pc:docMk/>
            <pc:sldMk cId="1202006402" sldId="329"/>
            <ac:spMk id="3" creationId="{08373AEF-B783-FB30-4AB1-CC11D228B55E}"/>
          </ac:spMkLst>
        </pc:spChg>
      </pc:sldChg>
      <pc:sldChg chg="modSp del mod">
        <pc:chgData name="Janette Warburton" userId="3e27661f259abf4c" providerId="LiveId" clId="{2BB99AC4-08DF-4DE6-B1DE-6E9CEA8C3A0B}" dt="2023-04-05T08:50:01.316" v="137" actId="47"/>
        <pc:sldMkLst>
          <pc:docMk/>
          <pc:sldMk cId="3309474454" sldId="330"/>
        </pc:sldMkLst>
        <pc:spChg chg="mod">
          <ac:chgData name="Janette Warburton" userId="3e27661f259abf4c" providerId="LiveId" clId="{2BB99AC4-08DF-4DE6-B1DE-6E9CEA8C3A0B}" dt="2023-04-05T08:48:50.683" v="97" actId="313"/>
          <ac:spMkLst>
            <pc:docMk/>
            <pc:sldMk cId="3309474454" sldId="330"/>
            <ac:spMk id="3" creationId="{4B01EE7B-0C6E-BD00-088C-939C6AF4043C}"/>
          </ac:spMkLst>
        </pc:spChg>
      </pc:sldChg>
      <pc:sldChg chg="modSp del mod">
        <pc:chgData name="Janette Warburton" userId="3e27661f259abf4c" providerId="LiveId" clId="{2BB99AC4-08DF-4DE6-B1DE-6E9CEA8C3A0B}" dt="2023-04-05T08:50:01.316" v="137" actId="47"/>
        <pc:sldMkLst>
          <pc:docMk/>
          <pc:sldMk cId="261166285" sldId="331"/>
        </pc:sldMkLst>
        <pc:spChg chg="mod">
          <ac:chgData name="Janette Warburton" userId="3e27661f259abf4c" providerId="LiveId" clId="{2BB99AC4-08DF-4DE6-B1DE-6E9CEA8C3A0B}" dt="2023-04-05T08:48:50.886" v="98" actId="313"/>
          <ac:spMkLst>
            <pc:docMk/>
            <pc:sldMk cId="261166285" sldId="331"/>
            <ac:spMk id="3" creationId="{0ADBE2E9-A8F6-CC9E-7935-687B38F4AA57}"/>
          </ac:spMkLst>
        </pc:spChg>
      </pc:sldChg>
      <pc:sldChg chg="modSp del mod">
        <pc:chgData name="Janette Warburton" userId="3e27661f259abf4c" providerId="LiveId" clId="{2BB99AC4-08DF-4DE6-B1DE-6E9CEA8C3A0B}" dt="2023-04-05T08:50:01.316" v="137" actId="47"/>
        <pc:sldMkLst>
          <pc:docMk/>
          <pc:sldMk cId="3917994675" sldId="332"/>
        </pc:sldMkLst>
        <pc:spChg chg="mod">
          <ac:chgData name="Janette Warburton" userId="3e27661f259abf4c" providerId="LiveId" clId="{2BB99AC4-08DF-4DE6-B1DE-6E9CEA8C3A0B}" dt="2023-04-05T08:48:51.113" v="99" actId="313"/>
          <ac:spMkLst>
            <pc:docMk/>
            <pc:sldMk cId="3917994675" sldId="332"/>
            <ac:spMk id="3" creationId="{E96A91F9-651F-26B3-5F14-6E1BB980CC86}"/>
          </ac:spMkLst>
        </pc:spChg>
      </pc:sldChg>
      <pc:sldChg chg="modSp del mod">
        <pc:chgData name="Janette Warburton" userId="3e27661f259abf4c" providerId="LiveId" clId="{2BB99AC4-08DF-4DE6-B1DE-6E9CEA8C3A0B}" dt="2023-04-05T08:50:01.316" v="137" actId="47"/>
        <pc:sldMkLst>
          <pc:docMk/>
          <pc:sldMk cId="254546462" sldId="333"/>
        </pc:sldMkLst>
        <pc:spChg chg="mod">
          <ac:chgData name="Janette Warburton" userId="3e27661f259abf4c" providerId="LiveId" clId="{2BB99AC4-08DF-4DE6-B1DE-6E9CEA8C3A0B}" dt="2023-04-05T08:48:51.356" v="100" actId="313"/>
          <ac:spMkLst>
            <pc:docMk/>
            <pc:sldMk cId="254546462" sldId="333"/>
            <ac:spMk id="3" creationId="{0D23C248-D960-6985-EAEF-32CA4A474E26}"/>
          </ac:spMkLst>
        </pc:spChg>
      </pc:sldChg>
      <pc:sldChg chg="modSp del mod">
        <pc:chgData name="Janette Warburton" userId="3e27661f259abf4c" providerId="LiveId" clId="{2BB99AC4-08DF-4DE6-B1DE-6E9CEA8C3A0B}" dt="2023-04-05T08:50:01.316" v="137" actId="47"/>
        <pc:sldMkLst>
          <pc:docMk/>
          <pc:sldMk cId="4158542076" sldId="334"/>
        </pc:sldMkLst>
        <pc:spChg chg="mod">
          <ac:chgData name="Janette Warburton" userId="3e27661f259abf4c" providerId="LiveId" clId="{2BB99AC4-08DF-4DE6-B1DE-6E9CEA8C3A0B}" dt="2023-04-05T08:48:51.575" v="101" actId="313"/>
          <ac:spMkLst>
            <pc:docMk/>
            <pc:sldMk cId="4158542076" sldId="334"/>
            <ac:spMk id="3" creationId="{F2272C23-8877-82D8-1F37-53005FA52F62}"/>
          </ac:spMkLst>
        </pc:spChg>
      </pc:sldChg>
      <pc:sldChg chg="modSp del mod">
        <pc:chgData name="Janette Warburton" userId="3e27661f259abf4c" providerId="LiveId" clId="{2BB99AC4-08DF-4DE6-B1DE-6E9CEA8C3A0B}" dt="2023-04-05T08:50:01.316" v="137" actId="47"/>
        <pc:sldMkLst>
          <pc:docMk/>
          <pc:sldMk cId="1714519422" sldId="335"/>
        </pc:sldMkLst>
        <pc:spChg chg="mod">
          <ac:chgData name="Janette Warburton" userId="3e27661f259abf4c" providerId="LiveId" clId="{2BB99AC4-08DF-4DE6-B1DE-6E9CEA8C3A0B}" dt="2023-04-05T08:48:51.828" v="102" actId="313"/>
          <ac:spMkLst>
            <pc:docMk/>
            <pc:sldMk cId="1714519422" sldId="335"/>
            <ac:spMk id="3" creationId="{3E0EFE5C-3ABF-269E-E7CB-5378C3E16957}"/>
          </ac:spMkLst>
        </pc:spChg>
      </pc:sldChg>
      <pc:sldChg chg="modSp del mod">
        <pc:chgData name="Janette Warburton" userId="3e27661f259abf4c" providerId="LiveId" clId="{2BB99AC4-08DF-4DE6-B1DE-6E9CEA8C3A0B}" dt="2023-04-05T08:50:01.316" v="137" actId="47"/>
        <pc:sldMkLst>
          <pc:docMk/>
          <pc:sldMk cId="1825786688" sldId="336"/>
        </pc:sldMkLst>
        <pc:spChg chg="mod">
          <ac:chgData name="Janette Warburton" userId="3e27661f259abf4c" providerId="LiveId" clId="{2BB99AC4-08DF-4DE6-B1DE-6E9CEA8C3A0B}" dt="2023-04-05T08:48:52.093" v="103" actId="313"/>
          <ac:spMkLst>
            <pc:docMk/>
            <pc:sldMk cId="1825786688" sldId="336"/>
            <ac:spMk id="3" creationId="{DA126659-A5B1-8044-9995-AF80553BE685}"/>
          </ac:spMkLst>
        </pc:spChg>
      </pc:sldChg>
      <pc:sldChg chg="modSp del mod">
        <pc:chgData name="Janette Warburton" userId="3e27661f259abf4c" providerId="LiveId" clId="{2BB99AC4-08DF-4DE6-B1DE-6E9CEA8C3A0B}" dt="2023-04-05T08:50:01.316" v="137" actId="47"/>
        <pc:sldMkLst>
          <pc:docMk/>
          <pc:sldMk cId="3655199942" sldId="337"/>
        </pc:sldMkLst>
        <pc:spChg chg="mod">
          <ac:chgData name="Janette Warburton" userId="3e27661f259abf4c" providerId="LiveId" clId="{2BB99AC4-08DF-4DE6-B1DE-6E9CEA8C3A0B}" dt="2023-04-05T08:48:52.407" v="104" actId="313"/>
          <ac:spMkLst>
            <pc:docMk/>
            <pc:sldMk cId="3655199942" sldId="337"/>
            <ac:spMk id="3" creationId="{0DA37350-5453-16B3-83FB-C7070974F636}"/>
          </ac:spMkLst>
        </pc:spChg>
      </pc:sldChg>
      <pc:sldChg chg="modSp del mod">
        <pc:chgData name="Janette Warburton" userId="3e27661f259abf4c" providerId="LiveId" clId="{2BB99AC4-08DF-4DE6-B1DE-6E9CEA8C3A0B}" dt="2023-04-05T08:50:01.316" v="137" actId="47"/>
        <pc:sldMkLst>
          <pc:docMk/>
          <pc:sldMk cId="2843301166" sldId="338"/>
        </pc:sldMkLst>
        <pc:spChg chg="mod">
          <ac:chgData name="Janette Warburton" userId="3e27661f259abf4c" providerId="LiveId" clId="{2BB99AC4-08DF-4DE6-B1DE-6E9CEA8C3A0B}" dt="2023-04-05T08:48:52.675" v="105" actId="313"/>
          <ac:spMkLst>
            <pc:docMk/>
            <pc:sldMk cId="2843301166" sldId="338"/>
            <ac:spMk id="3" creationId="{0D8CE392-7478-91A5-6E98-6BF17591D743}"/>
          </ac:spMkLst>
        </pc:spChg>
      </pc:sldChg>
      <pc:sldChg chg="modSp del mod">
        <pc:chgData name="Janette Warburton" userId="3e27661f259abf4c" providerId="LiveId" clId="{2BB99AC4-08DF-4DE6-B1DE-6E9CEA8C3A0B}" dt="2023-04-05T08:50:01.316" v="137" actId="47"/>
        <pc:sldMkLst>
          <pc:docMk/>
          <pc:sldMk cId="1559002349" sldId="339"/>
        </pc:sldMkLst>
        <pc:spChg chg="mod">
          <ac:chgData name="Janette Warburton" userId="3e27661f259abf4c" providerId="LiveId" clId="{2BB99AC4-08DF-4DE6-B1DE-6E9CEA8C3A0B}" dt="2023-04-05T08:48:52.952" v="106" actId="313"/>
          <ac:spMkLst>
            <pc:docMk/>
            <pc:sldMk cId="1559002349" sldId="339"/>
            <ac:spMk id="3" creationId="{08D86489-63E4-5E0A-BCA2-A4B8F4E84904}"/>
          </ac:spMkLst>
        </pc:spChg>
      </pc:sldChg>
      <pc:sldChg chg="modSp del mod">
        <pc:chgData name="Janette Warburton" userId="3e27661f259abf4c" providerId="LiveId" clId="{2BB99AC4-08DF-4DE6-B1DE-6E9CEA8C3A0B}" dt="2023-04-05T08:50:01.316" v="137" actId="47"/>
        <pc:sldMkLst>
          <pc:docMk/>
          <pc:sldMk cId="3482558764" sldId="340"/>
        </pc:sldMkLst>
        <pc:spChg chg="mod">
          <ac:chgData name="Janette Warburton" userId="3e27661f259abf4c" providerId="LiveId" clId="{2BB99AC4-08DF-4DE6-B1DE-6E9CEA8C3A0B}" dt="2023-04-05T08:48:53.492" v="107" actId="313"/>
          <ac:spMkLst>
            <pc:docMk/>
            <pc:sldMk cId="3482558764" sldId="340"/>
            <ac:spMk id="3" creationId="{58D7BAAE-8672-8CAB-C161-FC7F7BA3046D}"/>
          </ac:spMkLst>
        </pc:spChg>
      </pc:sldChg>
      <pc:sldChg chg="modSp del mod">
        <pc:chgData name="Janette Warburton" userId="3e27661f259abf4c" providerId="LiveId" clId="{2BB99AC4-08DF-4DE6-B1DE-6E9CEA8C3A0B}" dt="2023-04-05T08:50:01.316" v="137" actId="47"/>
        <pc:sldMkLst>
          <pc:docMk/>
          <pc:sldMk cId="2826086889" sldId="341"/>
        </pc:sldMkLst>
        <pc:spChg chg="mod">
          <ac:chgData name="Janette Warburton" userId="3e27661f259abf4c" providerId="LiveId" clId="{2BB99AC4-08DF-4DE6-B1DE-6E9CEA8C3A0B}" dt="2023-04-05T08:48:53.845" v="108" actId="313"/>
          <ac:spMkLst>
            <pc:docMk/>
            <pc:sldMk cId="2826086889" sldId="341"/>
            <ac:spMk id="3" creationId="{58D7BAAE-8672-8CAB-C161-FC7F7BA3046D}"/>
          </ac:spMkLst>
        </pc:spChg>
      </pc:sldChg>
      <pc:sldChg chg="modSp del mod">
        <pc:chgData name="Janette Warburton" userId="3e27661f259abf4c" providerId="LiveId" clId="{2BB99AC4-08DF-4DE6-B1DE-6E9CEA8C3A0B}" dt="2023-04-05T08:50:01.316" v="137" actId="47"/>
        <pc:sldMkLst>
          <pc:docMk/>
          <pc:sldMk cId="822263035" sldId="342"/>
        </pc:sldMkLst>
        <pc:spChg chg="mod">
          <ac:chgData name="Janette Warburton" userId="3e27661f259abf4c" providerId="LiveId" clId="{2BB99AC4-08DF-4DE6-B1DE-6E9CEA8C3A0B}" dt="2023-04-05T08:48:54.095" v="109" actId="313"/>
          <ac:spMkLst>
            <pc:docMk/>
            <pc:sldMk cId="822263035" sldId="342"/>
            <ac:spMk id="3" creationId="{58D7BAAE-8672-8CAB-C161-FC7F7BA3046D}"/>
          </ac:spMkLst>
        </pc:spChg>
      </pc:sldChg>
      <pc:sldMasterChg chg="delSldLayout modSldLayout">
        <pc:chgData name="Janette Warburton" userId="3e27661f259abf4c" providerId="LiveId" clId="{2BB99AC4-08DF-4DE6-B1DE-6E9CEA8C3A0B}" dt="2023-04-05T08:53:59.563" v="222" actId="20577"/>
        <pc:sldMasterMkLst>
          <pc:docMk/>
          <pc:sldMasterMk cId="0" sldId="2147483648"/>
        </pc:sldMasterMkLst>
        <pc:sldLayoutChg chg="modSp mod">
          <pc:chgData name="Janette Warburton" userId="3e27661f259abf4c" providerId="LiveId" clId="{2BB99AC4-08DF-4DE6-B1DE-6E9CEA8C3A0B}" dt="2023-04-05T08:47:20.348" v="26" actId="20577"/>
          <pc:sldLayoutMkLst>
            <pc:docMk/>
            <pc:sldMasterMk cId="0" sldId="2147483648"/>
            <pc:sldLayoutMk cId="0" sldId="2147483649"/>
          </pc:sldLayoutMkLst>
          <pc:spChg chg="mod">
            <ac:chgData name="Janette Warburton" userId="3e27661f259abf4c" providerId="LiveId" clId="{2BB99AC4-08DF-4DE6-B1DE-6E9CEA8C3A0B}" dt="2023-04-05T08:47:20.348" v="26" actId="20577"/>
            <ac:spMkLst>
              <pc:docMk/>
              <pc:sldMasterMk cId="0" sldId="2147483648"/>
              <pc:sldLayoutMk cId="0" sldId="2147483649"/>
              <ac:spMk id="13" creationId="{00000000-0000-0000-0000-000000000000}"/>
            </ac:spMkLst>
          </pc:spChg>
        </pc:sldLayoutChg>
        <pc:sldLayoutChg chg="modSp mod">
          <pc:chgData name="Janette Warburton" userId="3e27661f259abf4c" providerId="LiveId" clId="{2BB99AC4-08DF-4DE6-B1DE-6E9CEA8C3A0B}" dt="2023-04-05T08:47:41.972" v="47" actId="20577"/>
          <pc:sldLayoutMkLst>
            <pc:docMk/>
            <pc:sldMasterMk cId="0" sldId="2147483648"/>
            <pc:sldLayoutMk cId="0" sldId="2147483650"/>
          </pc:sldLayoutMkLst>
          <pc:spChg chg="mod">
            <ac:chgData name="Janette Warburton" userId="3e27661f259abf4c" providerId="LiveId" clId="{2BB99AC4-08DF-4DE6-B1DE-6E9CEA8C3A0B}" dt="2023-04-05T08:47:41.972" v="47" actId="20577"/>
            <ac:spMkLst>
              <pc:docMk/>
              <pc:sldMasterMk cId="0" sldId="2147483648"/>
              <pc:sldLayoutMk cId="0" sldId="2147483650"/>
              <ac:spMk id="17" creationId="{00000000-0000-0000-0000-000000000000}"/>
            </ac:spMkLst>
          </pc:spChg>
        </pc:sldLayoutChg>
        <pc:sldLayoutChg chg="modSp del mod">
          <pc:chgData name="Janette Warburton" userId="3e27661f259abf4c" providerId="LiveId" clId="{2BB99AC4-08DF-4DE6-B1DE-6E9CEA8C3A0B}" dt="2023-04-05T08:50:01.316" v="137" actId="47"/>
          <pc:sldLayoutMkLst>
            <pc:docMk/>
            <pc:sldMasterMk cId="0" sldId="2147483648"/>
            <pc:sldLayoutMk cId="0" sldId="2147483651"/>
          </pc:sldLayoutMkLst>
          <pc:spChg chg="mod">
            <ac:chgData name="Janette Warburton" userId="3e27661f259abf4c" providerId="LiveId" clId="{2BB99AC4-08DF-4DE6-B1DE-6E9CEA8C3A0B}" dt="2023-04-05T08:47:50.666" v="68" actId="20577"/>
            <ac:spMkLst>
              <pc:docMk/>
              <pc:sldMasterMk cId="0" sldId="2147483648"/>
              <pc:sldLayoutMk cId="0" sldId="2147483651"/>
              <ac:spMk id="21" creationId="{00000000-0000-0000-0000-000000000000}"/>
            </ac:spMkLst>
          </pc:spChg>
        </pc:sldLayoutChg>
        <pc:sldLayoutChg chg="modSp del mod">
          <pc:chgData name="Janette Warburton" userId="3e27661f259abf4c" providerId="LiveId" clId="{2BB99AC4-08DF-4DE6-B1DE-6E9CEA8C3A0B}" dt="2023-04-05T08:50:01.316" v="137" actId="47"/>
          <pc:sldLayoutMkLst>
            <pc:docMk/>
            <pc:sldMasterMk cId="0" sldId="2147483648"/>
            <pc:sldLayoutMk cId="0" sldId="2147483652"/>
          </pc:sldLayoutMkLst>
          <pc:spChg chg="mod">
            <ac:chgData name="Janette Warburton" userId="3e27661f259abf4c" providerId="LiveId" clId="{2BB99AC4-08DF-4DE6-B1DE-6E9CEA8C3A0B}" dt="2023-04-05T08:47:58.649" v="89" actId="20577"/>
            <ac:spMkLst>
              <pc:docMk/>
              <pc:sldMasterMk cId="0" sldId="2147483648"/>
              <pc:sldLayoutMk cId="0" sldId="2147483652"/>
              <ac:spMk id="30" creationId="{00000000-0000-0000-0000-000000000000}"/>
            </ac:spMkLst>
          </pc:spChg>
        </pc:sldLayoutChg>
        <pc:sldLayoutChg chg="del">
          <pc:chgData name="Janette Warburton" userId="3e27661f259abf4c" providerId="LiveId" clId="{2BB99AC4-08DF-4DE6-B1DE-6E9CEA8C3A0B}" dt="2023-04-05T08:52:38.129" v="198" actId="47"/>
          <pc:sldLayoutMkLst>
            <pc:docMk/>
            <pc:sldMasterMk cId="0" sldId="2147483648"/>
            <pc:sldLayoutMk cId="3591820523" sldId="2147483665"/>
          </pc:sldLayoutMkLst>
        </pc:sldLayoutChg>
        <pc:sldLayoutChg chg="modSp mod">
          <pc:chgData name="Janette Warburton" userId="3e27661f259abf4c" providerId="LiveId" clId="{2BB99AC4-08DF-4DE6-B1DE-6E9CEA8C3A0B}" dt="2023-04-05T08:53:59.563" v="222" actId="20577"/>
          <pc:sldLayoutMkLst>
            <pc:docMk/>
            <pc:sldMasterMk cId="0" sldId="2147483648"/>
            <pc:sldLayoutMk cId="4228909115" sldId="2147483665"/>
          </pc:sldLayoutMkLst>
          <pc:spChg chg="mod">
            <ac:chgData name="Janette Warburton" userId="3e27661f259abf4c" providerId="LiveId" clId="{2BB99AC4-08DF-4DE6-B1DE-6E9CEA8C3A0B}" dt="2023-04-05T08:53:59.563" v="222" actId="20577"/>
            <ac:spMkLst>
              <pc:docMk/>
              <pc:sldMasterMk cId="0" sldId="2147483648"/>
              <pc:sldLayoutMk cId="4228909115" sldId="2147483665"/>
              <ac:spMk id="21" creationId="{00000000-0000-0000-0000-000000000000}"/>
            </ac:spMkLst>
          </pc:sp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1" name="Google Shape;10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6083167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0594965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194942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929978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0984123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4132086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0959690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8702611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6" name="Google Shape;136;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944052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5" name="Google Shape;115;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6474230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888542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268572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420397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7563497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00317203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91005836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5243860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8395044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7715135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3" name="Google Shape;123;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57262675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03277265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67977224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7" name="Google Shape;147;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0652038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964284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1482301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779440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53764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32575845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8" Type="http://schemas.openxmlformats.org/officeDocument/2006/relationships/hyperlink" Target="https://thirdspacelearning.com/" TargetMode="External"/><Relationship Id="rId3" Type="http://schemas.openxmlformats.org/officeDocument/2006/relationships/image" Target="../media/image6.png"/><Relationship Id="rId7" Type="http://schemas.openxmlformats.org/officeDocument/2006/relationships/hyperlink" Target="https://thirdspacelearning.com/gcse-maths/" TargetMode="External"/><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8.png"/><Relationship Id="rId7"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hyperlink" Target="https://thirdspacelearning.com/" TargetMode="External"/><Relationship Id="rId5" Type="http://schemas.openxmlformats.org/officeDocument/2006/relationships/hyperlink" Target="https://thirdspacelearning.com/gcse-maths/" TargetMode="External"/><Relationship Id="rId4" Type="http://schemas.openxmlformats.org/officeDocument/2006/relationships/image" Target="../media/image9.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11" name="Google Shape;11;p10"/>
          <p:cNvSpPr txBox="1"/>
          <p:nvPr/>
        </p:nvSpPr>
        <p:spPr>
          <a:xfrm>
            <a:off x="393193" y="1333192"/>
            <a:ext cx="6510528" cy="790800"/>
          </a:xfrm>
          <a:prstGeom prst="rect">
            <a:avLst/>
          </a:prstGeom>
          <a:noFill/>
          <a:ln>
            <a:noFill/>
          </a:ln>
        </p:spPr>
        <p:txBody>
          <a:bodyPr spcFirstLastPara="1" wrap="square" lIns="68575" tIns="34275" rIns="68575" bIns="34275" anchor="b" anchorCtr="0">
            <a:normAutofit/>
          </a:bodyPr>
          <a:lstStyle/>
          <a:p>
            <a:pPr marL="0" marR="0" lvl="0" indent="0" algn="ctr" rtl="0">
              <a:lnSpc>
                <a:spcPct val="90000"/>
              </a:lnSpc>
              <a:spcBef>
                <a:spcPts val="0"/>
              </a:spcBef>
              <a:spcAft>
                <a:spcPts val="0"/>
              </a:spcAft>
              <a:buClr>
                <a:schemeClr val="dk1"/>
              </a:buClr>
              <a:buSzPts val="4500"/>
              <a:buFont typeface="Calibri"/>
              <a:buNone/>
            </a:pPr>
            <a:r>
              <a:rPr lang="en-GB" sz="5000" b="1" i="0" u="none" strike="noStrike" cap="none">
                <a:solidFill>
                  <a:schemeClr val="dk1"/>
                </a:solidFill>
                <a:latin typeface="Nunito Sans"/>
                <a:ea typeface="Nunito Sans"/>
                <a:cs typeface="Nunito Sans"/>
                <a:sym typeface="Nunito Sans"/>
              </a:rPr>
              <a:t>Diagnostic Questions</a:t>
            </a:r>
            <a:endParaRPr sz="5000" b="1" i="0" u="none" strike="noStrike" cap="none">
              <a:solidFill>
                <a:schemeClr val="dk1"/>
              </a:solidFill>
              <a:latin typeface="Nunito Sans"/>
              <a:ea typeface="Nunito Sans"/>
              <a:cs typeface="Nunito Sans"/>
              <a:sym typeface="Nunito Sans"/>
            </a:endParaRPr>
          </a:p>
        </p:txBody>
      </p:sp>
      <p:pic>
        <p:nvPicPr>
          <p:cNvPr id="12" name="Google Shape;12;p10"/>
          <p:cNvPicPr preferRelativeResize="0"/>
          <p:nvPr/>
        </p:nvPicPr>
        <p:blipFill rotWithShape="1">
          <a:blip r:embed="rId2">
            <a:alphaModFix/>
          </a:blip>
          <a:srcRect/>
          <a:stretch/>
        </p:blipFill>
        <p:spPr>
          <a:xfrm>
            <a:off x="573167" y="3096085"/>
            <a:ext cx="1011651" cy="892000"/>
          </a:xfrm>
          <a:prstGeom prst="rect">
            <a:avLst/>
          </a:prstGeom>
          <a:noFill/>
          <a:ln>
            <a:noFill/>
          </a:ln>
        </p:spPr>
      </p:pic>
      <p:sp>
        <p:nvSpPr>
          <p:cNvPr id="13" name="Google Shape;13;p10">
            <a:hlinkClick r:id="" action="ppaction://hlinkshowjump?jump=firstslide"/>
          </p:cNvPr>
          <p:cNvSpPr txBox="1"/>
          <p:nvPr/>
        </p:nvSpPr>
        <p:spPr>
          <a:xfrm>
            <a:off x="445150" y="2290457"/>
            <a:ext cx="4234425" cy="538579"/>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2000"/>
              <a:buFont typeface="Arial"/>
              <a:buNone/>
            </a:pPr>
            <a:r>
              <a:rPr lang="en-GB" sz="2000" b="0" i="0" u="none" strike="noStrike" cap="none" dirty="0">
                <a:solidFill>
                  <a:schemeClr val="accent2"/>
                </a:solidFill>
                <a:latin typeface="Nunito Sans"/>
                <a:ea typeface="Nunito Sans"/>
                <a:cs typeface="Nunito Sans"/>
                <a:sym typeface="Nunito Sans"/>
              </a:rPr>
              <a:t>Completing the Square | Algebra</a:t>
            </a:r>
            <a:endParaRPr sz="2000" b="0" i="0" u="none" strike="noStrike" cap="none" dirty="0">
              <a:solidFill>
                <a:schemeClr val="accent2"/>
              </a:solidFill>
              <a:latin typeface="Nunito Sans"/>
              <a:ea typeface="Nunito Sans"/>
              <a:cs typeface="Nunito Sans"/>
              <a:sym typeface="Nunito Sans"/>
            </a:endParaRPr>
          </a:p>
        </p:txBody>
      </p:sp>
      <p:pic>
        <p:nvPicPr>
          <p:cNvPr id="14" name="Google Shape;14;p10" descr="A picture containing logo&#10;&#10;Description automatically generated"/>
          <p:cNvPicPr preferRelativeResize="0"/>
          <p:nvPr/>
        </p:nvPicPr>
        <p:blipFill rotWithShape="1">
          <a:blip r:embed="rId3">
            <a:alphaModFix/>
          </a:blip>
          <a:srcRect/>
          <a:stretch/>
        </p:blipFill>
        <p:spPr>
          <a:xfrm>
            <a:off x="5495544" y="2805726"/>
            <a:ext cx="3650996" cy="2338347"/>
          </a:xfrm>
          <a:prstGeom prst="rect">
            <a:avLst/>
          </a:prstGeom>
          <a:noFill/>
          <a:ln>
            <a:noFill/>
          </a:ln>
        </p:spPr>
      </p:pic>
      <p:pic>
        <p:nvPicPr>
          <p:cNvPr id="15" name="Google Shape;15;p10" descr="Shape&#10;&#10;Description automatically generated with medium confidence"/>
          <p:cNvPicPr preferRelativeResize="0"/>
          <p:nvPr/>
        </p:nvPicPr>
        <p:blipFill rotWithShape="1">
          <a:blip r:embed="rId4">
            <a:alphaModFix/>
          </a:blip>
          <a:srcRect/>
          <a:stretch/>
        </p:blipFill>
        <p:spPr>
          <a:xfrm>
            <a:off x="7146073" y="-15778"/>
            <a:ext cx="1999197" cy="3008376"/>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78"/>
        <p:cNvGrpSpPr/>
        <p:nvPr/>
      </p:nvGrpSpPr>
      <p:grpSpPr>
        <a:xfrm>
          <a:off x="0" y="0"/>
          <a:ext cx="0" cy="0"/>
          <a:chOff x="0" y="0"/>
          <a:chExt cx="0" cy="0"/>
        </a:xfrm>
      </p:grpSpPr>
      <p:sp>
        <p:nvSpPr>
          <p:cNvPr id="79" name="Google Shape;79;p21"/>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 name="Google Shape;80;p21"/>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81" name="Google Shape;81;p21"/>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82" name="Google Shape;82;p21"/>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83" name="Google Shape;83;p2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84"/>
        <p:cNvGrpSpPr/>
        <p:nvPr/>
      </p:nvGrpSpPr>
      <p:grpSpPr>
        <a:xfrm>
          <a:off x="0" y="0"/>
          <a:ext cx="0" cy="0"/>
          <a:chOff x="0" y="0"/>
          <a:chExt cx="0" cy="0"/>
        </a:xfrm>
      </p:grpSpPr>
      <p:sp>
        <p:nvSpPr>
          <p:cNvPr id="85" name="Google Shape;85;p22"/>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None/>
              <a:defRPr/>
            </a:lvl1pPr>
          </a:lstStyle>
          <a:p>
            <a:endParaRPr/>
          </a:p>
        </p:txBody>
      </p:sp>
      <p:sp>
        <p:nvSpPr>
          <p:cNvPr id="86" name="Google Shape;86;p2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87"/>
        <p:cNvGrpSpPr/>
        <p:nvPr/>
      </p:nvGrpSpPr>
      <p:grpSpPr>
        <a:xfrm>
          <a:off x="0" y="0"/>
          <a:ext cx="0" cy="0"/>
          <a:chOff x="0" y="0"/>
          <a:chExt cx="0" cy="0"/>
        </a:xfrm>
      </p:grpSpPr>
      <p:sp>
        <p:nvSpPr>
          <p:cNvPr id="88" name="Google Shape;88;p23"/>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89" name="Google Shape;89;p23"/>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90" name="Google Shape;90;p2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1"/>
        <p:cNvGrpSpPr/>
        <p:nvPr/>
      </p:nvGrpSpPr>
      <p:grpSpPr>
        <a:xfrm>
          <a:off x="0" y="0"/>
          <a:ext cx="0" cy="0"/>
          <a:chOff x="0" y="0"/>
          <a:chExt cx="0" cy="0"/>
        </a:xfrm>
      </p:grpSpPr>
      <p:sp>
        <p:nvSpPr>
          <p:cNvPr id="92" name="Google Shape;92;p2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93"/>
        <p:cNvGrpSpPr/>
        <p:nvPr/>
      </p:nvGrpSpPr>
      <p:grpSpPr>
        <a:xfrm>
          <a:off x="0" y="0"/>
          <a:ext cx="0" cy="0"/>
          <a:chOff x="0" y="0"/>
          <a:chExt cx="0" cy="0"/>
        </a:xfrm>
      </p:grpSpPr>
      <p:sp>
        <p:nvSpPr>
          <p:cNvPr id="94" name="Google Shape;94;p25"/>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95" name="Google Shape;95;p25"/>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1200"/>
              </a:spcBef>
              <a:spcAft>
                <a:spcPts val="0"/>
              </a:spcAft>
              <a:buClr>
                <a:schemeClr val="dk1"/>
              </a:buClr>
              <a:buSzPts val="1400"/>
              <a:buChar char="○"/>
              <a:defRPr/>
            </a:lvl2pPr>
            <a:lvl3pPr marL="1371600" lvl="2" indent="-317500" algn="l">
              <a:lnSpc>
                <a:spcPct val="90000"/>
              </a:lnSpc>
              <a:spcBef>
                <a:spcPts val="1200"/>
              </a:spcBef>
              <a:spcAft>
                <a:spcPts val="0"/>
              </a:spcAft>
              <a:buClr>
                <a:schemeClr val="dk1"/>
              </a:buClr>
              <a:buSzPts val="1400"/>
              <a:buChar char="■"/>
              <a:defRPr/>
            </a:lvl3pPr>
            <a:lvl4pPr marL="1828800" lvl="3" indent="-317500" algn="l">
              <a:lnSpc>
                <a:spcPct val="90000"/>
              </a:lnSpc>
              <a:spcBef>
                <a:spcPts val="1200"/>
              </a:spcBef>
              <a:spcAft>
                <a:spcPts val="0"/>
              </a:spcAft>
              <a:buClr>
                <a:schemeClr val="dk1"/>
              </a:buClr>
              <a:buSzPts val="1400"/>
              <a:buChar char="●"/>
              <a:defRPr/>
            </a:lvl4pPr>
            <a:lvl5pPr marL="2286000" lvl="4" indent="-317500" algn="l">
              <a:lnSpc>
                <a:spcPct val="90000"/>
              </a:lnSpc>
              <a:spcBef>
                <a:spcPts val="1200"/>
              </a:spcBef>
              <a:spcAft>
                <a:spcPts val="0"/>
              </a:spcAft>
              <a:buClr>
                <a:schemeClr val="dk1"/>
              </a:buClr>
              <a:buSzPts val="1400"/>
              <a:buChar char="○"/>
              <a:defRPr/>
            </a:lvl5pPr>
            <a:lvl6pPr marL="2743200" lvl="5" indent="-317500" algn="l">
              <a:lnSpc>
                <a:spcPct val="90000"/>
              </a:lnSpc>
              <a:spcBef>
                <a:spcPts val="1200"/>
              </a:spcBef>
              <a:spcAft>
                <a:spcPts val="0"/>
              </a:spcAft>
              <a:buClr>
                <a:schemeClr val="dk1"/>
              </a:buClr>
              <a:buSzPts val="1400"/>
              <a:buChar char="■"/>
              <a:defRPr/>
            </a:lvl6pPr>
            <a:lvl7pPr marL="3200400" lvl="6" indent="-317500" algn="l">
              <a:lnSpc>
                <a:spcPct val="90000"/>
              </a:lnSpc>
              <a:spcBef>
                <a:spcPts val="1200"/>
              </a:spcBef>
              <a:spcAft>
                <a:spcPts val="0"/>
              </a:spcAft>
              <a:buClr>
                <a:schemeClr val="dk1"/>
              </a:buClr>
              <a:buSzPts val="1400"/>
              <a:buChar char="●"/>
              <a:defRPr/>
            </a:lvl7pPr>
            <a:lvl8pPr marL="3657600" lvl="7" indent="-317500" algn="l">
              <a:lnSpc>
                <a:spcPct val="90000"/>
              </a:lnSpc>
              <a:spcBef>
                <a:spcPts val="1200"/>
              </a:spcBef>
              <a:spcAft>
                <a:spcPts val="0"/>
              </a:spcAft>
              <a:buClr>
                <a:schemeClr val="dk1"/>
              </a:buClr>
              <a:buSzPts val="1400"/>
              <a:buChar char="○"/>
              <a:defRPr/>
            </a:lvl8pPr>
            <a:lvl9pPr marL="4114800" lvl="8" indent="-317500" algn="l">
              <a:lnSpc>
                <a:spcPct val="90000"/>
              </a:lnSpc>
              <a:spcBef>
                <a:spcPts val="1200"/>
              </a:spcBef>
              <a:spcAft>
                <a:spcPts val="1200"/>
              </a:spcAft>
              <a:buClr>
                <a:schemeClr val="dk1"/>
              </a:buClr>
              <a:buSzPts val="1400"/>
              <a:buChar char="■"/>
              <a:defRPr/>
            </a:lvl9pPr>
          </a:lstStyle>
          <a:p>
            <a:endParaRPr/>
          </a:p>
        </p:txBody>
      </p:sp>
      <p:sp>
        <p:nvSpPr>
          <p:cNvPr id="96" name="Google Shape;96;p25"/>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97" name="Google Shape;97;p25"/>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98" name="Google Shape;98;p25"/>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body 1">
  <p:cSld name="Title and body 1">
    <p:spTree>
      <p:nvGrpSpPr>
        <p:cNvPr id="1" name="Shape 20"/>
        <p:cNvGrpSpPr/>
        <p:nvPr/>
      </p:nvGrpSpPr>
      <p:grpSpPr>
        <a:xfrm>
          <a:off x="0" y="0"/>
          <a:ext cx="0" cy="0"/>
          <a:chOff x="0" y="0"/>
          <a:chExt cx="0" cy="0"/>
        </a:xfrm>
      </p:grpSpPr>
      <p:sp>
        <p:nvSpPr>
          <p:cNvPr id="21" name="Google Shape;21;p12"/>
          <p:cNvSpPr txBox="1"/>
          <p:nvPr/>
        </p:nvSpPr>
        <p:spPr>
          <a:xfrm>
            <a:off x="0" y="0"/>
            <a:ext cx="4069976" cy="3693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000"/>
              <a:buFont typeface="Arial"/>
              <a:buNone/>
            </a:pPr>
            <a:r>
              <a:rPr lang="en-GB" sz="1000" b="0" i="0" u="none" strike="noStrike" cap="none" dirty="0">
                <a:solidFill>
                  <a:srgbClr val="2779F5"/>
                </a:solidFill>
                <a:latin typeface="Nunito Sans"/>
                <a:ea typeface="Nunito Sans"/>
                <a:cs typeface="Nunito Sans"/>
                <a:sym typeface="Nunito Sans"/>
              </a:rPr>
              <a:t>  GCSE Algebra | Diagnostic Questions | Completing the Square</a:t>
            </a:r>
            <a:endParaRPr sz="1200" b="0" i="0" u="none" strike="noStrike" cap="none" dirty="0">
              <a:solidFill>
                <a:srgbClr val="000000"/>
              </a:solidFill>
              <a:latin typeface="Arial"/>
              <a:ea typeface="Arial"/>
              <a:cs typeface="Arial"/>
              <a:sym typeface="Arial"/>
            </a:endParaRPr>
          </a:p>
        </p:txBody>
      </p:sp>
      <p:sp>
        <p:nvSpPr>
          <p:cNvPr id="22" name="Google Shape;22;p12"/>
          <p:cNvSpPr/>
          <p:nvPr/>
        </p:nvSpPr>
        <p:spPr>
          <a:xfrm>
            <a:off x="0" y="4863725"/>
            <a:ext cx="9144000" cy="279900"/>
          </a:xfrm>
          <a:prstGeom prst="rect">
            <a:avLst/>
          </a:prstGeom>
          <a:solidFill>
            <a:srgbClr val="09217B"/>
          </a:solidFill>
          <a:ln w="9525" cap="flat" cmpd="sng">
            <a:solidFill>
              <a:srgbClr val="09217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 name="Google Shape;23;p12"/>
          <p:cNvSpPr txBox="1"/>
          <p:nvPr/>
        </p:nvSpPr>
        <p:spPr>
          <a:xfrm>
            <a:off x="2023325" y="4842125"/>
            <a:ext cx="7380000" cy="323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GB" sz="900" b="1" i="0" u="none" strike="noStrike" cap="none">
                <a:solidFill>
                  <a:srgbClr val="FFFFFF"/>
                </a:solidFill>
                <a:latin typeface="Nunito Sans"/>
                <a:ea typeface="Nunito Sans"/>
                <a:cs typeface="Nunito Sans"/>
                <a:sym typeface="Nunito Sans"/>
              </a:rPr>
              <a:t>   thirdspacelearning.com </a:t>
            </a:r>
            <a:r>
              <a:rPr lang="en-GB" sz="900" b="0" i="0" u="none" strike="noStrike" cap="none">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b="0" i="0" u="none" strike="noStrike" cap="none">
              <a:solidFill>
                <a:srgbClr val="FFFFFF"/>
              </a:solidFill>
              <a:latin typeface="Nunito Sans"/>
              <a:ea typeface="Nunito Sans"/>
              <a:cs typeface="Nunito Sans"/>
              <a:sym typeface="Nunito Sans"/>
            </a:endParaRPr>
          </a:p>
        </p:txBody>
      </p:sp>
      <p:pic>
        <p:nvPicPr>
          <p:cNvPr id="24" name="Google Shape;24;p12"/>
          <p:cNvPicPr preferRelativeResize="0"/>
          <p:nvPr/>
        </p:nvPicPr>
        <p:blipFill rotWithShape="1">
          <a:blip r:embed="rId2">
            <a:alphaModFix/>
          </a:blip>
          <a:srcRect/>
          <a:stretch/>
        </p:blipFill>
        <p:spPr>
          <a:xfrm>
            <a:off x="7623046" y="205972"/>
            <a:ext cx="1305129" cy="396200"/>
          </a:xfrm>
          <a:prstGeom prst="rect">
            <a:avLst/>
          </a:prstGeom>
          <a:noFill/>
          <a:ln>
            <a:noFill/>
          </a:ln>
        </p:spPr>
      </p:pic>
      <p:sp>
        <p:nvSpPr>
          <p:cNvPr id="25" name="Google Shape;25;p12"/>
          <p:cNvSpPr/>
          <p:nvPr/>
        </p:nvSpPr>
        <p:spPr>
          <a:xfrm>
            <a:off x="0" y="369300"/>
            <a:ext cx="5696712" cy="396200"/>
          </a:xfrm>
          <a:prstGeom prst="rect">
            <a:avLst/>
          </a:prstGeom>
          <a:solidFill>
            <a:srgbClr val="522CA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1" i="0" u="none" strike="noStrike" cap="none">
              <a:solidFill>
                <a:schemeClr val="lt1"/>
              </a:solidFill>
              <a:latin typeface="Nunito Sans"/>
              <a:ea typeface="Nunito Sans"/>
              <a:cs typeface="Nunito Sans"/>
              <a:sym typeface="Nunito Sans"/>
            </a:endParaRPr>
          </a:p>
        </p:txBody>
      </p:sp>
    </p:spTree>
    <p:extLst>
      <p:ext uri="{BB962C8B-B14F-4D97-AF65-F5344CB8AC3E}">
        <p14:creationId xmlns:p14="http://schemas.microsoft.com/office/powerpoint/2010/main" val="42289091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11"/>
          <p:cNvSpPr txBox="1"/>
          <p:nvPr/>
        </p:nvSpPr>
        <p:spPr>
          <a:xfrm>
            <a:off x="0" y="0"/>
            <a:ext cx="4043082" cy="3693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000"/>
              <a:buFont typeface="Arial"/>
              <a:buNone/>
            </a:pPr>
            <a:r>
              <a:rPr lang="en-GB" sz="1000" b="0" i="0" u="none" strike="noStrike" cap="none" dirty="0">
                <a:solidFill>
                  <a:srgbClr val="2779F5"/>
                </a:solidFill>
                <a:latin typeface="Nunito Sans"/>
                <a:ea typeface="Nunito Sans"/>
                <a:cs typeface="Nunito Sans"/>
                <a:sym typeface="Nunito Sans"/>
              </a:rPr>
              <a:t>  GCSE Algebra | Diagnostic Questions | Completing the Square</a:t>
            </a:r>
            <a:endParaRPr sz="1200" b="0" i="0" u="none" strike="noStrike" cap="none" dirty="0">
              <a:solidFill>
                <a:srgbClr val="000000"/>
              </a:solidFill>
              <a:latin typeface="Arial"/>
              <a:ea typeface="Arial"/>
              <a:cs typeface="Arial"/>
              <a:sym typeface="Arial"/>
            </a:endParaRPr>
          </a:p>
        </p:txBody>
      </p:sp>
      <p:pic>
        <p:nvPicPr>
          <p:cNvPr id="18" name="Google Shape;18;p11"/>
          <p:cNvPicPr preferRelativeResize="0"/>
          <p:nvPr/>
        </p:nvPicPr>
        <p:blipFill rotWithShape="1">
          <a:blip r:embed="rId2">
            <a:alphaModFix/>
          </a:blip>
          <a:srcRect/>
          <a:stretch/>
        </p:blipFill>
        <p:spPr>
          <a:xfrm>
            <a:off x="7623046" y="205972"/>
            <a:ext cx="1305129" cy="396200"/>
          </a:xfrm>
          <a:prstGeom prst="rect">
            <a:avLst/>
          </a:prstGeom>
          <a:noFill/>
          <a:ln>
            <a:noFill/>
          </a:ln>
        </p:spPr>
      </p:pic>
      <p:sp>
        <p:nvSpPr>
          <p:cNvPr id="19" name="Google Shape;19;p11"/>
          <p:cNvSpPr/>
          <p:nvPr/>
        </p:nvSpPr>
        <p:spPr>
          <a:xfrm>
            <a:off x="0" y="369300"/>
            <a:ext cx="5696712" cy="396200"/>
          </a:xfrm>
          <a:prstGeom prst="rect">
            <a:avLst/>
          </a:prstGeom>
          <a:solidFill>
            <a:srgbClr val="522CA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1" i="0" u="none" strike="noStrike" cap="none">
              <a:solidFill>
                <a:schemeClr val="lt1"/>
              </a:solidFill>
              <a:latin typeface="Nunito Sans"/>
              <a:ea typeface="Nunito Sans"/>
              <a:cs typeface="Nunito Sans"/>
              <a:sym typeface="Nunito San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1">
  <p:cSld name="1_Title slide 1">
    <p:spTree>
      <p:nvGrpSpPr>
        <p:cNvPr id="1" name="Shape 33"/>
        <p:cNvGrpSpPr/>
        <p:nvPr/>
      </p:nvGrpSpPr>
      <p:grpSpPr>
        <a:xfrm>
          <a:off x="0" y="0"/>
          <a:ext cx="0" cy="0"/>
          <a:chOff x="0" y="0"/>
          <a:chExt cx="0" cy="0"/>
        </a:xfrm>
      </p:grpSpPr>
      <p:pic>
        <p:nvPicPr>
          <p:cNvPr id="34" name="Google Shape;34;p14" descr="Shape&#10;&#10;Description automatically generated"/>
          <p:cNvPicPr preferRelativeResize="0"/>
          <p:nvPr/>
        </p:nvPicPr>
        <p:blipFill rotWithShape="1">
          <a:blip r:embed="rId2">
            <a:alphaModFix/>
          </a:blip>
          <a:srcRect/>
          <a:stretch/>
        </p:blipFill>
        <p:spPr>
          <a:xfrm>
            <a:off x="7320978" y="-16695"/>
            <a:ext cx="1804307" cy="2715106"/>
          </a:xfrm>
          <a:prstGeom prst="rect">
            <a:avLst/>
          </a:prstGeom>
          <a:noFill/>
          <a:ln>
            <a:noFill/>
          </a:ln>
        </p:spPr>
      </p:pic>
      <p:sp>
        <p:nvSpPr>
          <p:cNvPr id="35" name="Google Shape;35;p1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pic>
        <p:nvPicPr>
          <p:cNvPr id="36" name="Google Shape;36;p14" descr="Logo, icon&#10;&#10;Description automatically generated"/>
          <p:cNvPicPr preferRelativeResize="0"/>
          <p:nvPr/>
        </p:nvPicPr>
        <p:blipFill rotWithShape="1">
          <a:blip r:embed="rId3">
            <a:alphaModFix/>
          </a:blip>
          <a:srcRect/>
          <a:stretch/>
        </p:blipFill>
        <p:spPr>
          <a:xfrm>
            <a:off x="8342890" y="4382586"/>
            <a:ext cx="678268" cy="674231"/>
          </a:xfrm>
          <a:prstGeom prst="rect">
            <a:avLst/>
          </a:prstGeom>
          <a:noFill/>
          <a:ln>
            <a:noFill/>
          </a:ln>
        </p:spPr>
      </p:pic>
      <p:pic>
        <p:nvPicPr>
          <p:cNvPr id="37" name="Google Shape;37;p14" descr="Shape, logo&#10;&#10;Description automatically generated"/>
          <p:cNvPicPr preferRelativeResize="0"/>
          <p:nvPr/>
        </p:nvPicPr>
        <p:blipFill rotWithShape="1">
          <a:blip r:embed="rId4">
            <a:alphaModFix/>
          </a:blip>
          <a:srcRect/>
          <a:stretch/>
        </p:blipFill>
        <p:spPr>
          <a:xfrm>
            <a:off x="4971095" y="2477912"/>
            <a:ext cx="4164096" cy="2666971"/>
          </a:xfrm>
          <a:prstGeom prst="rect">
            <a:avLst/>
          </a:prstGeom>
          <a:noFill/>
          <a:ln>
            <a:noFill/>
          </a:ln>
        </p:spPr>
      </p:pic>
      <p:sp>
        <p:nvSpPr>
          <p:cNvPr id="38" name="Google Shape;38;p14"/>
          <p:cNvSpPr txBox="1"/>
          <p:nvPr/>
        </p:nvSpPr>
        <p:spPr>
          <a:xfrm>
            <a:off x="122842" y="294891"/>
            <a:ext cx="6907794"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Where to go next?</a:t>
            </a:r>
            <a:endParaRPr sz="1400" b="0" i="0" u="none" strike="noStrike" cap="none">
              <a:solidFill>
                <a:srgbClr val="000000"/>
              </a:solidFill>
              <a:latin typeface="Nunito Sans"/>
              <a:ea typeface="Nunito Sans"/>
              <a:cs typeface="Nunito Sans"/>
              <a:sym typeface="Nunito Sans"/>
            </a:endParaRPr>
          </a:p>
        </p:txBody>
      </p:sp>
      <p:pic>
        <p:nvPicPr>
          <p:cNvPr id="39" name="Google Shape;39;p14" descr="Qr code&#10;&#10;Description automatically generated"/>
          <p:cNvPicPr preferRelativeResize="0"/>
          <p:nvPr/>
        </p:nvPicPr>
        <p:blipFill rotWithShape="1">
          <a:blip r:embed="rId5">
            <a:alphaModFix/>
          </a:blip>
          <a:srcRect/>
          <a:stretch/>
        </p:blipFill>
        <p:spPr>
          <a:xfrm>
            <a:off x="7292046" y="1963243"/>
            <a:ext cx="1180412" cy="1172040"/>
          </a:xfrm>
          <a:prstGeom prst="rect">
            <a:avLst/>
          </a:prstGeom>
          <a:noFill/>
          <a:ln>
            <a:noFill/>
          </a:ln>
        </p:spPr>
      </p:pic>
      <p:pic>
        <p:nvPicPr>
          <p:cNvPr id="40" name="Google Shape;40;p14" descr="Shape&#10;&#10;Description automatically generated with medium confidence"/>
          <p:cNvPicPr preferRelativeResize="0"/>
          <p:nvPr/>
        </p:nvPicPr>
        <p:blipFill rotWithShape="1">
          <a:blip r:embed="rId6">
            <a:alphaModFix/>
          </a:blip>
          <a:srcRect/>
          <a:stretch/>
        </p:blipFill>
        <p:spPr>
          <a:xfrm rot="2266813">
            <a:off x="6665551" y="1337996"/>
            <a:ext cx="775185" cy="486975"/>
          </a:xfrm>
          <a:prstGeom prst="rect">
            <a:avLst/>
          </a:prstGeom>
          <a:noFill/>
          <a:ln>
            <a:noFill/>
          </a:ln>
        </p:spPr>
      </p:pic>
      <p:sp>
        <p:nvSpPr>
          <p:cNvPr id="41" name="Google Shape;41;p14"/>
          <p:cNvSpPr txBox="1"/>
          <p:nvPr/>
        </p:nvSpPr>
        <p:spPr>
          <a:xfrm>
            <a:off x="141557" y="881819"/>
            <a:ext cx="6918011"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For more diagnostic questions, and GCSE maths revision resources and worksheets to support students in fixing any misconceptions take a look at the free Third Space Learning </a:t>
            </a:r>
            <a:r>
              <a:rPr lang="en-GB" sz="1400" b="0" i="0" u="sng" strike="noStrike" cap="none">
                <a:solidFill>
                  <a:schemeClr val="accent1"/>
                </a:solidFill>
                <a:latin typeface="Nunito Sans"/>
                <a:ea typeface="Nunito Sans"/>
                <a:cs typeface="Nunito Sans"/>
                <a:sym typeface="Nunito Sans"/>
                <a:hlinkClick r:id="rId7">
                  <a:extLst>
                    <a:ext uri="{A12FA001-AC4F-418D-AE19-62706E023703}">
                      <ahyp:hlinkClr xmlns:ahyp="http://schemas.microsoft.com/office/drawing/2018/hyperlinkcolor" val="tx"/>
                    </a:ext>
                  </a:extLst>
                </a:hlinkClick>
              </a:rPr>
              <a:t>GCSE maths revision</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pages.</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Nunito Sans"/>
                <a:ea typeface="Nunito Sans"/>
                <a:cs typeface="Nunito Sans"/>
                <a:sym typeface="Nunito Sans"/>
              </a:rPr>
              <a:t>Scan the QR code to discover our library of FREE GCSE maths revision resources. </a:t>
            </a:r>
            <a:endParaRPr sz="1400" b="0" i="0" u="none" strike="noStrike" cap="none">
              <a:solidFill>
                <a:srgbClr val="000000"/>
              </a:solidFill>
              <a:latin typeface="Nunito Sans"/>
              <a:ea typeface="Nunito Sans"/>
              <a:cs typeface="Nunito Sans"/>
              <a:sym typeface="Nunito Sans"/>
            </a:endParaRPr>
          </a:p>
        </p:txBody>
      </p:sp>
      <p:sp>
        <p:nvSpPr>
          <p:cNvPr id="42" name="Google Shape;42;p14"/>
          <p:cNvSpPr txBox="1"/>
          <p:nvPr/>
        </p:nvSpPr>
        <p:spPr>
          <a:xfrm>
            <a:off x="122842" y="2371384"/>
            <a:ext cx="8494349" cy="10772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Do you have KS4 students who need additional support in maths?</a:t>
            </a:r>
            <a:endParaRPr sz="1400" b="0" i="0" u="none" strike="noStrike" cap="none">
              <a:solidFill>
                <a:srgbClr val="000000"/>
              </a:solidFill>
              <a:latin typeface="Nunito Sans"/>
              <a:ea typeface="Nunito Sans"/>
              <a:cs typeface="Nunito Sans"/>
              <a:sym typeface="Nunito Sans"/>
            </a:endParaRPr>
          </a:p>
        </p:txBody>
      </p:sp>
      <p:sp>
        <p:nvSpPr>
          <p:cNvPr id="43" name="Google Shape;43;p14"/>
          <p:cNvSpPr txBox="1"/>
          <p:nvPr/>
        </p:nvSpPr>
        <p:spPr>
          <a:xfrm>
            <a:off x="122842" y="3501701"/>
            <a:ext cx="5568270"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Our specialist tutors will help students to develop the skills they need to succeed at GCSE in weekly one to one online revision lessons. Trusted by secondary schools across the UK. </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Visit </a:t>
            </a:r>
            <a:r>
              <a:rPr lang="en-GB" sz="1400" b="0" i="0" u="sng" strike="noStrike" cap="none">
                <a:solidFill>
                  <a:schemeClr val="accent1"/>
                </a:solidFill>
                <a:latin typeface="Nunito Sans"/>
                <a:ea typeface="Nunito Sans"/>
                <a:cs typeface="Nunito Sans"/>
                <a:sym typeface="Nunito Sans"/>
                <a:hlinkClick r:id="rId8">
                  <a:extLst>
                    <a:ext uri="{A12FA001-AC4F-418D-AE19-62706E023703}">
                      <ahyp:hlinkClr xmlns:ahyp="http://schemas.microsoft.com/office/drawing/2018/hyperlinkcolor" val="tx"/>
                    </a:ext>
                  </a:extLst>
                </a:hlinkClick>
              </a:rPr>
              <a:t>thirdspacelearning.com</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to find out more.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lide">
  <p:cSld name="1_Title slide 2">
    <p:spTree>
      <p:nvGrpSpPr>
        <p:cNvPr id="1" name="Shape 44"/>
        <p:cNvGrpSpPr/>
        <p:nvPr/>
      </p:nvGrpSpPr>
      <p:grpSpPr>
        <a:xfrm>
          <a:off x="0" y="0"/>
          <a:ext cx="0" cy="0"/>
          <a:chOff x="0" y="0"/>
          <a:chExt cx="0" cy="0"/>
        </a:xfrm>
      </p:grpSpPr>
      <p:sp>
        <p:nvSpPr>
          <p:cNvPr id="45" name="Google Shape;45;p15"/>
          <p:cNvSpPr/>
          <p:nvPr/>
        </p:nvSpPr>
        <p:spPr>
          <a:xfrm>
            <a:off x="0" y="0"/>
            <a:ext cx="9144000" cy="538579"/>
          </a:xfrm>
          <a:prstGeom prst="rect">
            <a:avLst/>
          </a:prstGeom>
          <a:solidFill>
            <a:srgbClr val="844AFF"/>
          </a:solidFill>
          <a:ln w="25400" cap="flat" cmpd="sng">
            <a:solidFill>
              <a:srgbClr val="844AF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6" name="Google Shape;46;p1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47" name="Google Shape;47;p15"/>
          <p:cNvSpPr txBox="1"/>
          <p:nvPr/>
        </p:nvSpPr>
        <p:spPr>
          <a:xfrm>
            <a:off x="0" y="1177960"/>
            <a:ext cx="9144000" cy="790800"/>
          </a:xfrm>
          <a:prstGeom prst="rect">
            <a:avLst/>
          </a:prstGeom>
          <a:noFill/>
          <a:ln>
            <a:noFill/>
          </a:ln>
        </p:spPr>
        <p:txBody>
          <a:bodyPr spcFirstLastPara="1" wrap="square" lIns="68575" tIns="34275" rIns="68575" bIns="34275" anchor="b" anchorCtr="0">
            <a:normAutofit/>
          </a:bodyPr>
          <a:lstStyle/>
          <a:p>
            <a:pPr marL="0" marR="0" lvl="0" indent="0" algn="ctr" rtl="0">
              <a:lnSpc>
                <a:spcPct val="90000"/>
              </a:lnSpc>
              <a:spcBef>
                <a:spcPts val="0"/>
              </a:spcBef>
              <a:spcAft>
                <a:spcPts val="0"/>
              </a:spcAft>
              <a:buClr>
                <a:schemeClr val="dk1"/>
              </a:buClr>
              <a:buSzPts val="4500"/>
              <a:buFont typeface="Calibri"/>
              <a:buNone/>
            </a:pPr>
            <a:r>
              <a:rPr lang="en-GB" sz="5000" b="1" i="0" u="none" strike="noStrike" cap="none">
                <a:solidFill>
                  <a:schemeClr val="dk1"/>
                </a:solidFill>
                <a:latin typeface="Nunito Sans"/>
                <a:ea typeface="Nunito Sans"/>
                <a:cs typeface="Nunito Sans"/>
                <a:sym typeface="Nunito Sans"/>
              </a:rPr>
              <a:t>Diagnostic Questions</a:t>
            </a:r>
            <a:endParaRPr sz="5000" b="1" i="0" u="none" strike="noStrike" cap="none">
              <a:solidFill>
                <a:schemeClr val="dk1"/>
              </a:solidFill>
              <a:latin typeface="Nunito Sans"/>
              <a:ea typeface="Nunito Sans"/>
              <a:cs typeface="Nunito Sans"/>
              <a:sym typeface="Nunito Sans"/>
            </a:endParaRPr>
          </a:p>
        </p:txBody>
      </p:sp>
      <p:sp>
        <p:nvSpPr>
          <p:cNvPr id="48" name="Google Shape;48;p15"/>
          <p:cNvSpPr txBox="1"/>
          <p:nvPr/>
        </p:nvSpPr>
        <p:spPr>
          <a:xfrm>
            <a:off x="0" y="3380300"/>
            <a:ext cx="9144000" cy="594600"/>
          </a:xfrm>
          <a:prstGeom prst="rect">
            <a:avLst/>
          </a:prstGeom>
          <a:noFill/>
          <a:ln>
            <a:noFill/>
          </a:ln>
        </p:spPr>
        <p:txBody>
          <a:bodyPr spcFirstLastPara="1" wrap="square" lIns="68575" tIns="34275" rIns="68575" bIns="34275" anchor="t" anchorCtr="0">
            <a:normAutofit/>
          </a:bodyPr>
          <a:lstStyle/>
          <a:p>
            <a:pPr marL="0" marR="0" lvl="0" indent="0" algn="ctr" rtl="0">
              <a:lnSpc>
                <a:spcPct val="90000"/>
              </a:lnSpc>
              <a:spcBef>
                <a:spcPts val="0"/>
              </a:spcBef>
              <a:spcAft>
                <a:spcPts val="0"/>
              </a:spcAft>
              <a:buClr>
                <a:schemeClr val="dk1"/>
              </a:buClr>
              <a:buSzPts val="1800"/>
              <a:buFont typeface="Arial"/>
              <a:buNone/>
            </a:pPr>
            <a:endParaRPr sz="1400" b="0" i="0" u="none" strike="noStrike" cap="none">
              <a:solidFill>
                <a:srgbClr val="FFFFFF"/>
              </a:solidFill>
              <a:latin typeface="Nunito Sans"/>
              <a:ea typeface="Nunito Sans"/>
              <a:cs typeface="Nunito Sans"/>
              <a:sym typeface="Nunito Sans"/>
            </a:endParaRPr>
          </a:p>
        </p:txBody>
      </p:sp>
      <p:pic>
        <p:nvPicPr>
          <p:cNvPr id="49" name="Google Shape;49;p15"/>
          <p:cNvPicPr preferRelativeResize="0"/>
          <p:nvPr/>
        </p:nvPicPr>
        <p:blipFill rotWithShape="1">
          <a:blip r:embed="rId2">
            <a:alphaModFix/>
          </a:blip>
          <a:srcRect/>
          <a:stretch/>
        </p:blipFill>
        <p:spPr>
          <a:xfrm>
            <a:off x="4066174" y="3082900"/>
            <a:ext cx="1011651" cy="892000"/>
          </a:xfrm>
          <a:prstGeom prst="rect">
            <a:avLst/>
          </a:prstGeom>
          <a:noFill/>
          <a:ln>
            <a:noFill/>
          </a:ln>
        </p:spPr>
      </p:pic>
      <p:sp>
        <p:nvSpPr>
          <p:cNvPr id="50" name="Google Shape;50;p15">
            <a:hlinkClick r:id="" action="ppaction://hlinkshowjump?jump=firstslide"/>
          </p:cNvPr>
          <p:cNvSpPr txBox="1"/>
          <p:nvPr/>
        </p:nvSpPr>
        <p:spPr>
          <a:xfrm>
            <a:off x="3668505" y="-15778"/>
            <a:ext cx="1806987" cy="538579"/>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2000"/>
              <a:buFont typeface="Arial"/>
              <a:buNone/>
            </a:pPr>
            <a:r>
              <a:rPr lang="en-GB" sz="2000" b="1" i="0" u="none" strike="noStrike" cap="none">
                <a:solidFill>
                  <a:schemeClr val="lt1"/>
                </a:solidFill>
                <a:latin typeface="Nunito Sans"/>
                <a:ea typeface="Nunito Sans"/>
                <a:cs typeface="Nunito Sans"/>
                <a:sym typeface="Nunito Sans"/>
              </a:rPr>
              <a:t>Algebra</a:t>
            </a:r>
            <a:endParaRPr sz="2000" b="1" i="0" u="none" strike="noStrike" cap="none">
              <a:solidFill>
                <a:schemeClr val="lt1"/>
              </a:solidFill>
              <a:latin typeface="Nunito Sans"/>
              <a:ea typeface="Nunito Sans"/>
              <a:cs typeface="Nunito Sans"/>
              <a:sym typeface="Nunito Sans"/>
            </a:endParaRPr>
          </a:p>
        </p:txBody>
      </p:sp>
      <p:sp>
        <p:nvSpPr>
          <p:cNvPr id="51" name="Google Shape;51;p15">
            <a:hlinkClick r:id="" action="ppaction://hlinkshowjump?jump=firstslide"/>
          </p:cNvPr>
          <p:cNvSpPr txBox="1"/>
          <p:nvPr/>
        </p:nvSpPr>
        <p:spPr>
          <a:xfrm>
            <a:off x="3668655" y="2081260"/>
            <a:ext cx="1806987" cy="892522"/>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2000"/>
              <a:buFont typeface="Arial"/>
              <a:buNone/>
            </a:pPr>
            <a:r>
              <a:rPr lang="en-GB" sz="2000" b="0" i="0" u="none" strike="noStrike" cap="none">
                <a:solidFill>
                  <a:schemeClr val="accent2"/>
                </a:solidFill>
                <a:latin typeface="Nunito Sans"/>
                <a:ea typeface="Nunito Sans"/>
                <a:cs typeface="Nunito Sans"/>
                <a:sym typeface="Nunito Sans"/>
              </a:rPr>
              <a:t>Topic Answers</a:t>
            </a:r>
            <a:endParaRPr sz="2000" b="0" i="0" u="none" strike="noStrike" cap="none">
              <a:solidFill>
                <a:schemeClr val="accent2"/>
              </a:solidFill>
              <a:latin typeface="Nunito Sans"/>
              <a:ea typeface="Nunito Sans"/>
              <a:cs typeface="Nunito Sans"/>
              <a:sym typeface="Nunito San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1">
  <p:cSld name="1_Title slide 1 2">
    <p:spTree>
      <p:nvGrpSpPr>
        <p:cNvPr id="1" name="Shape 52"/>
        <p:cNvGrpSpPr/>
        <p:nvPr/>
      </p:nvGrpSpPr>
      <p:grpSpPr>
        <a:xfrm>
          <a:off x="0" y="0"/>
          <a:ext cx="0" cy="0"/>
          <a:chOff x="0" y="0"/>
          <a:chExt cx="0" cy="0"/>
        </a:xfrm>
      </p:grpSpPr>
      <p:sp>
        <p:nvSpPr>
          <p:cNvPr id="53" name="Google Shape;53;p1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pic>
        <p:nvPicPr>
          <p:cNvPr id="54" name="Google Shape;54;p16" descr="Logo, icon&#10;&#10;Description automatically generated"/>
          <p:cNvPicPr preferRelativeResize="0"/>
          <p:nvPr/>
        </p:nvPicPr>
        <p:blipFill rotWithShape="1">
          <a:blip r:embed="rId2">
            <a:alphaModFix/>
          </a:blip>
          <a:srcRect/>
          <a:stretch/>
        </p:blipFill>
        <p:spPr>
          <a:xfrm>
            <a:off x="8342890" y="4382586"/>
            <a:ext cx="678268" cy="674231"/>
          </a:xfrm>
          <a:prstGeom prst="rect">
            <a:avLst/>
          </a:prstGeom>
          <a:noFill/>
          <a:ln>
            <a:noFill/>
          </a:ln>
        </p:spPr>
      </p:pic>
      <p:sp>
        <p:nvSpPr>
          <p:cNvPr id="55" name="Google Shape;55;p16"/>
          <p:cNvSpPr txBox="1"/>
          <p:nvPr/>
        </p:nvSpPr>
        <p:spPr>
          <a:xfrm>
            <a:off x="122842" y="294891"/>
            <a:ext cx="6907794"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Where to go next?</a:t>
            </a:r>
            <a:endParaRPr sz="1400" b="0" i="0" u="none" strike="noStrike" cap="none">
              <a:solidFill>
                <a:srgbClr val="000000"/>
              </a:solidFill>
              <a:latin typeface="Nunito Sans"/>
              <a:ea typeface="Nunito Sans"/>
              <a:cs typeface="Nunito Sans"/>
              <a:sym typeface="Nunito Sans"/>
            </a:endParaRPr>
          </a:p>
        </p:txBody>
      </p:sp>
      <p:pic>
        <p:nvPicPr>
          <p:cNvPr id="56" name="Google Shape;56;p16" descr="Qr code&#10;&#10;Description automatically generated"/>
          <p:cNvPicPr preferRelativeResize="0"/>
          <p:nvPr/>
        </p:nvPicPr>
        <p:blipFill rotWithShape="1">
          <a:blip r:embed="rId3">
            <a:alphaModFix/>
          </a:blip>
          <a:srcRect/>
          <a:stretch/>
        </p:blipFill>
        <p:spPr>
          <a:xfrm>
            <a:off x="7292046" y="1963243"/>
            <a:ext cx="1180412" cy="1172040"/>
          </a:xfrm>
          <a:prstGeom prst="rect">
            <a:avLst/>
          </a:prstGeom>
          <a:noFill/>
          <a:ln>
            <a:noFill/>
          </a:ln>
        </p:spPr>
      </p:pic>
      <p:pic>
        <p:nvPicPr>
          <p:cNvPr id="57" name="Google Shape;57;p16" descr="Shape&#10;&#10;Description automatically generated with medium confidence"/>
          <p:cNvPicPr preferRelativeResize="0"/>
          <p:nvPr/>
        </p:nvPicPr>
        <p:blipFill rotWithShape="1">
          <a:blip r:embed="rId4">
            <a:alphaModFix/>
          </a:blip>
          <a:srcRect/>
          <a:stretch/>
        </p:blipFill>
        <p:spPr>
          <a:xfrm rot="2266813">
            <a:off x="6665551" y="1337996"/>
            <a:ext cx="775185" cy="486975"/>
          </a:xfrm>
          <a:prstGeom prst="rect">
            <a:avLst/>
          </a:prstGeom>
          <a:noFill/>
          <a:ln>
            <a:noFill/>
          </a:ln>
        </p:spPr>
      </p:pic>
      <p:sp>
        <p:nvSpPr>
          <p:cNvPr id="58" name="Google Shape;58;p16"/>
          <p:cNvSpPr txBox="1"/>
          <p:nvPr/>
        </p:nvSpPr>
        <p:spPr>
          <a:xfrm>
            <a:off x="141557" y="881819"/>
            <a:ext cx="6918011"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For more diagnostic questions, and GCSE maths revision resources and worksheets to support students in fixing any misconceptions take a look at the free Third Space Learning </a:t>
            </a:r>
            <a:r>
              <a:rPr lang="en-GB" sz="1400" b="0" i="0" u="sng" strike="noStrike" cap="none">
                <a:solidFill>
                  <a:schemeClr val="accent1"/>
                </a:solidFill>
                <a:latin typeface="Nunito Sans"/>
                <a:ea typeface="Nunito Sans"/>
                <a:cs typeface="Nunito Sans"/>
                <a:sym typeface="Nunito Sans"/>
                <a:hlinkClick r:id="rId5">
                  <a:extLst>
                    <a:ext uri="{A12FA001-AC4F-418D-AE19-62706E023703}">
                      <ahyp:hlinkClr xmlns:ahyp="http://schemas.microsoft.com/office/drawing/2018/hyperlinkcolor" val="tx"/>
                    </a:ext>
                  </a:extLst>
                </a:hlinkClick>
              </a:rPr>
              <a:t>GCSE maths revision</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pages.</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Nunito Sans"/>
                <a:ea typeface="Nunito Sans"/>
                <a:cs typeface="Nunito Sans"/>
                <a:sym typeface="Nunito Sans"/>
              </a:rPr>
              <a:t>Scan the QR code to discover our library of FREE GCSE maths revision resources. </a:t>
            </a:r>
            <a:endParaRPr sz="1400" b="0" i="0" u="none" strike="noStrike" cap="none">
              <a:solidFill>
                <a:srgbClr val="000000"/>
              </a:solidFill>
              <a:latin typeface="Nunito Sans"/>
              <a:ea typeface="Nunito Sans"/>
              <a:cs typeface="Nunito Sans"/>
              <a:sym typeface="Nunito Sans"/>
            </a:endParaRPr>
          </a:p>
        </p:txBody>
      </p:sp>
      <p:sp>
        <p:nvSpPr>
          <p:cNvPr id="59" name="Google Shape;59;p16"/>
          <p:cNvSpPr txBox="1"/>
          <p:nvPr/>
        </p:nvSpPr>
        <p:spPr>
          <a:xfrm>
            <a:off x="122842" y="2371384"/>
            <a:ext cx="8494349" cy="10772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Do you have KS4 students who need additional support in maths?</a:t>
            </a:r>
            <a:endParaRPr sz="1400" b="0" i="0" u="none" strike="noStrike" cap="none">
              <a:solidFill>
                <a:srgbClr val="000000"/>
              </a:solidFill>
              <a:latin typeface="Nunito Sans"/>
              <a:ea typeface="Nunito Sans"/>
              <a:cs typeface="Nunito Sans"/>
              <a:sym typeface="Nunito Sans"/>
            </a:endParaRPr>
          </a:p>
        </p:txBody>
      </p:sp>
      <p:sp>
        <p:nvSpPr>
          <p:cNvPr id="60" name="Google Shape;60;p16"/>
          <p:cNvSpPr txBox="1"/>
          <p:nvPr/>
        </p:nvSpPr>
        <p:spPr>
          <a:xfrm>
            <a:off x="122842" y="3501701"/>
            <a:ext cx="5568270"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Our specialist tutors will help students to develop the skills they need to succeed at GCSE in weekly one to one online revision lessons. Trusted by secondary schools across the UK. </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Visit </a:t>
            </a:r>
            <a:r>
              <a:rPr lang="en-GB" sz="1400" b="0" i="0" u="sng" strike="noStrike" cap="none">
                <a:solidFill>
                  <a:schemeClr val="accent1"/>
                </a:solidFill>
                <a:latin typeface="Nunito Sans"/>
                <a:ea typeface="Nunito Sans"/>
                <a:cs typeface="Nunito Sans"/>
                <a:sym typeface="Nunito Sans"/>
                <a:hlinkClick r:id="rId6">
                  <a:extLst>
                    <a:ext uri="{A12FA001-AC4F-418D-AE19-62706E023703}">
                      <ahyp:hlinkClr xmlns:ahyp="http://schemas.microsoft.com/office/drawing/2018/hyperlinkcolor" val="tx"/>
                    </a:ext>
                  </a:extLst>
                </a:hlinkClick>
              </a:rPr>
              <a:t>thirdspacelearning.com</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to find out more.</a:t>
            </a:r>
            <a:endParaRPr/>
          </a:p>
        </p:txBody>
      </p:sp>
      <p:pic>
        <p:nvPicPr>
          <p:cNvPr id="61" name="Google Shape;61;p16" descr="A picture containing logo&#10;&#10;Description automatically generated"/>
          <p:cNvPicPr preferRelativeResize="0"/>
          <p:nvPr/>
        </p:nvPicPr>
        <p:blipFill rotWithShape="1">
          <a:blip r:embed="rId7">
            <a:alphaModFix/>
          </a:blip>
          <a:srcRect/>
          <a:stretch/>
        </p:blipFill>
        <p:spPr>
          <a:xfrm>
            <a:off x="5486400" y="2805726"/>
            <a:ext cx="3650996" cy="2338347"/>
          </a:xfrm>
          <a:prstGeom prst="rect">
            <a:avLst/>
          </a:prstGeom>
          <a:noFill/>
          <a:ln>
            <a:noFill/>
          </a:ln>
        </p:spPr>
      </p:pic>
      <p:pic>
        <p:nvPicPr>
          <p:cNvPr id="62" name="Google Shape;62;p16" descr="Shape&#10;&#10;Description automatically generated with medium confidence"/>
          <p:cNvPicPr preferRelativeResize="0"/>
          <p:nvPr/>
        </p:nvPicPr>
        <p:blipFill rotWithShape="1">
          <a:blip r:embed="rId8">
            <a:alphaModFix/>
          </a:blip>
          <a:srcRect/>
          <a:stretch/>
        </p:blipFill>
        <p:spPr>
          <a:xfrm>
            <a:off x="7146073" y="-15778"/>
            <a:ext cx="1999197" cy="3008376"/>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63"/>
        <p:cNvGrpSpPr/>
        <p:nvPr/>
      </p:nvGrpSpPr>
      <p:grpSpPr>
        <a:xfrm>
          <a:off x="0" y="0"/>
          <a:ext cx="0" cy="0"/>
          <a:chOff x="0" y="0"/>
          <a:chExt cx="0" cy="0"/>
        </a:xfrm>
      </p:grpSpPr>
      <p:sp>
        <p:nvSpPr>
          <p:cNvPr id="64" name="Google Shape;64;p1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65" name="Google Shape;65;p17"/>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66" name="Google Shape;66;p17"/>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67" name="Google Shape;67;p1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68"/>
        <p:cNvGrpSpPr/>
        <p:nvPr/>
      </p:nvGrpSpPr>
      <p:grpSpPr>
        <a:xfrm>
          <a:off x="0" y="0"/>
          <a:ext cx="0" cy="0"/>
          <a:chOff x="0" y="0"/>
          <a:chExt cx="0" cy="0"/>
        </a:xfrm>
      </p:grpSpPr>
      <p:sp>
        <p:nvSpPr>
          <p:cNvPr id="69" name="Google Shape;69;p1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70" name="Google Shape;70;p1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71"/>
        <p:cNvGrpSpPr/>
        <p:nvPr/>
      </p:nvGrpSpPr>
      <p:grpSpPr>
        <a:xfrm>
          <a:off x="0" y="0"/>
          <a:ext cx="0" cy="0"/>
          <a:chOff x="0" y="0"/>
          <a:chExt cx="0" cy="0"/>
        </a:xfrm>
      </p:grpSpPr>
      <p:sp>
        <p:nvSpPr>
          <p:cNvPr id="72" name="Google Shape;72;p19"/>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73" name="Google Shape;73;p19"/>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74" name="Google Shape;74;p1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75"/>
        <p:cNvGrpSpPr/>
        <p:nvPr/>
      </p:nvGrpSpPr>
      <p:grpSpPr>
        <a:xfrm>
          <a:off x="0" y="0"/>
          <a:ext cx="0" cy="0"/>
          <a:chOff x="0" y="0"/>
          <a:chExt cx="0" cy="0"/>
        </a:xfrm>
      </p:grpSpPr>
      <p:sp>
        <p:nvSpPr>
          <p:cNvPr id="76" name="Google Shape;76;p20"/>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77" name="Google Shape;77;p2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9"/>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 id="2147483663" r:id="rId13"/>
    <p:sldLayoutId id="2147483664" r:id="rId14"/>
    <p:sldLayoutId id="2147483665" r:id="rId1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15.xml"/><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15.xml"/><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15.xml"/><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15.xml"/><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15.xml"/><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5.xml"/><Relationship Id="rId1" Type="http://schemas.openxmlformats.org/officeDocument/2006/relationships/slideLayout" Target="../slideLayouts/slideLayout15.xml"/><Relationship Id="rId4" Type="http://schemas.openxmlformats.org/officeDocument/2006/relationships/image" Target="../media/image35.png"/></Relationships>
</file>

<file path=ppt/slides/_rels/slide1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6.xml"/><Relationship Id="rId1" Type="http://schemas.openxmlformats.org/officeDocument/2006/relationships/slideLayout" Target="../slideLayouts/slideLayout15.xml"/><Relationship Id="rId4" Type="http://schemas.openxmlformats.org/officeDocument/2006/relationships/image" Target="../media/image37.png"/></Relationships>
</file>

<file path=ppt/slides/_rels/slide1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7.xml"/><Relationship Id="rId1" Type="http://schemas.openxmlformats.org/officeDocument/2006/relationships/slideLayout" Target="../slideLayouts/slideLayout15.xml"/><Relationship Id="rId4" Type="http://schemas.openxmlformats.org/officeDocument/2006/relationships/image" Target="../media/image39.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15.xml"/><Relationship Id="rId4" Type="http://schemas.openxmlformats.org/officeDocument/2006/relationships/image" Target="../media/image40.pn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15.xml"/><Relationship Id="rId4" Type="http://schemas.openxmlformats.org/officeDocument/2006/relationships/image" Target="../media/image41.png"/></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1.xml"/><Relationship Id="rId1" Type="http://schemas.openxmlformats.org/officeDocument/2006/relationships/slideLayout" Target="../slideLayouts/slideLayout15.xml"/><Relationship Id="rId4" Type="http://schemas.openxmlformats.org/officeDocument/2006/relationships/image" Target="../media/image42.png"/></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15.xml"/><Relationship Id="rId4" Type="http://schemas.openxmlformats.org/officeDocument/2006/relationships/image" Target="../media/image43.png"/></Relationships>
</file>

<file path=ppt/slides/_rels/slide2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3.xml"/><Relationship Id="rId1" Type="http://schemas.openxmlformats.org/officeDocument/2006/relationships/slideLayout" Target="../slideLayouts/slideLayout15.xml"/><Relationship Id="rId4" Type="http://schemas.openxmlformats.org/officeDocument/2006/relationships/image" Target="../media/image45.png"/></Relationships>
</file>

<file path=ppt/slides/_rels/slide2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4.xml"/><Relationship Id="rId1" Type="http://schemas.openxmlformats.org/officeDocument/2006/relationships/slideLayout" Target="../slideLayouts/slideLayout15.xml"/><Relationship Id="rId4" Type="http://schemas.openxmlformats.org/officeDocument/2006/relationships/image" Target="../media/image47.png"/></Relationships>
</file>

<file path=ppt/slides/_rels/slide2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5.xml"/><Relationship Id="rId1" Type="http://schemas.openxmlformats.org/officeDocument/2006/relationships/slideLayout" Target="../slideLayouts/slideLayout15.xml"/><Relationship Id="rId4" Type="http://schemas.openxmlformats.org/officeDocument/2006/relationships/image" Target="../media/image49.png"/></Relationships>
</file>

<file path=ppt/slides/_rels/slide2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6.xml"/><Relationship Id="rId1" Type="http://schemas.openxmlformats.org/officeDocument/2006/relationships/slideLayout" Target="../slideLayouts/slideLayout15.xml"/><Relationship Id="rId4" Type="http://schemas.openxmlformats.org/officeDocument/2006/relationships/image" Target="../media/image51.png"/></Relationships>
</file>

<file path=ppt/slides/_rels/slide2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7.xml"/><Relationship Id="rId1" Type="http://schemas.openxmlformats.org/officeDocument/2006/relationships/slideLayout" Target="../slideLayouts/slideLayout15.xml"/><Relationship Id="rId4" Type="http://schemas.openxmlformats.org/officeDocument/2006/relationships/image" Target="../media/image53.png"/></Relationships>
</file>

<file path=ppt/slides/_rels/slide2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8.xml"/><Relationship Id="rId1" Type="http://schemas.openxmlformats.org/officeDocument/2006/relationships/slideLayout" Target="../slideLayouts/slideLayout15.xml"/><Relationship Id="rId4" Type="http://schemas.openxmlformats.org/officeDocument/2006/relationships/image" Target="../media/image55.png"/></Relationships>
</file>

<file path=ppt/slides/_rels/slide2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9.xml"/><Relationship Id="rId1" Type="http://schemas.openxmlformats.org/officeDocument/2006/relationships/slideLayout" Target="../slideLayouts/slideLayout15.xml"/><Relationship Id="rId4" Type="http://schemas.openxmlformats.org/officeDocument/2006/relationships/image" Target="../media/image57.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30.xml"/><Relationship Id="rId1" Type="http://schemas.openxmlformats.org/officeDocument/2006/relationships/slideLayout" Target="../slideLayouts/slideLayout15.xml"/><Relationship Id="rId4" Type="http://schemas.openxmlformats.org/officeDocument/2006/relationships/image" Target="../media/image59.png"/></Relationships>
</file>

<file path=ppt/slides/_rels/slide31.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31.xml"/><Relationship Id="rId1" Type="http://schemas.openxmlformats.org/officeDocument/2006/relationships/slideLayout" Target="../slideLayouts/slideLayout15.xml"/><Relationship Id="rId4" Type="http://schemas.openxmlformats.org/officeDocument/2006/relationships/image" Target="../media/image61.png"/></Relationships>
</file>

<file path=ppt/slides/_rels/slide32.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2.xml"/><Relationship Id="rId1" Type="http://schemas.openxmlformats.org/officeDocument/2006/relationships/slideLayout" Target="../slideLayouts/slideLayout15.xml"/><Relationship Id="rId4" Type="http://schemas.openxmlformats.org/officeDocument/2006/relationships/image" Target="../media/image63.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15.xml"/><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5.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15.xml"/><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15.xml"/><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15.xml"/><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15.xml"/><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572F8BA9-8430-1C2C-9C0B-4E01D21003A2}"/>
                  </a:ext>
                </a:extLst>
              </p:cNvPr>
              <p:cNvGraphicFramePr/>
              <p:nvPr>
                <p:extLst>
                  <p:ext uri="{D42A27DB-BD31-4B8C-83A1-F6EECF244321}">
                    <p14:modId xmlns:p14="http://schemas.microsoft.com/office/powerpoint/2010/main" val="2818416079"/>
                  </p:ext>
                </p:extLst>
              </p:nvPr>
            </p:nvGraphicFramePr>
            <p:xfrm>
              <a:off x="108044" y="868376"/>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7) Complete the square: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US" sz="2300" b="0" i="1" u="none" strike="noStrike" cap="none" smtClean="0">
                                  <a:solidFill>
                                    <a:schemeClr val="dk1"/>
                                  </a:solidFill>
                                  <a:latin typeface="Cambria Math" panose="02040503050406030204" pitchFamily="18" charset="0"/>
                                  <a:cs typeface="Times New Roman"/>
                                  <a:sym typeface="Times New Roman"/>
                                </a:rPr>
                                <m:t>2+4</m:t>
                              </m:r>
                              <m:r>
                                <a:rPr lang="en-US" sz="2300" b="0" i="1" u="none" strike="noStrike" cap="none" smtClean="0">
                                  <a:solidFill>
                                    <a:schemeClr val="dk1"/>
                                  </a:solidFill>
                                  <a:latin typeface="Cambria Math" panose="02040503050406030204" pitchFamily="18" charset="0"/>
                                  <a:cs typeface="Times New Roman"/>
                                  <a:sym typeface="Times New Roman"/>
                                </a:rPr>
                                <m:t>𝑥</m:t>
                              </m:r>
                              <m:r>
                                <a:rPr lang="en-US" sz="2300" b="0" i="1" u="none" strike="noStrike" cap="none" smtClean="0">
                                  <a:solidFill>
                                    <a:schemeClr val="dk1"/>
                                  </a:solidFill>
                                  <a:latin typeface="Cambria Math" panose="02040503050406030204" pitchFamily="18" charset="0"/>
                                  <a:cs typeface="Times New Roman"/>
                                  <a:sym typeface="Times New Roman"/>
                                </a:rPr>
                                <m:t>−</m:t>
                              </m:r>
                              <m:sSup>
                                <m:sSupPr>
                                  <m:ctrlPr>
                                    <a:rPr lang="en-US" sz="2300" b="0" i="1" u="none" strike="noStrike" cap="none" smtClean="0">
                                      <a:solidFill>
                                        <a:schemeClr val="dk1"/>
                                      </a:solidFill>
                                      <a:latin typeface="Cambria Math" panose="02040503050406030204" pitchFamily="18" charset="0"/>
                                      <a:cs typeface="Times New Roman"/>
                                      <a:sym typeface="Times New Roman"/>
                                    </a:rPr>
                                  </m:ctrlPr>
                                </m:sSupPr>
                                <m:e>
                                  <m:r>
                                    <a:rPr lang="en-US" sz="2300" b="0" i="1" u="none" strike="noStrike" cap="none" smtClean="0">
                                      <a:solidFill>
                                        <a:schemeClr val="dk1"/>
                                      </a:solidFill>
                                      <a:latin typeface="Cambria Math" panose="02040503050406030204" pitchFamily="18" charset="0"/>
                                      <a:cs typeface="Times New Roman"/>
                                      <a:sym typeface="Times New Roman"/>
                                    </a:rPr>
                                    <m:t>𝑥</m:t>
                                  </m:r>
                                </m:e>
                                <m:sup>
                                  <m:r>
                                    <a:rPr lang="en-US" sz="2300" b="0" i="1" u="none" strike="noStrike" cap="none" smtClean="0">
                                      <a:solidFill>
                                        <a:schemeClr val="dk1"/>
                                      </a:solidFill>
                                      <a:latin typeface="Cambria Math" panose="02040503050406030204" pitchFamily="18" charset="0"/>
                                      <a:cs typeface="Times New Roman"/>
                                      <a:sym typeface="Times New Roman"/>
                                    </a:rPr>
                                    <m:t>2</m:t>
                                  </m:r>
                                </m:sup>
                              </m:sSup>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572F8BA9-8430-1C2C-9C0B-4E01D21003A2}"/>
                  </a:ext>
                </a:extLst>
              </p:cNvPr>
              <p:cNvGraphicFramePr/>
              <p:nvPr>
                <p:extLst>
                  <p:ext uri="{D42A27DB-BD31-4B8C-83A1-F6EECF244321}">
                    <p14:modId xmlns:p14="http://schemas.microsoft.com/office/powerpoint/2010/main" val="2818416079"/>
                  </p:ext>
                </p:extLst>
              </p:nvPr>
            </p:nvGraphicFramePr>
            <p:xfrm>
              <a:off x="108044" y="868376"/>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92355629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sSup>
                                <m:sSupPr>
                                  <m:ctrlPr>
                                    <a:rPr lang="en-US" sz="1600" b="0" i="1" smtClean="0">
                                      <a:solidFill>
                                        <a:schemeClr val="tx1"/>
                                      </a:solidFill>
                                      <a:latin typeface="Cambria Math" panose="02040503050406030204" pitchFamily="18" charset="0"/>
                                    </a:rPr>
                                  </m:ctrlPr>
                                </m:sSupPr>
                                <m:e>
                                  <m:d>
                                    <m:dPr>
                                      <m:ctrlPr>
                                        <a:rPr lang="en-US" sz="1600" b="0" i="1" smtClean="0">
                                          <a:solidFill>
                                            <a:schemeClr val="tx1"/>
                                          </a:solidFill>
                                          <a:latin typeface="Cambria Math" panose="02040503050406030204" pitchFamily="18" charset="0"/>
                                        </a:rPr>
                                      </m:ctrlPr>
                                    </m:dPr>
                                    <m:e>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−2</m:t>
                                      </m:r>
                                    </m:e>
                                  </m:d>
                                </m:e>
                                <m:sup>
                                  <m:r>
                                    <a:rPr lang="en-US" sz="1600" b="0" i="1" smtClean="0">
                                      <a:solidFill>
                                        <a:schemeClr val="tx1"/>
                                      </a:solidFill>
                                      <a:latin typeface="Cambria Math" panose="02040503050406030204" pitchFamily="18" charset="0"/>
                                    </a:rPr>
                                    <m:t>2</m:t>
                                  </m:r>
                                </m:sup>
                              </m:sSup>
                              <m:r>
                                <a:rPr lang="en-US" sz="1600" b="0" i="1" smtClean="0">
                                  <a:solidFill>
                                    <a:schemeClr val="tx1"/>
                                  </a:solidFill>
                                  <a:latin typeface="Cambria Math" panose="02040503050406030204" pitchFamily="18" charset="0"/>
                                </a:rPr>
                                <m:t>−6</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a:t>
                          </a:r>
                          <a:r>
                            <a:rPr lang="en-GB" sz="1600" baseline="0" dirty="0">
                              <a:solidFill>
                                <a:schemeClr val="tx1"/>
                              </a:solidFill>
                              <a:latin typeface="Nunito" pitchFamily="2" charset="0"/>
                            </a:rPr>
                            <a:t> </a:t>
                          </a:r>
                          <a14:m>
                            <m:oMath xmlns:m="http://schemas.openxmlformats.org/officeDocument/2006/math">
                              <m:r>
                                <a:rPr lang="en-US" sz="1600" b="0" i="1" baseline="0" smtClean="0">
                                  <a:solidFill>
                                    <a:schemeClr val="tx1"/>
                                  </a:solidFill>
                                  <a:latin typeface="Cambria Math" panose="02040503050406030204" pitchFamily="18" charset="0"/>
                                </a:rPr>
                                <m:t>6−</m:t>
                              </m:r>
                              <m:sSup>
                                <m:sSupPr>
                                  <m:ctrlPr>
                                    <a:rPr lang="en-US" sz="1600" b="0" i="1" baseline="0" smtClean="0">
                                      <a:solidFill>
                                        <a:schemeClr val="tx1"/>
                                      </a:solidFill>
                                      <a:latin typeface="Cambria Math" panose="02040503050406030204" pitchFamily="18" charset="0"/>
                                    </a:rPr>
                                  </m:ctrlPr>
                                </m:sSupPr>
                                <m:e>
                                  <m:d>
                                    <m:dPr>
                                      <m:ctrlPr>
                                        <a:rPr lang="en-US" sz="1600" b="0" i="1" baseline="0" smtClean="0">
                                          <a:solidFill>
                                            <a:schemeClr val="tx1"/>
                                          </a:solidFill>
                                          <a:latin typeface="Cambria Math" panose="02040503050406030204" pitchFamily="18" charset="0"/>
                                        </a:rPr>
                                      </m:ctrlPr>
                                    </m:dPr>
                                    <m:e>
                                      <m:r>
                                        <a:rPr lang="en-US" sz="1600" b="0" i="1" baseline="0" smtClean="0">
                                          <a:solidFill>
                                            <a:schemeClr val="tx1"/>
                                          </a:solidFill>
                                          <a:latin typeface="Cambria Math" panose="02040503050406030204" pitchFamily="18" charset="0"/>
                                        </a:rPr>
                                        <m:t>𝑥</m:t>
                                      </m:r>
                                      <m:r>
                                        <a:rPr lang="en-US" sz="1600" b="0" i="1" baseline="0" smtClean="0">
                                          <a:solidFill>
                                            <a:schemeClr val="tx1"/>
                                          </a:solidFill>
                                          <a:latin typeface="Cambria Math" panose="02040503050406030204" pitchFamily="18" charset="0"/>
                                        </a:rPr>
                                        <m:t>−2</m:t>
                                      </m:r>
                                    </m:e>
                                  </m:d>
                                </m:e>
                                <m:sup>
                                  <m:r>
                                    <a:rPr lang="en-US" sz="1600" b="0" i="1" baseline="0" smtClean="0">
                                      <a:solidFill>
                                        <a:schemeClr val="tx1"/>
                                      </a:solidFill>
                                      <a:latin typeface="Cambria Math" panose="02040503050406030204" pitchFamily="18" charset="0"/>
                                    </a:rPr>
                                    <m:t>2</m:t>
                                  </m:r>
                                </m:sup>
                              </m:sSup>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US" sz="1600" b="0" i="1" smtClean="0">
                                  <a:solidFill>
                                    <a:schemeClr val="tx1"/>
                                  </a:solidFill>
                                  <a:latin typeface="Cambria Math" panose="02040503050406030204" pitchFamily="18" charset="0"/>
                                </a:rPr>
                                <m:t>2+</m:t>
                              </m:r>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(4−</m:t>
                              </m:r>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m:t>
                              </m:r>
                            </m:oMath>
                          </a14:m>
                          <a:endParaRPr lang="en-US"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pitchFamily="2" charset="0"/>
                            </a:rPr>
                            <a:t> </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US" sz="1600" b="0" i="1" smtClean="0">
                                  <a:solidFill>
                                    <a:schemeClr val="tx1"/>
                                  </a:solidFill>
                                  <a:latin typeface="Cambria Math" panose="02040503050406030204" pitchFamily="18" charset="0"/>
                                </a:rPr>
                                <m:t>18−</m:t>
                              </m:r>
                              <m:sSup>
                                <m:sSupPr>
                                  <m:ctrlPr>
                                    <a:rPr lang="en-US" sz="1600" b="0" i="1" smtClean="0">
                                      <a:solidFill>
                                        <a:schemeClr val="tx1"/>
                                      </a:solidFill>
                                      <a:latin typeface="Cambria Math" panose="02040503050406030204" pitchFamily="18" charset="0"/>
                                    </a:rPr>
                                  </m:ctrlPr>
                                </m:sSupPr>
                                <m:e>
                                  <m:d>
                                    <m:dPr>
                                      <m:ctrlPr>
                                        <a:rPr lang="en-US" sz="1600" b="0" i="1" smtClean="0">
                                          <a:solidFill>
                                            <a:schemeClr val="tx1"/>
                                          </a:solidFill>
                                          <a:latin typeface="Cambria Math" panose="02040503050406030204" pitchFamily="18" charset="0"/>
                                        </a:rPr>
                                      </m:ctrlPr>
                                    </m:dPr>
                                    <m:e>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−4</m:t>
                                      </m:r>
                                    </m:e>
                                  </m:d>
                                </m:e>
                                <m:sup>
                                  <m:r>
                                    <a:rPr lang="en-US" sz="1600" b="0" i="1" smtClean="0">
                                      <a:solidFill>
                                        <a:schemeClr val="tx1"/>
                                      </a:solidFill>
                                      <a:latin typeface="Cambria Math" panose="02040503050406030204" pitchFamily="18" charset="0"/>
                                    </a:rPr>
                                    <m:t>2</m:t>
                                  </m:r>
                                </m:sup>
                              </m:sSup>
                            </m:oMath>
                          </a14:m>
                          <a:endParaRPr lang="en-US"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92355629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89CD376D-0ADB-5BEA-67D6-24D4F87CBC79}"/>
              </a:ext>
            </a:extLst>
          </p:cNvPr>
          <p:cNvSpPr txBox="1"/>
          <p:nvPr/>
        </p:nvSpPr>
        <p:spPr>
          <a:xfrm>
            <a:off x="169849" y="378100"/>
            <a:ext cx="551281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Completing the Square</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7728738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572F8BA9-8430-1C2C-9C0B-4E01D21003A2}"/>
                  </a:ext>
                </a:extLst>
              </p:cNvPr>
              <p:cNvGraphicFramePr/>
              <p:nvPr>
                <p:extLst>
                  <p:ext uri="{D42A27DB-BD31-4B8C-83A1-F6EECF244321}">
                    <p14:modId xmlns:p14="http://schemas.microsoft.com/office/powerpoint/2010/main" val="4213849881"/>
                  </p:ext>
                </p:extLst>
              </p:nvPr>
            </p:nvGraphicFramePr>
            <p:xfrm>
              <a:off x="108044" y="868376"/>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8) Complete the square: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US" sz="2300" b="0" i="1" u="none" strike="noStrike" cap="none" smtClean="0">
                                  <a:solidFill>
                                    <a:schemeClr val="dk1"/>
                                  </a:solidFill>
                                  <a:latin typeface="Cambria Math" panose="02040503050406030204" pitchFamily="18" charset="0"/>
                                  <a:cs typeface="Times New Roman"/>
                                  <a:sym typeface="Times New Roman"/>
                                </a:rPr>
                                <m:t>1−3</m:t>
                              </m:r>
                              <m:r>
                                <a:rPr lang="en-US" sz="2300" b="0" i="1" u="none" strike="noStrike" cap="none" smtClean="0">
                                  <a:solidFill>
                                    <a:schemeClr val="dk1"/>
                                  </a:solidFill>
                                  <a:latin typeface="Cambria Math" panose="02040503050406030204" pitchFamily="18" charset="0"/>
                                  <a:cs typeface="Times New Roman"/>
                                  <a:sym typeface="Times New Roman"/>
                                </a:rPr>
                                <m:t>𝑥</m:t>
                              </m:r>
                              <m:r>
                                <a:rPr lang="en-US" sz="2300" b="0" i="1" u="none" strike="noStrike" cap="none" smtClean="0">
                                  <a:solidFill>
                                    <a:schemeClr val="dk1"/>
                                  </a:solidFill>
                                  <a:latin typeface="Cambria Math" panose="02040503050406030204" pitchFamily="18" charset="0"/>
                                  <a:cs typeface="Times New Roman"/>
                                  <a:sym typeface="Times New Roman"/>
                                </a:rPr>
                                <m:t>−</m:t>
                              </m:r>
                              <m:sSup>
                                <m:sSupPr>
                                  <m:ctrlPr>
                                    <a:rPr lang="en-US" sz="2300" b="0" i="1" u="none" strike="noStrike" cap="none" smtClean="0">
                                      <a:solidFill>
                                        <a:schemeClr val="dk1"/>
                                      </a:solidFill>
                                      <a:latin typeface="Cambria Math" panose="02040503050406030204" pitchFamily="18" charset="0"/>
                                      <a:cs typeface="Times New Roman"/>
                                      <a:sym typeface="Times New Roman"/>
                                    </a:rPr>
                                  </m:ctrlPr>
                                </m:sSupPr>
                                <m:e>
                                  <m:r>
                                    <a:rPr lang="en-US" sz="2300" b="0" i="1" u="none" strike="noStrike" cap="none" smtClean="0">
                                      <a:solidFill>
                                        <a:schemeClr val="dk1"/>
                                      </a:solidFill>
                                      <a:latin typeface="Cambria Math" panose="02040503050406030204" pitchFamily="18" charset="0"/>
                                      <a:cs typeface="Times New Roman"/>
                                      <a:sym typeface="Times New Roman"/>
                                    </a:rPr>
                                    <m:t>𝑥</m:t>
                                  </m:r>
                                </m:e>
                                <m:sup>
                                  <m:r>
                                    <a:rPr lang="en-US" sz="2300" b="0" i="1" u="none" strike="noStrike" cap="none" smtClean="0">
                                      <a:solidFill>
                                        <a:schemeClr val="dk1"/>
                                      </a:solidFill>
                                      <a:latin typeface="Cambria Math" panose="02040503050406030204" pitchFamily="18" charset="0"/>
                                      <a:cs typeface="Times New Roman"/>
                                      <a:sym typeface="Times New Roman"/>
                                    </a:rPr>
                                    <m:t>2</m:t>
                                  </m:r>
                                </m:sup>
                              </m:sSup>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572F8BA9-8430-1C2C-9C0B-4E01D21003A2}"/>
                  </a:ext>
                </a:extLst>
              </p:cNvPr>
              <p:cNvGraphicFramePr/>
              <p:nvPr>
                <p:extLst>
                  <p:ext uri="{D42A27DB-BD31-4B8C-83A1-F6EECF244321}">
                    <p14:modId xmlns:p14="http://schemas.microsoft.com/office/powerpoint/2010/main" val="4213849881"/>
                  </p:ext>
                </p:extLst>
              </p:nvPr>
            </p:nvGraphicFramePr>
            <p:xfrm>
              <a:off x="108044" y="868376"/>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377702264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US" sz="1600" b="0" i="1" smtClean="0">
                                  <a:solidFill>
                                    <a:schemeClr val="tx1"/>
                                  </a:solidFill>
                                  <a:latin typeface="Cambria Math" panose="02040503050406030204" pitchFamily="18" charset="0"/>
                                </a:rPr>
                                <m:t>1−</m:t>
                              </m:r>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(3+</m:t>
                              </m:r>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m:t>
                              </m:r>
                            </m:oMath>
                          </a14:m>
                          <a:endParaRPr lang="en-GB" sz="1400" dirty="0">
                            <a:solidFill>
                              <a:schemeClr val="tx1"/>
                            </a:solidFill>
                            <a:latin typeface="Nunito" pitchFamily="2" charset="0"/>
                          </a:endParaRPr>
                        </a:p>
                        <a:p>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a:t>
                          </a:r>
                          <a:r>
                            <a:rPr lang="en-GB" sz="1600" baseline="0" dirty="0">
                              <a:solidFill>
                                <a:schemeClr val="tx1"/>
                              </a:solidFill>
                              <a:latin typeface="Nunito" pitchFamily="2" charset="0"/>
                            </a:rPr>
                            <a:t> </a:t>
                          </a:r>
                          <a14:m>
                            <m:oMath xmlns:m="http://schemas.openxmlformats.org/officeDocument/2006/math">
                              <m:f>
                                <m:fPr>
                                  <m:ctrlPr>
                                    <a:rPr lang="en-US" sz="1600" b="0" i="1" baseline="0" smtClean="0">
                                      <a:solidFill>
                                        <a:schemeClr val="tx1"/>
                                      </a:solidFill>
                                      <a:latin typeface="Cambria Math" panose="02040503050406030204" pitchFamily="18" charset="0"/>
                                    </a:rPr>
                                  </m:ctrlPr>
                                </m:fPr>
                                <m:num>
                                  <m:r>
                                    <a:rPr lang="en-US" sz="1600" b="0" i="1" baseline="0" smtClean="0">
                                      <a:solidFill>
                                        <a:schemeClr val="tx1"/>
                                      </a:solidFill>
                                      <a:latin typeface="Cambria Math" panose="02040503050406030204" pitchFamily="18" charset="0"/>
                                    </a:rPr>
                                    <m:t>13</m:t>
                                  </m:r>
                                </m:num>
                                <m:den>
                                  <m:r>
                                    <a:rPr lang="en-US" sz="1600" b="0" i="1" baseline="0" smtClean="0">
                                      <a:solidFill>
                                        <a:schemeClr val="tx1"/>
                                      </a:solidFill>
                                      <a:latin typeface="Cambria Math" panose="02040503050406030204" pitchFamily="18" charset="0"/>
                                    </a:rPr>
                                    <m:t>4</m:t>
                                  </m:r>
                                </m:den>
                              </m:f>
                              <m:r>
                                <a:rPr lang="en-US" sz="1600" b="0" i="1" baseline="0" smtClean="0">
                                  <a:solidFill>
                                    <a:schemeClr val="tx1"/>
                                  </a:solidFill>
                                  <a:latin typeface="Cambria Math" panose="02040503050406030204" pitchFamily="18" charset="0"/>
                                </a:rPr>
                                <m:t>+</m:t>
                              </m:r>
                              <m:sSup>
                                <m:sSupPr>
                                  <m:ctrlPr>
                                    <a:rPr lang="en-US" sz="1600" b="0" i="1" baseline="0" smtClean="0">
                                      <a:solidFill>
                                        <a:schemeClr val="tx1"/>
                                      </a:solidFill>
                                      <a:latin typeface="Cambria Math" panose="02040503050406030204" pitchFamily="18" charset="0"/>
                                    </a:rPr>
                                  </m:ctrlPr>
                                </m:sSupPr>
                                <m:e>
                                  <m:d>
                                    <m:dPr>
                                      <m:ctrlPr>
                                        <a:rPr lang="en-US" sz="1600" b="0" i="1" baseline="0" smtClean="0">
                                          <a:solidFill>
                                            <a:schemeClr val="tx1"/>
                                          </a:solidFill>
                                          <a:latin typeface="Cambria Math" panose="02040503050406030204" pitchFamily="18" charset="0"/>
                                        </a:rPr>
                                      </m:ctrlPr>
                                    </m:dPr>
                                    <m:e>
                                      <m:r>
                                        <a:rPr lang="en-US" sz="1600" b="0" i="1" baseline="0" smtClean="0">
                                          <a:solidFill>
                                            <a:schemeClr val="tx1"/>
                                          </a:solidFill>
                                          <a:latin typeface="Cambria Math" panose="02040503050406030204" pitchFamily="18" charset="0"/>
                                        </a:rPr>
                                        <m:t>𝑥</m:t>
                                      </m:r>
                                      <m:r>
                                        <a:rPr lang="en-US" sz="1600" b="0" i="1" baseline="0" smtClean="0">
                                          <a:solidFill>
                                            <a:schemeClr val="tx1"/>
                                          </a:solidFill>
                                          <a:latin typeface="Cambria Math" panose="02040503050406030204" pitchFamily="18" charset="0"/>
                                        </a:rPr>
                                        <m:t>−</m:t>
                                      </m:r>
                                      <m:f>
                                        <m:fPr>
                                          <m:ctrlPr>
                                            <a:rPr lang="en-US" sz="1600" b="0" i="1" baseline="0" smtClean="0">
                                              <a:solidFill>
                                                <a:schemeClr val="tx1"/>
                                              </a:solidFill>
                                              <a:latin typeface="Cambria Math" panose="02040503050406030204" pitchFamily="18" charset="0"/>
                                            </a:rPr>
                                          </m:ctrlPr>
                                        </m:fPr>
                                        <m:num>
                                          <m:r>
                                            <a:rPr lang="en-US" sz="1600" b="0" i="1" baseline="0" smtClean="0">
                                              <a:solidFill>
                                                <a:schemeClr val="tx1"/>
                                              </a:solidFill>
                                              <a:latin typeface="Cambria Math" panose="02040503050406030204" pitchFamily="18" charset="0"/>
                                            </a:rPr>
                                            <m:t>3</m:t>
                                          </m:r>
                                        </m:num>
                                        <m:den>
                                          <m:r>
                                            <a:rPr lang="en-US" sz="1600" b="0" i="1" baseline="0" smtClean="0">
                                              <a:solidFill>
                                                <a:schemeClr val="tx1"/>
                                              </a:solidFill>
                                              <a:latin typeface="Cambria Math" panose="02040503050406030204" pitchFamily="18" charset="0"/>
                                            </a:rPr>
                                            <m:t>2</m:t>
                                          </m:r>
                                        </m:den>
                                      </m:f>
                                    </m:e>
                                  </m:d>
                                </m:e>
                                <m:sup>
                                  <m:r>
                                    <a:rPr lang="en-US" sz="1600" b="0" i="1" baseline="0" smtClean="0">
                                      <a:solidFill>
                                        <a:schemeClr val="tx1"/>
                                      </a:solidFill>
                                      <a:latin typeface="Cambria Math" panose="02040503050406030204" pitchFamily="18" charset="0"/>
                                    </a:rPr>
                                    <m:t>2</m:t>
                                  </m:r>
                                </m:sup>
                              </m:sSup>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f>
                                <m:fPr>
                                  <m:ctrlPr>
                                    <a:rPr lang="en-US" sz="1600" b="0" i="1" smtClean="0">
                                      <a:solidFill>
                                        <a:schemeClr val="tx1"/>
                                      </a:solidFill>
                                      <a:latin typeface="Cambria Math" panose="02040503050406030204" pitchFamily="18" charset="0"/>
                                    </a:rPr>
                                  </m:ctrlPr>
                                </m:fPr>
                                <m:num>
                                  <m:r>
                                    <a:rPr lang="en-US" sz="1600" b="0" i="1" smtClean="0">
                                      <a:solidFill>
                                        <a:schemeClr val="tx1"/>
                                      </a:solidFill>
                                      <a:latin typeface="Cambria Math" panose="02040503050406030204" pitchFamily="18" charset="0"/>
                                    </a:rPr>
                                    <m:t>3</m:t>
                                  </m:r>
                                </m:num>
                                <m:den>
                                  <m:r>
                                    <a:rPr lang="en-US" sz="1600" b="0" i="1" smtClean="0">
                                      <a:solidFill>
                                        <a:schemeClr val="tx1"/>
                                      </a:solidFill>
                                      <a:latin typeface="Cambria Math" panose="02040503050406030204" pitchFamily="18" charset="0"/>
                                    </a:rPr>
                                    <m:t>4</m:t>
                                  </m:r>
                                </m:den>
                              </m:f>
                              <m:r>
                                <a:rPr lang="en-US" sz="1600" b="0" i="1" smtClean="0">
                                  <a:solidFill>
                                    <a:schemeClr val="tx1"/>
                                  </a:solidFill>
                                  <a:latin typeface="Cambria Math" panose="02040503050406030204" pitchFamily="18" charset="0"/>
                                </a:rPr>
                                <m:t>−</m:t>
                              </m:r>
                              <m:sSup>
                                <m:sSupPr>
                                  <m:ctrlPr>
                                    <a:rPr lang="en-US" sz="1400" b="0" i="1" baseline="0" smtClean="0">
                                      <a:solidFill>
                                        <a:schemeClr val="tx1"/>
                                      </a:solidFill>
                                      <a:latin typeface="Cambria Math" panose="02040503050406030204" pitchFamily="18" charset="0"/>
                                    </a:rPr>
                                  </m:ctrlPr>
                                </m:sSupPr>
                                <m:e>
                                  <m:d>
                                    <m:dPr>
                                      <m:ctrlPr>
                                        <a:rPr lang="en-US" sz="1400" b="0" i="1" baseline="0" smtClean="0">
                                          <a:solidFill>
                                            <a:schemeClr val="tx1"/>
                                          </a:solidFill>
                                          <a:latin typeface="Cambria Math" panose="02040503050406030204" pitchFamily="18" charset="0"/>
                                        </a:rPr>
                                      </m:ctrlPr>
                                    </m:dPr>
                                    <m:e>
                                      <m:r>
                                        <a:rPr lang="en-US" sz="1400" b="0" i="1" baseline="0" smtClean="0">
                                          <a:solidFill>
                                            <a:schemeClr val="tx1"/>
                                          </a:solidFill>
                                          <a:latin typeface="Cambria Math" panose="02040503050406030204" pitchFamily="18" charset="0"/>
                                        </a:rPr>
                                        <m:t>𝑥</m:t>
                                      </m:r>
                                      <m:r>
                                        <a:rPr lang="en-US" sz="1400" b="0" i="1" baseline="0" smtClean="0">
                                          <a:solidFill>
                                            <a:schemeClr val="tx1"/>
                                          </a:solidFill>
                                          <a:latin typeface="Cambria Math" panose="02040503050406030204" pitchFamily="18" charset="0"/>
                                        </a:rPr>
                                        <m:t>+</m:t>
                                      </m:r>
                                      <m:f>
                                        <m:fPr>
                                          <m:ctrlPr>
                                            <a:rPr lang="en-US" sz="1400" b="0" i="1" baseline="0" smtClean="0">
                                              <a:solidFill>
                                                <a:schemeClr val="tx1"/>
                                              </a:solidFill>
                                              <a:latin typeface="Cambria Math" panose="02040503050406030204" pitchFamily="18" charset="0"/>
                                            </a:rPr>
                                          </m:ctrlPr>
                                        </m:fPr>
                                        <m:num>
                                          <m:r>
                                            <a:rPr lang="en-US" sz="1400" b="0" i="1" baseline="0" smtClean="0">
                                              <a:solidFill>
                                                <a:schemeClr val="tx1"/>
                                              </a:solidFill>
                                              <a:latin typeface="Cambria Math" panose="02040503050406030204" pitchFamily="18" charset="0"/>
                                            </a:rPr>
                                            <m:t>3</m:t>
                                          </m:r>
                                        </m:num>
                                        <m:den>
                                          <m:r>
                                            <a:rPr lang="en-US" sz="1400" b="0" i="1" baseline="0" smtClean="0">
                                              <a:solidFill>
                                                <a:schemeClr val="tx1"/>
                                              </a:solidFill>
                                              <a:latin typeface="Cambria Math" panose="02040503050406030204" pitchFamily="18" charset="0"/>
                                            </a:rPr>
                                            <m:t>2</m:t>
                                          </m:r>
                                        </m:den>
                                      </m:f>
                                    </m:e>
                                  </m:d>
                                </m:e>
                                <m:sup>
                                  <m:r>
                                    <a:rPr lang="en-US" sz="1400" b="0" i="1" baseline="0" smtClean="0">
                                      <a:solidFill>
                                        <a:schemeClr val="tx1"/>
                                      </a:solidFill>
                                      <a:latin typeface="Cambria Math" panose="02040503050406030204" pitchFamily="18" charset="0"/>
                                    </a:rPr>
                                    <m:t>2</m:t>
                                  </m:r>
                                </m:sup>
                              </m:sSup>
                            </m:oMath>
                          </a14:m>
                          <a:endParaRPr lang="en-US"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pitchFamily="2" charset="0"/>
                            </a:rPr>
                            <a:t> </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f>
                                <m:fPr>
                                  <m:ctrlPr>
                                    <a:rPr lang="en-US" sz="1600" b="0" i="1" smtClean="0">
                                      <a:solidFill>
                                        <a:schemeClr val="tx1"/>
                                      </a:solidFill>
                                      <a:latin typeface="Cambria Math" panose="02040503050406030204" pitchFamily="18" charset="0"/>
                                    </a:rPr>
                                  </m:ctrlPr>
                                </m:fPr>
                                <m:num>
                                  <m:r>
                                    <a:rPr lang="en-US" sz="1600" b="0" i="1" smtClean="0">
                                      <a:solidFill>
                                        <a:schemeClr val="tx1"/>
                                      </a:solidFill>
                                      <a:latin typeface="Cambria Math" panose="02040503050406030204" pitchFamily="18" charset="0"/>
                                    </a:rPr>
                                    <m:t>13</m:t>
                                  </m:r>
                                </m:num>
                                <m:den>
                                  <m:r>
                                    <a:rPr lang="en-US" sz="1600" b="0" i="1" smtClean="0">
                                      <a:solidFill>
                                        <a:schemeClr val="tx1"/>
                                      </a:solidFill>
                                      <a:latin typeface="Cambria Math" panose="02040503050406030204" pitchFamily="18" charset="0"/>
                                    </a:rPr>
                                    <m:t>4</m:t>
                                  </m:r>
                                </m:den>
                              </m:f>
                              <m:r>
                                <a:rPr lang="en-US" sz="1600" b="0" i="1" smtClean="0">
                                  <a:solidFill>
                                    <a:schemeClr val="tx1"/>
                                  </a:solidFill>
                                  <a:latin typeface="Cambria Math" panose="02040503050406030204" pitchFamily="18" charset="0"/>
                                </a:rPr>
                                <m:t>−</m:t>
                              </m:r>
                              <m:sSup>
                                <m:sSupPr>
                                  <m:ctrlPr>
                                    <a:rPr lang="en-US" sz="1600" b="0" i="1" baseline="0" smtClean="0">
                                      <a:solidFill>
                                        <a:schemeClr val="tx1"/>
                                      </a:solidFill>
                                      <a:latin typeface="Cambria Math" panose="02040503050406030204" pitchFamily="18" charset="0"/>
                                    </a:rPr>
                                  </m:ctrlPr>
                                </m:sSupPr>
                                <m:e>
                                  <m:d>
                                    <m:dPr>
                                      <m:ctrlPr>
                                        <a:rPr lang="en-US" sz="1600" b="0" i="1" baseline="0" smtClean="0">
                                          <a:solidFill>
                                            <a:schemeClr val="tx1"/>
                                          </a:solidFill>
                                          <a:latin typeface="Cambria Math" panose="02040503050406030204" pitchFamily="18" charset="0"/>
                                        </a:rPr>
                                      </m:ctrlPr>
                                    </m:dPr>
                                    <m:e>
                                      <m:r>
                                        <a:rPr lang="en-US" sz="1600" b="0" i="1" baseline="0" smtClean="0">
                                          <a:solidFill>
                                            <a:schemeClr val="tx1"/>
                                          </a:solidFill>
                                          <a:latin typeface="Cambria Math" panose="02040503050406030204" pitchFamily="18" charset="0"/>
                                        </a:rPr>
                                        <m:t>𝑥</m:t>
                                      </m:r>
                                      <m:r>
                                        <a:rPr lang="en-GB" sz="1600" b="0" i="1" baseline="0" smtClean="0">
                                          <a:solidFill>
                                            <a:schemeClr val="tx1"/>
                                          </a:solidFill>
                                          <a:latin typeface="Cambria Math" panose="02040503050406030204" pitchFamily="18" charset="0"/>
                                        </a:rPr>
                                        <m:t>+</m:t>
                                      </m:r>
                                      <m:f>
                                        <m:fPr>
                                          <m:ctrlPr>
                                            <a:rPr lang="en-US" sz="1600" b="0" i="1" baseline="0" smtClean="0">
                                              <a:solidFill>
                                                <a:schemeClr val="tx1"/>
                                              </a:solidFill>
                                              <a:latin typeface="Cambria Math" panose="02040503050406030204" pitchFamily="18" charset="0"/>
                                            </a:rPr>
                                          </m:ctrlPr>
                                        </m:fPr>
                                        <m:num>
                                          <m:r>
                                            <a:rPr lang="en-US" sz="1600" b="0" i="1" baseline="0" smtClean="0">
                                              <a:solidFill>
                                                <a:schemeClr val="tx1"/>
                                              </a:solidFill>
                                              <a:latin typeface="Cambria Math" panose="02040503050406030204" pitchFamily="18" charset="0"/>
                                            </a:rPr>
                                            <m:t>3</m:t>
                                          </m:r>
                                        </m:num>
                                        <m:den>
                                          <m:r>
                                            <a:rPr lang="en-US" sz="1600" b="0" i="1" baseline="0" smtClean="0">
                                              <a:solidFill>
                                                <a:schemeClr val="tx1"/>
                                              </a:solidFill>
                                              <a:latin typeface="Cambria Math" panose="02040503050406030204" pitchFamily="18" charset="0"/>
                                            </a:rPr>
                                            <m:t>2</m:t>
                                          </m:r>
                                        </m:den>
                                      </m:f>
                                    </m:e>
                                  </m:d>
                                </m:e>
                                <m:sup>
                                  <m:r>
                                    <a:rPr lang="en-US" sz="1600" b="0" i="1" baseline="0" smtClean="0">
                                      <a:solidFill>
                                        <a:schemeClr val="tx1"/>
                                      </a:solidFill>
                                      <a:latin typeface="Cambria Math" panose="02040503050406030204" pitchFamily="18" charset="0"/>
                                    </a:rPr>
                                    <m:t>2</m:t>
                                  </m:r>
                                </m:sup>
                              </m:sSup>
                            </m:oMath>
                          </a14:m>
                          <a:endParaRPr lang="en-US"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pitchFamily="2" charset="0"/>
                            </a:rPr>
                            <a:t> </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377702264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89CD376D-0ADB-5BEA-67D6-24D4F87CBC79}"/>
              </a:ext>
            </a:extLst>
          </p:cNvPr>
          <p:cNvSpPr txBox="1"/>
          <p:nvPr/>
        </p:nvSpPr>
        <p:spPr>
          <a:xfrm>
            <a:off x="169849" y="378100"/>
            <a:ext cx="551281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Completing the Square</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7973475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572F8BA9-8430-1C2C-9C0B-4E01D21003A2}"/>
                  </a:ext>
                </a:extLst>
              </p:cNvPr>
              <p:cNvGraphicFramePr/>
              <p:nvPr>
                <p:extLst>
                  <p:ext uri="{D42A27DB-BD31-4B8C-83A1-F6EECF244321}">
                    <p14:modId xmlns:p14="http://schemas.microsoft.com/office/powerpoint/2010/main" val="3668601173"/>
                  </p:ext>
                </p:extLst>
              </p:nvPr>
            </p:nvGraphicFramePr>
            <p:xfrm>
              <a:off x="108044" y="868376"/>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9) Complete the square: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US" sz="2300" b="0" i="1" u="none" strike="noStrike" cap="none" smtClean="0">
                                  <a:solidFill>
                                    <a:schemeClr val="dk1"/>
                                  </a:solidFill>
                                  <a:latin typeface="Cambria Math" panose="02040503050406030204" pitchFamily="18" charset="0"/>
                                  <a:cs typeface="Times New Roman"/>
                                  <a:sym typeface="Times New Roman"/>
                                </a:rPr>
                                <m:t>3</m:t>
                              </m:r>
                              <m:sSup>
                                <m:sSupPr>
                                  <m:ctrlPr>
                                    <a:rPr lang="en-US" sz="2300" b="0" i="1" u="none" strike="noStrike" cap="none" smtClean="0">
                                      <a:solidFill>
                                        <a:schemeClr val="dk1"/>
                                      </a:solidFill>
                                      <a:latin typeface="Cambria Math" panose="02040503050406030204" pitchFamily="18" charset="0"/>
                                      <a:cs typeface="Times New Roman"/>
                                      <a:sym typeface="Times New Roman"/>
                                    </a:rPr>
                                  </m:ctrlPr>
                                </m:sSupPr>
                                <m:e>
                                  <m:r>
                                    <a:rPr lang="en-US" sz="2300" b="0" i="1" u="none" strike="noStrike" cap="none" smtClean="0">
                                      <a:solidFill>
                                        <a:schemeClr val="dk1"/>
                                      </a:solidFill>
                                      <a:latin typeface="Cambria Math" panose="02040503050406030204" pitchFamily="18" charset="0"/>
                                      <a:cs typeface="Times New Roman"/>
                                      <a:sym typeface="Times New Roman"/>
                                    </a:rPr>
                                    <m:t>𝑥</m:t>
                                  </m:r>
                                </m:e>
                                <m:sup>
                                  <m:r>
                                    <a:rPr lang="en-US" sz="2300" b="0" i="1" u="none" strike="noStrike" cap="none" smtClean="0">
                                      <a:solidFill>
                                        <a:schemeClr val="dk1"/>
                                      </a:solidFill>
                                      <a:latin typeface="Cambria Math" panose="02040503050406030204" pitchFamily="18" charset="0"/>
                                      <a:cs typeface="Times New Roman"/>
                                      <a:sym typeface="Times New Roman"/>
                                    </a:rPr>
                                    <m:t>2</m:t>
                                  </m:r>
                                </m:sup>
                              </m:sSup>
                              <m:r>
                                <a:rPr lang="en-US" sz="2300" b="0" i="1" u="none" strike="noStrike" cap="none" smtClean="0">
                                  <a:solidFill>
                                    <a:schemeClr val="dk1"/>
                                  </a:solidFill>
                                  <a:latin typeface="Cambria Math" panose="02040503050406030204" pitchFamily="18" charset="0"/>
                                  <a:cs typeface="Times New Roman"/>
                                  <a:sym typeface="Times New Roman"/>
                                </a:rPr>
                                <m:t>+4</m:t>
                              </m:r>
                              <m:r>
                                <a:rPr lang="en-US" sz="2300" b="0" i="1" u="none" strike="noStrike" cap="none" smtClean="0">
                                  <a:solidFill>
                                    <a:schemeClr val="dk1"/>
                                  </a:solidFill>
                                  <a:latin typeface="Cambria Math" panose="02040503050406030204" pitchFamily="18" charset="0"/>
                                  <a:cs typeface="Times New Roman"/>
                                  <a:sym typeface="Times New Roman"/>
                                </a:rPr>
                                <m:t>𝑥</m:t>
                              </m:r>
                              <m:r>
                                <a:rPr lang="en-US" sz="2300" b="0" i="1" u="none" strike="noStrike" cap="none" smtClean="0">
                                  <a:solidFill>
                                    <a:schemeClr val="dk1"/>
                                  </a:solidFill>
                                  <a:latin typeface="Cambria Math" panose="02040503050406030204" pitchFamily="18" charset="0"/>
                                  <a:cs typeface="Times New Roman"/>
                                  <a:sym typeface="Times New Roman"/>
                                </a:rPr>
                                <m:t>−1</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572F8BA9-8430-1C2C-9C0B-4E01D21003A2}"/>
                  </a:ext>
                </a:extLst>
              </p:cNvPr>
              <p:cNvGraphicFramePr/>
              <p:nvPr>
                <p:extLst>
                  <p:ext uri="{D42A27DB-BD31-4B8C-83A1-F6EECF244321}">
                    <p14:modId xmlns:p14="http://schemas.microsoft.com/office/powerpoint/2010/main" val="3668601173"/>
                  </p:ext>
                </p:extLst>
              </p:nvPr>
            </p:nvGraphicFramePr>
            <p:xfrm>
              <a:off x="108044" y="868376"/>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1182378531"/>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US" sz="1600" b="0" i="1" smtClean="0">
                                  <a:solidFill>
                                    <a:schemeClr val="tx1"/>
                                  </a:solidFill>
                                  <a:latin typeface="Cambria Math" panose="02040503050406030204" pitchFamily="18" charset="0"/>
                                </a:rPr>
                                <m:t>3</m:t>
                              </m:r>
                              <m:sSup>
                                <m:sSupPr>
                                  <m:ctrlPr>
                                    <a:rPr lang="en-US" sz="1600" b="0" i="1" smtClean="0">
                                      <a:solidFill>
                                        <a:schemeClr val="tx1"/>
                                      </a:solidFill>
                                      <a:latin typeface="Cambria Math" panose="02040503050406030204" pitchFamily="18" charset="0"/>
                                    </a:rPr>
                                  </m:ctrlPr>
                                </m:sSupPr>
                                <m:e>
                                  <m:d>
                                    <m:dPr>
                                      <m:ctrlPr>
                                        <a:rPr lang="en-US" sz="1600" b="0" i="1" smtClean="0">
                                          <a:solidFill>
                                            <a:schemeClr val="tx1"/>
                                          </a:solidFill>
                                          <a:latin typeface="Cambria Math" panose="02040503050406030204" pitchFamily="18" charset="0"/>
                                        </a:rPr>
                                      </m:ctrlPr>
                                    </m:dPr>
                                    <m:e>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m:t>
                                      </m:r>
                                      <m:f>
                                        <m:fPr>
                                          <m:ctrlPr>
                                            <a:rPr lang="en-US" sz="1600" b="0" i="1" smtClean="0">
                                              <a:solidFill>
                                                <a:schemeClr val="tx1"/>
                                              </a:solidFill>
                                              <a:latin typeface="Cambria Math" panose="02040503050406030204" pitchFamily="18" charset="0"/>
                                            </a:rPr>
                                          </m:ctrlPr>
                                        </m:fPr>
                                        <m:num>
                                          <m:r>
                                            <a:rPr lang="en-US" sz="1600" b="0" i="1" smtClean="0">
                                              <a:solidFill>
                                                <a:schemeClr val="tx1"/>
                                              </a:solidFill>
                                              <a:latin typeface="Cambria Math" panose="02040503050406030204" pitchFamily="18" charset="0"/>
                                            </a:rPr>
                                            <m:t>2</m:t>
                                          </m:r>
                                        </m:num>
                                        <m:den>
                                          <m:r>
                                            <a:rPr lang="en-US" sz="1600" b="0" i="1" smtClean="0">
                                              <a:solidFill>
                                                <a:schemeClr val="tx1"/>
                                              </a:solidFill>
                                              <a:latin typeface="Cambria Math" panose="02040503050406030204" pitchFamily="18" charset="0"/>
                                            </a:rPr>
                                            <m:t>3</m:t>
                                          </m:r>
                                        </m:den>
                                      </m:f>
                                    </m:e>
                                  </m:d>
                                </m:e>
                                <m:sup>
                                  <m:r>
                                    <a:rPr lang="en-US" sz="1600" b="0" i="1" smtClean="0">
                                      <a:solidFill>
                                        <a:schemeClr val="tx1"/>
                                      </a:solidFill>
                                      <a:latin typeface="Cambria Math" panose="02040503050406030204" pitchFamily="18" charset="0"/>
                                    </a:rPr>
                                    <m:t>2</m:t>
                                  </m:r>
                                </m:sup>
                              </m:sSup>
                              <m:r>
                                <a:rPr lang="en-US" sz="1600" b="0" i="1" smtClean="0">
                                  <a:solidFill>
                                    <a:schemeClr val="tx1"/>
                                  </a:solidFill>
                                  <a:latin typeface="Cambria Math" panose="02040503050406030204" pitchFamily="18" charset="0"/>
                                </a:rPr>
                                <m:t>−</m:t>
                              </m:r>
                              <m:f>
                                <m:fPr>
                                  <m:ctrlPr>
                                    <a:rPr lang="en-US" sz="1600" b="0" i="1" smtClean="0">
                                      <a:solidFill>
                                        <a:schemeClr val="tx1"/>
                                      </a:solidFill>
                                      <a:latin typeface="Cambria Math" panose="02040503050406030204" pitchFamily="18" charset="0"/>
                                    </a:rPr>
                                  </m:ctrlPr>
                                </m:fPr>
                                <m:num>
                                  <m:r>
                                    <a:rPr lang="en-US" sz="1600" b="0" i="1" smtClean="0">
                                      <a:solidFill>
                                        <a:schemeClr val="tx1"/>
                                      </a:solidFill>
                                      <a:latin typeface="Cambria Math" panose="02040503050406030204" pitchFamily="18" charset="0"/>
                                    </a:rPr>
                                    <m:t>7</m:t>
                                  </m:r>
                                </m:num>
                                <m:den>
                                  <m:r>
                                    <a:rPr lang="en-US" sz="1600" b="0" i="1" smtClean="0">
                                      <a:solidFill>
                                        <a:schemeClr val="tx1"/>
                                      </a:solidFill>
                                      <a:latin typeface="Cambria Math" panose="02040503050406030204" pitchFamily="18" charset="0"/>
                                    </a:rPr>
                                    <m:t>9</m:t>
                                  </m:r>
                                </m:den>
                              </m:f>
                            </m:oMath>
                          </a14:m>
                          <a:endParaRPr lang="en-GB" sz="1400" dirty="0">
                            <a:solidFill>
                              <a:schemeClr val="tx1"/>
                            </a:solidFill>
                            <a:latin typeface="Nunito" pitchFamily="2" charset="0"/>
                          </a:endParaRPr>
                        </a:p>
                        <a:p>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a:t>
                          </a:r>
                          <a:r>
                            <a:rPr lang="en-GB" sz="1600" baseline="0" dirty="0">
                              <a:solidFill>
                                <a:schemeClr val="tx1"/>
                              </a:solidFill>
                              <a:latin typeface="Nunito" pitchFamily="2" charset="0"/>
                            </a:rPr>
                            <a:t> </a:t>
                          </a:r>
                          <a14:m>
                            <m:oMath xmlns:m="http://schemas.openxmlformats.org/officeDocument/2006/math">
                              <m:r>
                                <a:rPr lang="en-US" sz="1600" b="0" i="1" baseline="0" smtClean="0">
                                  <a:solidFill>
                                    <a:schemeClr val="tx1"/>
                                  </a:solidFill>
                                  <a:latin typeface="Cambria Math" panose="02040503050406030204" pitchFamily="18" charset="0"/>
                                </a:rPr>
                                <m:t>3</m:t>
                              </m:r>
                              <m:sSup>
                                <m:sSupPr>
                                  <m:ctrlPr>
                                    <a:rPr lang="en-US" sz="1600" b="0" i="1" baseline="0" smtClean="0">
                                      <a:solidFill>
                                        <a:schemeClr val="tx1"/>
                                      </a:solidFill>
                                      <a:latin typeface="Cambria Math" panose="02040503050406030204" pitchFamily="18" charset="0"/>
                                    </a:rPr>
                                  </m:ctrlPr>
                                </m:sSupPr>
                                <m:e>
                                  <m:d>
                                    <m:dPr>
                                      <m:ctrlPr>
                                        <a:rPr lang="en-US" sz="1600" b="0" i="1" baseline="0" smtClean="0">
                                          <a:solidFill>
                                            <a:schemeClr val="tx1"/>
                                          </a:solidFill>
                                          <a:latin typeface="Cambria Math" panose="02040503050406030204" pitchFamily="18" charset="0"/>
                                        </a:rPr>
                                      </m:ctrlPr>
                                    </m:dPr>
                                    <m:e>
                                      <m:r>
                                        <a:rPr lang="en-US" sz="1600" b="0" i="1" baseline="0" smtClean="0">
                                          <a:solidFill>
                                            <a:schemeClr val="tx1"/>
                                          </a:solidFill>
                                          <a:latin typeface="Cambria Math" panose="02040503050406030204" pitchFamily="18" charset="0"/>
                                        </a:rPr>
                                        <m:t>𝑥</m:t>
                                      </m:r>
                                      <m:r>
                                        <a:rPr lang="en-US" sz="1600" b="0" i="1" baseline="0" smtClean="0">
                                          <a:solidFill>
                                            <a:schemeClr val="tx1"/>
                                          </a:solidFill>
                                          <a:latin typeface="Cambria Math" panose="02040503050406030204" pitchFamily="18" charset="0"/>
                                        </a:rPr>
                                        <m:t>+2</m:t>
                                      </m:r>
                                    </m:e>
                                  </m:d>
                                </m:e>
                                <m:sup>
                                  <m:r>
                                    <a:rPr lang="en-US" sz="1600" b="0" i="1" baseline="0" smtClean="0">
                                      <a:solidFill>
                                        <a:schemeClr val="tx1"/>
                                      </a:solidFill>
                                      <a:latin typeface="Cambria Math" panose="02040503050406030204" pitchFamily="18" charset="0"/>
                                    </a:rPr>
                                    <m:t>2</m:t>
                                  </m:r>
                                </m:sup>
                              </m:sSup>
                              <m:r>
                                <a:rPr lang="en-US" sz="1600" b="0" i="1" baseline="0" smtClean="0">
                                  <a:solidFill>
                                    <a:schemeClr val="tx1"/>
                                  </a:solidFill>
                                  <a:latin typeface="Cambria Math" panose="02040503050406030204" pitchFamily="18" charset="0"/>
                                </a:rPr>
                                <m:t>−15</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pitchFamily="2" charset="0"/>
                            </a:rPr>
                            <a:t> </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US" sz="1600" b="0" i="1" smtClean="0">
                                  <a:solidFill>
                                    <a:schemeClr val="tx1"/>
                                  </a:solidFill>
                                  <a:latin typeface="Cambria Math" panose="02040503050406030204" pitchFamily="18" charset="0"/>
                                </a:rPr>
                                <m:t>3</m:t>
                              </m:r>
                              <m:sSup>
                                <m:sSupPr>
                                  <m:ctrlPr>
                                    <a:rPr lang="en-US" sz="1400" b="0" i="1" baseline="0" smtClean="0">
                                      <a:solidFill>
                                        <a:schemeClr val="tx1"/>
                                      </a:solidFill>
                                      <a:latin typeface="Cambria Math" panose="02040503050406030204" pitchFamily="18" charset="0"/>
                                    </a:rPr>
                                  </m:ctrlPr>
                                </m:sSupPr>
                                <m:e>
                                  <m:d>
                                    <m:dPr>
                                      <m:ctrlPr>
                                        <a:rPr lang="en-US" sz="1400" b="0" i="1" baseline="0" smtClean="0">
                                          <a:solidFill>
                                            <a:schemeClr val="tx1"/>
                                          </a:solidFill>
                                          <a:latin typeface="Cambria Math" panose="02040503050406030204" pitchFamily="18" charset="0"/>
                                        </a:rPr>
                                      </m:ctrlPr>
                                    </m:dPr>
                                    <m:e>
                                      <m:r>
                                        <a:rPr lang="en-US" sz="1400" b="0" i="1" baseline="0" smtClean="0">
                                          <a:solidFill>
                                            <a:schemeClr val="tx1"/>
                                          </a:solidFill>
                                          <a:latin typeface="Cambria Math" panose="02040503050406030204" pitchFamily="18" charset="0"/>
                                        </a:rPr>
                                        <m:t>𝑥</m:t>
                                      </m:r>
                                      <m:r>
                                        <a:rPr lang="en-US" sz="1400" b="0" i="1" baseline="0" smtClean="0">
                                          <a:solidFill>
                                            <a:schemeClr val="tx1"/>
                                          </a:solidFill>
                                          <a:latin typeface="Cambria Math" panose="02040503050406030204" pitchFamily="18" charset="0"/>
                                        </a:rPr>
                                        <m:t>+</m:t>
                                      </m:r>
                                      <m:f>
                                        <m:fPr>
                                          <m:ctrlPr>
                                            <a:rPr lang="en-US" sz="1400" b="0" i="1" baseline="0" smtClean="0">
                                              <a:solidFill>
                                                <a:schemeClr val="tx1"/>
                                              </a:solidFill>
                                              <a:latin typeface="Cambria Math" panose="02040503050406030204" pitchFamily="18" charset="0"/>
                                            </a:rPr>
                                          </m:ctrlPr>
                                        </m:fPr>
                                        <m:num>
                                          <m:r>
                                            <a:rPr lang="en-US" sz="1400" b="0" i="1" baseline="0" smtClean="0">
                                              <a:solidFill>
                                                <a:schemeClr val="tx1"/>
                                              </a:solidFill>
                                              <a:latin typeface="Cambria Math" panose="02040503050406030204" pitchFamily="18" charset="0"/>
                                            </a:rPr>
                                            <m:t>2</m:t>
                                          </m:r>
                                        </m:num>
                                        <m:den>
                                          <m:r>
                                            <a:rPr lang="en-US" sz="1400" b="0" i="1" baseline="0" smtClean="0">
                                              <a:solidFill>
                                                <a:schemeClr val="tx1"/>
                                              </a:solidFill>
                                              <a:latin typeface="Cambria Math" panose="02040503050406030204" pitchFamily="18" charset="0"/>
                                            </a:rPr>
                                            <m:t>3</m:t>
                                          </m:r>
                                        </m:den>
                                      </m:f>
                                    </m:e>
                                  </m:d>
                                </m:e>
                                <m:sup>
                                  <m:r>
                                    <a:rPr lang="en-US" sz="1400" b="0" i="1" baseline="0" smtClean="0">
                                      <a:solidFill>
                                        <a:schemeClr val="tx1"/>
                                      </a:solidFill>
                                      <a:latin typeface="Cambria Math" panose="02040503050406030204" pitchFamily="18" charset="0"/>
                                    </a:rPr>
                                    <m:t>2</m:t>
                                  </m:r>
                                </m:sup>
                              </m:sSup>
                              <m:r>
                                <a:rPr lang="en-US" sz="1400" b="0" i="1" baseline="0" smtClean="0">
                                  <a:solidFill>
                                    <a:schemeClr val="tx1"/>
                                  </a:solidFill>
                                  <a:latin typeface="Cambria Math" panose="02040503050406030204" pitchFamily="18" charset="0"/>
                                </a:rPr>
                                <m:t>−</m:t>
                              </m:r>
                              <m:f>
                                <m:fPr>
                                  <m:ctrlPr>
                                    <a:rPr lang="en-US" sz="1400" b="0" i="1" baseline="0" smtClean="0">
                                      <a:solidFill>
                                        <a:schemeClr val="tx1"/>
                                      </a:solidFill>
                                      <a:latin typeface="Cambria Math" panose="02040503050406030204" pitchFamily="18" charset="0"/>
                                    </a:rPr>
                                  </m:ctrlPr>
                                </m:fPr>
                                <m:num>
                                  <m:r>
                                    <a:rPr lang="en-US" sz="1400" b="0" i="1" baseline="0" smtClean="0">
                                      <a:solidFill>
                                        <a:schemeClr val="tx1"/>
                                      </a:solidFill>
                                      <a:latin typeface="Cambria Math" panose="02040503050406030204" pitchFamily="18" charset="0"/>
                                    </a:rPr>
                                    <m:t>7</m:t>
                                  </m:r>
                                </m:num>
                                <m:den>
                                  <m:r>
                                    <a:rPr lang="en-US" sz="1400" b="0" i="1" baseline="0" smtClean="0">
                                      <a:solidFill>
                                        <a:schemeClr val="tx1"/>
                                      </a:solidFill>
                                      <a:latin typeface="Cambria Math" panose="02040503050406030204" pitchFamily="18" charset="0"/>
                                    </a:rPr>
                                    <m:t>3</m:t>
                                  </m:r>
                                </m:den>
                              </m:f>
                            </m:oMath>
                          </a14:m>
                          <a:endParaRPr lang="en-US"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pitchFamily="2" charset="0"/>
                            </a:rPr>
                            <a:t> </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US" sz="1600" b="0" i="1" smtClean="0">
                                  <a:solidFill>
                                    <a:schemeClr val="tx1"/>
                                  </a:solidFill>
                                  <a:latin typeface="Cambria Math" panose="02040503050406030204" pitchFamily="18" charset="0"/>
                                </a:rPr>
                                <m:t>𝑥</m:t>
                              </m:r>
                              <m:d>
                                <m:dPr>
                                  <m:ctrlPr>
                                    <a:rPr lang="en-US" sz="1600" b="0" i="1" smtClean="0">
                                      <a:solidFill>
                                        <a:schemeClr val="tx1"/>
                                      </a:solidFill>
                                      <a:latin typeface="Cambria Math" panose="02040503050406030204" pitchFamily="18" charset="0"/>
                                    </a:rPr>
                                  </m:ctrlPr>
                                </m:dPr>
                                <m:e>
                                  <m:r>
                                    <a:rPr lang="en-US" sz="1600" b="0" i="1" smtClean="0">
                                      <a:solidFill>
                                        <a:schemeClr val="tx1"/>
                                      </a:solidFill>
                                      <a:latin typeface="Cambria Math" panose="02040503050406030204" pitchFamily="18" charset="0"/>
                                    </a:rPr>
                                    <m:t>3</m:t>
                                  </m:r>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+4</m:t>
                                  </m:r>
                                </m:e>
                              </m:d>
                              <m:r>
                                <a:rPr lang="en-US" sz="1600" b="0" i="1" smtClean="0">
                                  <a:solidFill>
                                    <a:schemeClr val="tx1"/>
                                  </a:solidFill>
                                  <a:latin typeface="Cambria Math" panose="02040503050406030204" pitchFamily="18" charset="0"/>
                                </a:rPr>
                                <m:t>−1</m:t>
                              </m:r>
                            </m:oMath>
                          </a14:m>
                          <a:endParaRPr lang="en-US"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pitchFamily="2" charset="0"/>
                            </a:rPr>
                            <a:t> </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1182378531"/>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89CD376D-0ADB-5BEA-67D6-24D4F87CBC79}"/>
              </a:ext>
            </a:extLst>
          </p:cNvPr>
          <p:cNvSpPr txBox="1"/>
          <p:nvPr/>
        </p:nvSpPr>
        <p:spPr>
          <a:xfrm>
            <a:off x="169849" y="378100"/>
            <a:ext cx="551281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Completing the Square</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6353056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572F8BA9-8430-1C2C-9C0B-4E01D21003A2}"/>
                  </a:ext>
                </a:extLst>
              </p:cNvPr>
              <p:cNvGraphicFramePr/>
              <p:nvPr>
                <p:extLst>
                  <p:ext uri="{D42A27DB-BD31-4B8C-83A1-F6EECF244321}">
                    <p14:modId xmlns:p14="http://schemas.microsoft.com/office/powerpoint/2010/main" val="3061708191"/>
                  </p:ext>
                </p:extLst>
              </p:nvPr>
            </p:nvGraphicFramePr>
            <p:xfrm>
              <a:off x="108044" y="868376"/>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10) Complete the square: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US" sz="2300" b="0" u="none" strike="noStrike" cap="none" dirty="0">
                              <a:solidFill>
                                <a:schemeClr val="dk1"/>
                              </a:solidFill>
                              <a:cs typeface="Times New Roman"/>
                              <a:sym typeface="Times New Roman"/>
                            </a:rPr>
                            <a:t> </a:t>
                          </a:r>
                          <a14:m>
                            <m:oMath xmlns:m="http://schemas.openxmlformats.org/officeDocument/2006/math">
                              <m:r>
                                <a:rPr lang="en-US" sz="2300" b="0" i="1" u="none" strike="noStrike" cap="none" smtClean="0">
                                  <a:solidFill>
                                    <a:schemeClr val="dk1"/>
                                  </a:solidFill>
                                  <a:latin typeface="Cambria Math" panose="02040503050406030204" pitchFamily="18" charset="0"/>
                                  <a:cs typeface="Times New Roman"/>
                                  <a:sym typeface="Times New Roman"/>
                                </a:rPr>
                                <m:t>5</m:t>
                              </m:r>
                              <m:sSup>
                                <m:sSupPr>
                                  <m:ctrlPr>
                                    <a:rPr lang="en-US" sz="2300" b="0" i="1" u="none" strike="noStrike" cap="none" smtClean="0">
                                      <a:solidFill>
                                        <a:schemeClr val="dk1"/>
                                      </a:solidFill>
                                      <a:latin typeface="Cambria Math" panose="02040503050406030204" pitchFamily="18" charset="0"/>
                                      <a:cs typeface="Times New Roman"/>
                                      <a:sym typeface="Times New Roman"/>
                                    </a:rPr>
                                  </m:ctrlPr>
                                </m:sSupPr>
                                <m:e>
                                  <m:r>
                                    <a:rPr lang="en-US" sz="2300" b="0" i="1" u="none" strike="noStrike" cap="none" smtClean="0">
                                      <a:solidFill>
                                        <a:schemeClr val="dk1"/>
                                      </a:solidFill>
                                      <a:latin typeface="Cambria Math" panose="02040503050406030204" pitchFamily="18" charset="0"/>
                                      <a:cs typeface="Times New Roman"/>
                                      <a:sym typeface="Times New Roman"/>
                                    </a:rPr>
                                    <m:t>𝑥</m:t>
                                  </m:r>
                                </m:e>
                                <m:sup>
                                  <m:r>
                                    <a:rPr lang="en-US" sz="2300" b="0" i="1" u="none" strike="noStrike" cap="none" smtClean="0">
                                      <a:solidFill>
                                        <a:schemeClr val="dk1"/>
                                      </a:solidFill>
                                      <a:latin typeface="Cambria Math" panose="02040503050406030204" pitchFamily="18" charset="0"/>
                                      <a:cs typeface="Times New Roman"/>
                                      <a:sym typeface="Times New Roman"/>
                                    </a:rPr>
                                    <m:t>2</m:t>
                                  </m:r>
                                </m:sup>
                              </m:sSup>
                              <m:r>
                                <a:rPr lang="en-US" sz="2300" b="0" i="1" u="none" strike="noStrike" cap="none" smtClean="0">
                                  <a:solidFill>
                                    <a:schemeClr val="dk1"/>
                                  </a:solidFill>
                                  <a:latin typeface="Cambria Math" panose="02040503050406030204" pitchFamily="18" charset="0"/>
                                  <a:cs typeface="Times New Roman"/>
                                  <a:sym typeface="Times New Roman"/>
                                </a:rPr>
                                <m:t>−3</m:t>
                              </m:r>
                              <m:r>
                                <a:rPr lang="en-US" sz="2300" b="0" i="1" u="none" strike="noStrike" cap="none" smtClean="0">
                                  <a:solidFill>
                                    <a:schemeClr val="dk1"/>
                                  </a:solidFill>
                                  <a:latin typeface="Cambria Math" panose="02040503050406030204" pitchFamily="18" charset="0"/>
                                  <a:cs typeface="Times New Roman"/>
                                  <a:sym typeface="Times New Roman"/>
                                </a:rPr>
                                <m:t>𝑥</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572F8BA9-8430-1C2C-9C0B-4E01D21003A2}"/>
                  </a:ext>
                </a:extLst>
              </p:cNvPr>
              <p:cNvGraphicFramePr/>
              <p:nvPr>
                <p:extLst>
                  <p:ext uri="{D42A27DB-BD31-4B8C-83A1-F6EECF244321}">
                    <p14:modId xmlns:p14="http://schemas.microsoft.com/office/powerpoint/2010/main" val="3061708191"/>
                  </p:ext>
                </p:extLst>
              </p:nvPr>
            </p:nvGraphicFramePr>
            <p:xfrm>
              <a:off x="108044" y="868376"/>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107039448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US" sz="1600" b="0" i="1" smtClean="0">
                                  <a:solidFill>
                                    <a:schemeClr val="tx1"/>
                                  </a:solidFill>
                                  <a:latin typeface="Cambria Math" panose="02040503050406030204" pitchFamily="18" charset="0"/>
                                </a:rPr>
                                <m:t>5</m:t>
                              </m:r>
                              <m:sSup>
                                <m:sSupPr>
                                  <m:ctrlPr>
                                    <a:rPr lang="en-US" sz="1600" b="0" i="1" smtClean="0">
                                      <a:solidFill>
                                        <a:schemeClr val="tx1"/>
                                      </a:solidFill>
                                      <a:latin typeface="Cambria Math" panose="02040503050406030204" pitchFamily="18" charset="0"/>
                                    </a:rPr>
                                  </m:ctrlPr>
                                </m:sSupPr>
                                <m:e>
                                  <m:d>
                                    <m:dPr>
                                      <m:ctrlPr>
                                        <a:rPr lang="en-US" sz="1600" b="0" i="1" smtClean="0">
                                          <a:solidFill>
                                            <a:schemeClr val="tx1"/>
                                          </a:solidFill>
                                          <a:latin typeface="Cambria Math" panose="02040503050406030204" pitchFamily="18" charset="0"/>
                                        </a:rPr>
                                      </m:ctrlPr>
                                    </m:dPr>
                                    <m:e>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m:t>
                                      </m:r>
                                      <m:f>
                                        <m:fPr>
                                          <m:ctrlPr>
                                            <a:rPr lang="en-US" sz="1600" b="0" i="1" smtClean="0">
                                              <a:solidFill>
                                                <a:schemeClr val="tx1"/>
                                              </a:solidFill>
                                              <a:latin typeface="Cambria Math" panose="02040503050406030204" pitchFamily="18" charset="0"/>
                                            </a:rPr>
                                          </m:ctrlPr>
                                        </m:fPr>
                                        <m:num>
                                          <m:r>
                                            <a:rPr lang="en-US" sz="1600" b="0" i="1" smtClean="0">
                                              <a:solidFill>
                                                <a:schemeClr val="tx1"/>
                                              </a:solidFill>
                                              <a:latin typeface="Cambria Math" panose="02040503050406030204" pitchFamily="18" charset="0"/>
                                            </a:rPr>
                                            <m:t>3</m:t>
                                          </m:r>
                                        </m:num>
                                        <m:den>
                                          <m:r>
                                            <a:rPr lang="en-US" sz="1600" b="0" i="1" smtClean="0">
                                              <a:solidFill>
                                                <a:schemeClr val="tx1"/>
                                              </a:solidFill>
                                              <a:latin typeface="Cambria Math" panose="02040503050406030204" pitchFamily="18" charset="0"/>
                                            </a:rPr>
                                            <m:t>10</m:t>
                                          </m:r>
                                        </m:den>
                                      </m:f>
                                    </m:e>
                                  </m:d>
                                </m:e>
                                <m:sup>
                                  <m:r>
                                    <a:rPr lang="en-US" sz="1600" b="0" i="1" smtClean="0">
                                      <a:solidFill>
                                        <a:schemeClr val="tx1"/>
                                      </a:solidFill>
                                      <a:latin typeface="Cambria Math" panose="02040503050406030204" pitchFamily="18" charset="0"/>
                                    </a:rPr>
                                    <m:t>2</m:t>
                                  </m:r>
                                </m:sup>
                              </m:sSup>
                              <m:r>
                                <a:rPr lang="en-US" sz="1600" b="0" i="1" smtClean="0">
                                  <a:solidFill>
                                    <a:schemeClr val="tx1"/>
                                  </a:solidFill>
                                  <a:latin typeface="Cambria Math" panose="02040503050406030204" pitchFamily="18" charset="0"/>
                                </a:rPr>
                                <m:t>−</m:t>
                              </m:r>
                              <m:f>
                                <m:fPr>
                                  <m:ctrlPr>
                                    <a:rPr lang="en-US" sz="1600" b="0" i="1" smtClean="0">
                                      <a:solidFill>
                                        <a:schemeClr val="tx1"/>
                                      </a:solidFill>
                                      <a:latin typeface="Cambria Math" panose="02040503050406030204" pitchFamily="18" charset="0"/>
                                    </a:rPr>
                                  </m:ctrlPr>
                                </m:fPr>
                                <m:num>
                                  <m:r>
                                    <a:rPr lang="en-US" sz="1600" b="0" i="1" smtClean="0">
                                      <a:solidFill>
                                        <a:schemeClr val="tx1"/>
                                      </a:solidFill>
                                      <a:latin typeface="Cambria Math" panose="02040503050406030204" pitchFamily="18" charset="0"/>
                                    </a:rPr>
                                    <m:t>9</m:t>
                                  </m:r>
                                </m:num>
                                <m:den>
                                  <m:r>
                                    <a:rPr lang="en-US" sz="1600" b="0" i="1" smtClean="0">
                                      <a:solidFill>
                                        <a:schemeClr val="tx1"/>
                                      </a:solidFill>
                                      <a:latin typeface="Cambria Math" panose="02040503050406030204" pitchFamily="18" charset="0"/>
                                    </a:rPr>
                                    <m:t>100</m:t>
                                  </m:r>
                                </m:den>
                              </m:f>
                            </m:oMath>
                          </a14:m>
                          <a:endParaRPr lang="en-GB" sz="1400" dirty="0">
                            <a:solidFill>
                              <a:schemeClr val="tx1"/>
                            </a:solidFill>
                            <a:latin typeface="Nunito" pitchFamily="2" charset="0"/>
                          </a:endParaRPr>
                        </a:p>
                        <a:p>
                          <a:r>
                            <a:rPr lang="en-US" sz="1400" dirty="0">
                              <a:solidFill>
                                <a:schemeClr val="tx1"/>
                              </a:solidFill>
                              <a:latin typeface="Nunito" pitchFamily="2" charset="0"/>
                            </a:rPr>
                            <a:t> </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a:t>
                          </a:r>
                          <a:r>
                            <a:rPr lang="en-GB" sz="1600" baseline="0" dirty="0">
                              <a:solidFill>
                                <a:schemeClr val="tx1"/>
                              </a:solidFill>
                              <a:latin typeface="Nunito" pitchFamily="2" charset="0"/>
                            </a:rPr>
                            <a:t> </a:t>
                          </a:r>
                          <a14:m>
                            <m:oMath xmlns:m="http://schemas.openxmlformats.org/officeDocument/2006/math">
                              <m:sSup>
                                <m:sSupPr>
                                  <m:ctrlPr>
                                    <a:rPr lang="en-US" sz="1600" b="0" i="1" baseline="0" smtClean="0">
                                      <a:solidFill>
                                        <a:schemeClr val="tx1"/>
                                      </a:solidFill>
                                      <a:latin typeface="Cambria Math" panose="02040503050406030204" pitchFamily="18" charset="0"/>
                                    </a:rPr>
                                  </m:ctrlPr>
                                </m:sSupPr>
                                <m:e>
                                  <m:d>
                                    <m:dPr>
                                      <m:ctrlPr>
                                        <a:rPr lang="en-GB" sz="1600" i="1" baseline="0" smtClean="0">
                                          <a:solidFill>
                                            <a:schemeClr val="tx1"/>
                                          </a:solidFill>
                                          <a:latin typeface="Cambria Math" panose="02040503050406030204" pitchFamily="18" charset="0"/>
                                        </a:rPr>
                                      </m:ctrlPr>
                                    </m:dPr>
                                    <m:e>
                                      <m:r>
                                        <a:rPr lang="en-US" sz="1600" b="0" i="1" baseline="0" smtClean="0">
                                          <a:solidFill>
                                            <a:schemeClr val="tx1"/>
                                          </a:solidFill>
                                          <a:latin typeface="Cambria Math" panose="02040503050406030204" pitchFamily="18" charset="0"/>
                                        </a:rPr>
                                        <m:t>𝑥</m:t>
                                      </m:r>
                                      <m:r>
                                        <a:rPr lang="en-US" sz="1600" b="0" i="1" baseline="0" smtClean="0">
                                          <a:solidFill>
                                            <a:schemeClr val="tx1"/>
                                          </a:solidFill>
                                          <a:latin typeface="Cambria Math" panose="02040503050406030204" pitchFamily="18" charset="0"/>
                                        </a:rPr>
                                        <m:t>−</m:t>
                                      </m:r>
                                      <m:f>
                                        <m:fPr>
                                          <m:ctrlPr>
                                            <a:rPr lang="en-US" sz="1600" b="0" i="1" baseline="0" smtClean="0">
                                              <a:solidFill>
                                                <a:schemeClr val="tx1"/>
                                              </a:solidFill>
                                              <a:latin typeface="Cambria Math" panose="02040503050406030204" pitchFamily="18" charset="0"/>
                                            </a:rPr>
                                          </m:ctrlPr>
                                        </m:fPr>
                                        <m:num>
                                          <m:r>
                                            <a:rPr lang="en-US" sz="1600" b="0" i="1" baseline="0" smtClean="0">
                                              <a:solidFill>
                                                <a:schemeClr val="tx1"/>
                                              </a:solidFill>
                                              <a:latin typeface="Cambria Math" panose="02040503050406030204" pitchFamily="18" charset="0"/>
                                            </a:rPr>
                                            <m:t>3</m:t>
                                          </m:r>
                                        </m:num>
                                        <m:den>
                                          <m:r>
                                            <a:rPr lang="en-US" sz="1600" b="0" i="1" baseline="0" smtClean="0">
                                              <a:solidFill>
                                                <a:schemeClr val="tx1"/>
                                              </a:solidFill>
                                              <a:latin typeface="Cambria Math" panose="02040503050406030204" pitchFamily="18" charset="0"/>
                                            </a:rPr>
                                            <m:t>10</m:t>
                                          </m:r>
                                        </m:den>
                                      </m:f>
                                    </m:e>
                                  </m:d>
                                </m:e>
                                <m:sup>
                                  <m:r>
                                    <a:rPr lang="en-US" sz="1600" b="0" i="1" baseline="0" smtClean="0">
                                      <a:solidFill>
                                        <a:schemeClr val="tx1"/>
                                      </a:solidFill>
                                      <a:latin typeface="Cambria Math" panose="02040503050406030204" pitchFamily="18" charset="0"/>
                                    </a:rPr>
                                    <m:t>2</m:t>
                                  </m:r>
                                </m:sup>
                              </m:sSup>
                              <m:r>
                                <a:rPr lang="en-US" sz="1600" b="0" i="1" baseline="0" smtClean="0">
                                  <a:solidFill>
                                    <a:schemeClr val="tx1"/>
                                  </a:solidFill>
                                  <a:latin typeface="Cambria Math" panose="02040503050406030204" pitchFamily="18" charset="0"/>
                                </a:rPr>
                                <m:t>−</m:t>
                              </m:r>
                              <m:f>
                                <m:fPr>
                                  <m:ctrlPr>
                                    <a:rPr lang="en-US" sz="1600" b="0" i="1" baseline="0" smtClean="0">
                                      <a:solidFill>
                                        <a:schemeClr val="tx1"/>
                                      </a:solidFill>
                                      <a:latin typeface="Cambria Math" panose="02040503050406030204" pitchFamily="18" charset="0"/>
                                    </a:rPr>
                                  </m:ctrlPr>
                                </m:fPr>
                                <m:num>
                                  <m:r>
                                    <a:rPr lang="en-US" sz="1600" b="0" i="1" baseline="0" smtClean="0">
                                      <a:solidFill>
                                        <a:schemeClr val="tx1"/>
                                      </a:solidFill>
                                      <a:latin typeface="Cambria Math" panose="02040503050406030204" pitchFamily="18" charset="0"/>
                                    </a:rPr>
                                    <m:t>9</m:t>
                                  </m:r>
                                </m:num>
                                <m:den>
                                  <m:r>
                                    <a:rPr lang="en-US" sz="1600" b="0" i="1" baseline="0" smtClean="0">
                                      <a:solidFill>
                                        <a:schemeClr val="tx1"/>
                                      </a:solidFill>
                                      <a:latin typeface="Cambria Math" panose="02040503050406030204" pitchFamily="18" charset="0"/>
                                    </a:rPr>
                                    <m:t>100</m:t>
                                  </m:r>
                                </m:den>
                              </m:f>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pitchFamily="2" charset="0"/>
                            </a:rPr>
                            <a:t> </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US" sz="1600" b="0" i="1" smtClean="0">
                                  <a:solidFill>
                                    <a:schemeClr val="tx1"/>
                                  </a:solidFill>
                                  <a:latin typeface="Cambria Math" panose="02040503050406030204" pitchFamily="18" charset="0"/>
                                </a:rPr>
                                <m:t>5</m:t>
                              </m:r>
                              <m:sSup>
                                <m:sSupPr>
                                  <m:ctrlPr>
                                    <a:rPr lang="en-US" sz="1600" b="0" i="1" smtClean="0">
                                      <a:solidFill>
                                        <a:schemeClr val="tx1"/>
                                      </a:solidFill>
                                      <a:latin typeface="Cambria Math" panose="02040503050406030204" pitchFamily="18" charset="0"/>
                                    </a:rPr>
                                  </m:ctrlPr>
                                </m:sSupPr>
                                <m:e>
                                  <m:d>
                                    <m:dPr>
                                      <m:ctrlPr>
                                        <a:rPr lang="en-US" sz="1600" b="0" i="1" smtClean="0">
                                          <a:solidFill>
                                            <a:schemeClr val="tx1"/>
                                          </a:solidFill>
                                          <a:latin typeface="Cambria Math" panose="02040503050406030204" pitchFamily="18" charset="0"/>
                                        </a:rPr>
                                      </m:ctrlPr>
                                    </m:dPr>
                                    <m:e>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m:t>
                                      </m:r>
                                      <m:f>
                                        <m:fPr>
                                          <m:ctrlPr>
                                            <a:rPr lang="en-US" sz="1600" b="0" i="1" smtClean="0">
                                              <a:solidFill>
                                                <a:schemeClr val="tx1"/>
                                              </a:solidFill>
                                              <a:latin typeface="Cambria Math" panose="02040503050406030204" pitchFamily="18" charset="0"/>
                                            </a:rPr>
                                          </m:ctrlPr>
                                        </m:fPr>
                                        <m:num>
                                          <m:r>
                                            <a:rPr lang="en-US" sz="1600" b="0" i="1" smtClean="0">
                                              <a:solidFill>
                                                <a:schemeClr val="tx1"/>
                                              </a:solidFill>
                                              <a:latin typeface="Cambria Math" panose="02040503050406030204" pitchFamily="18" charset="0"/>
                                            </a:rPr>
                                            <m:t>3</m:t>
                                          </m:r>
                                        </m:num>
                                        <m:den>
                                          <m:r>
                                            <a:rPr lang="en-US" sz="1600" b="0" i="1" smtClean="0">
                                              <a:solidFill>
                                                <a:schemeClr val="tx1"/>
                                              </a:solidFill>
                                              <a:latin typeface="Cambria Math" panose="02040503050406030204" pitchFamily="18" charset="0"/>
                                            </a:rPr>
                                            <m:t>10</m:t>
                                          </m:r>
                                        </m:den>
                                      </m:f>
                                    </m:e>
                                  </m:d>
                                </m:e>
                                <m:sup>
                                  <m:r>
                                    <a:rPr lang="en-US" sz="1600" b="0" i="1" smtClean="0">
                                      <a:solidFill>
                                        <a:schemeClr val="tx1"/>
                                      </a:solidFill>
                                      <a:latin typeface="Cambria Math" panose="02040503050406030204" pitchFamily="18" charset="0"/>
                                    </a:rPr>
                                    <m:t>2</m:t>
                                  </m:r>
                                </m:sup>
                              </m:sSup>
                              <m:r>
                                <a:rPr lang="en-US" sz="1600" b="0" i="1" smtClean="0">
                                  <a:solidFill>
                                    <a:schemeClr val="tx1"/>
                                  </a:solidFill>
                                  <a:latin typeface="Cambria Math" panose="02040503050406030204" pitchFamily="18" charset="0"/>
                                </a:rPr>
                                <m:t>−</m:t>
                              </m:r>
                              <m:f>
                                <m:fPr>
                                  <m:ctrlPr>
                                    <a:rPr lang="en-US" sz="1600" b="0" i="1" smtClean="0">
                                      <a:solidFill>
                                        <a:schemeClr val="tx1"/>
                                      </a:solidFill>
                                      <a:latin typeface="Cambria Math" panose="02040503050406030204" pitchFamily="18" charset="0"/>
                                    </a:rPr>
                                  </m:ctrlPr>
                                </m:fPr>
                                <m:num>
                                  <m:r>
                                    <a:rPr lang="en-US" sz="1600" b="0" i="1" smtClean="0">
                                      <a:solidFill>
                                        <a:schemeClr val="tx1"/>
                                      </a:solidFill>
                                      <a:latin typeface="Cambria Math" panose="02040503050406030204" pitchFamily="18" charset="0"/>
                                    </a:rPr>
                                    <m:t>9</m:t>
                                  </m:r>
                                </m:num>
                                <m:den>
                                  <m:r>
                                    <a:rPr lang="en-US" sz="1600" b="0" i="1" smtClean="0">
                                      <a:solidFill>
                                        <a:schemeClr val="tx1"/>
                                      </a:solidFill>
                                      <a:latin typeface="Cambria Math" panose="02040503050406030204" pitchFamily="18" charset="0"/>
                                    </a:rPr>
                                    <m:t>20</m:t>
                                  </m:r>
                                </m:den>
                              </m:f>
                            </m:oMath>
                          </a14:m>
                          <a:endParaRPr lang="en-US"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pitchFamily="2" charset="0"/>
                            </a:rPr>
                            <a:t> </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US" sz="1600" b="0" i="1" smtClean="0">
                                  <a:solidFill>
                                    <a:schemeClr val="tx1"/>
                                  </a:solidFill>
                                  <a:latin typeface="Cambria Math" panose="02040503050406030204" pitchFamily="18" charset="0"/>
                                </a:rPr>
                                <m:t>𝑥</m:t>
                              </m:r>
                              <m:d>
                                <m:dPr>
                                  <m:ctrlPr>
                                    <a:rPr lang="en-US" sz="1600" b="0" i="1" smtClean="0">
                                      <a:solidFill>
                                        <a:schemeClr val="tx1"/>
                                      </a:solidFill>
                                      <a:latin typeface="Cambria Math" panose="02040503050406030204" pitchFamily="18" charset="0"/>
                                    </a:rPr>
                                  </m:ctrlPr>
                                </m:dPr>
                                <m:e>
                                  <m:r>
                                    <a:rPr lang="en-US" sz="1600" b="0" i="1" smtClean="0">
                                      <a:solidFill>
                                        <a:schemeClr val="tx1"/>
                                      </a:solidFill>
                                      <a:latin typeface="Cambria Math" panose="02040503050406030204" pitchFamily="18" charset="0"/>
                                    </a:rPr>
                                    <m:t>5</m:t>
                                  </m:r>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−3</m:t>
                                  </m:r>
                                </m:e>
                              </m:d>
                            </m:oMath>
                          </a14:m>
                          <a:endParaRPr lang="en-US"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pitchFamily="2" charset="0"/>
                            </a:rPr>
                            <a:t> </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107039448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0637"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0637"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89CD376D-0ADB-5BEA-67D6-24D4F87CBC79}"/>
              </a:ext>
            </a:extLst>
          </p:cNvPr>
          <p:cNvSpPr txBox="1"/>
          <p:nvPr/>
        </p:nvSpPr>
        <p:spPr>
          <a:xfrm>
            <a:off x="169849" y="378100"/>
            <a:ext cx="551281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Completing the Square</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8730557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572F8BA9-8430-1C2C-9C0B-4E01D21003A2}"/>
                  </a:ext>
                </a:extLst>
              </p:cNvPr>
              <p:cNvGraphicFramePr/>
              <p:nvPr>
                <p:extLst>
                  <p:ext uri="{D42A27DB-BD31-4B8C-83A1-F6EECF244321}">
                    <p14:modId xmlns:p14="http://schemas.microsoft.com/office/powerpoint/2010/main" val="1501595348"/>
                  </p:ext>
                </p:extLst>
              </p:nvPr>
            </p:nvGraphicFramePr>
            <p:xfrm>
              <a:off x="108044" y="868376"/>
              <a:ext cx="8727037" cy="1153968"/>
            </p:xfrm>
            <a:graphic>
              <a:graphicData uri="http://schemas.openxmlformats.org/drawingml/2006/table">
                <a:tbl>
                  <a:tblPr firstRow="1" bandRow="1">
                    <a:noFill/>
                    <a:tableStyleId>{A6BA4920-4505-4A8C-96F8-C5BF0228D626}</a:tableStyleId>
                  </a:tblPr>
                  <a:tblGrid>
                    <a:gridCol w="8727037">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11) By first completing the square, find the turning point of the graph with equation:</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US" sz="2300" b="0" u="none" strike="noStrike" cap="none" dirty="0">
                              <a:solidFill>
                                <a:schemeClr val="dk1"/>
                              </a:solidFill>
                              <a:cs typeface="Times New Roman"/>
                              <a:sym typeface="Times New Roman"/>
                            </a:rPr>
                            <a:t> </a:t>
                          </a:r>
                          <a14:m>
                            <m:oMath xmlns:m="http://schemas.openxmlformats.org/officeDocument/2006/math">
                              <m:r>
                                <a:rPr lang="en-US" sz="2300" b="0" i="1" u="none" strike="noStrike" cap="none" smtClean="0">
                                  <a:solidFill>
                                    <a:schemeClr val="dk1"/>
                                  </a:solidFill>
                                  <a:latin typeface="Cambria Math" panose="02040503050406030204" pitchFamily="18" charset="0"/>
                                  <a:cs typeface="Times New Roman"/>
                                  <a:sym typeface="Times New Roman"/>
                                </a:rPr>
                                <m:t>𝑦</m:t>
                              </m:r>
                              <m:r>
                                <a:rPr lang="en-US" sz="2300" b="0" i="1" u="none" strike="noStrike" cap="none" smtClean="0">
                                  <a:solidFill>
                                    <a:schemeClr val="dk1"/>
                                  </a:solidFill>
                                  <a:latin typeface="Cambria Math" panose="02040503050406030204" pitchFamily="18" charset="0"/>
                                  <a:cs typeface="Times New Roman"/>
                                  <a:sym typeface="Times New Roman"/>
                                </a:rPr>
                                <m:t>=</m:t>
                              </m:r>
                              <m:sSup>
                                <m:sSupPr>
                                  <m:ctrlPr>
                                    <a:rPr lang="en-US" sz="2300" b="0" i="1" u="none" strike="noStrike" cap="none" smtClean="0">
                                      <a:solidFill>
                                        <a:schemeClr val="dk1"/>
                                      </a:solidFill>
                                      <a:latin typeface="Cambria Math" panose="02040503050406030204" pitchFamily="18" charset="0"/>
                                      <a:cs typeface="Times New Roman"/>
                                      <a:sym typeface="Times New Roman"/>
                                    </a:rPr>
                                  </m:ctrlPr>
                                </m:sSupPr>
                                <m:e>
                                  <m:r>
                                    <a:rPr lang="en-US" sz="2300" b="0" i="1" u="none" strike="noStrike" cap="none" smtClean="0">
                                      <a:solidFill>
                                        <a:schemeClr val="dk1"/>
                                      </a:solidFill>
                                      <a:latin typeface="Cambria Math" panose="02040503050406030204" pitchFamily="18" charset="0"/>
                                      <a:cs typeface="Times New Roman"/>
                                      <a:sym typeface="Times New Roman"/>
                                    </a:rPr>
                                    <m:t>𝑥</m:t>
                                  </m:r>
                                </m:e>
                                <m:sup>
                                  <m:r>
                                    <a:rPr lang="en-US" sz="2300" b="0" i="1" u="none" strike="noStrike" cap="none" smtClean="0">
                                      <a:solidFill>
                                        <a:schemeClr val="dk1"/>
                                      </a:solidFill>
                                      <a:latin typeface="Cambria Math" panose="02040503050406030204" pitchFamily="18" charset="0"/>
                                      <a:cs typeface="Times New Roman"/>
                                      <a:sym typeface="Times New Roman"/>
                                    </a:rPr>
                                    <m:t>2</m:t>
                                  </m:r>
                                </m:sup>
                              </m:sSup>
                              <m:r>
                                <a:rPr lang="en-US" sz="2300" b="0" i="1" u="none" strike="noStrike" cap="none" smtClean="0">
                                  <a:solidFill>
                                    <a:schemeClr val="dk1"/>
                                  </a:solidFill>
                                  <a:latin typeface="Cambria Math" panose="02040503050406030204" pitchFamily="18" charset="0"/>
                                  <a:cs typeface="Times New Roman"/>
                                  <a:sym typeface="Times New Roman"/>
                                </a:rPr>
                                <m:t>−8</m:t>
                              </m:r>
                              <m:r>
                                <a:rPr lang="en-US" sz="2300" b="0" i="1" u="none" strike="noStrike" cap="none" smtClean="0">
                                  <a:solidFill>
                                    <a:schemeClr val="dk1"/>
                                  </a:solidFill>
                                  <a:latin typeface="Cambria Math" panose="02040503050406030204" pitchFamily="18" charset="0"/>
                                  <a:cs typeface="Times New Roman"/>
                                  <a:sym typeface="Times New Roman"/>
                                </a:rPr>
                                <m:t>𝑥</m:t>
                              </m:r>
                              <m:r>
                                <a:rPr lang="en-US" sz="2300" b="0" i="1" u="none" strike="noStrike" cap="none" smtClean="0">
                                  <a:solidFill>
                                    <a:schemeClr val="dk1"/>
                                  </a:solidFill>
                                  <a:latin typeface="Cambria Math" panose="02040503050406030204" pitchFamily="18" charset="0"/>
                                  <a:cs typeface="Times New Roman"/>
                                  <a:sym typeface="Times New Roman"/>
                                </a:rPr>
                                <m:t>+3</m:t>
                              </m:r>
                            </m:oMath>
                          </a14:m>
                          <a:endParaRPr lang="en-GB" sz="2300" u="none" strike="noStrike" cap="none" baseline="30000" dirty="0">
                            <a:solidFill>
                              <a:schemeClr val="dk1"/>
                            </a:solidFill>
                            <a:latin typeface="Times New Roman"/>
                            <a:ea typeface="Times New Roman"/>
                            <a:cs typeface="Times New Roman"/>
                            <a:sym typeface="Times New Roman"/>
                          </a:endParaRP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572F8BA9-8430-1C2C-9C0B-4E01D21003A2}"/>
                  </a:ext>
                </a:extLst>
              </p:cNvPr>
              <p:cNvGraphicFramePr/>
              <p:nvPr>
                <p:extLst>
                  <p:ext uri="{D42A27DB-BD31-4B8C-83A1-F6EECF244321}">
                    <p14:modId xmlns:p14="http://schemas.microsoft.com/office/powerpoint/2010/main" val="1501595348"/>
                  </p:ext>
                </p:extLst>
              </p:nvPr>
            </p:nvGraphicFramePr>
            <p:xfrm>
              <a:off x="108044" y="868376"/>
              <a:ext cx="8727037" cy="1153968"/>
            </p:xfrm>
            <a:graphic>
              <a:graphicData uri="http://schemas.openxmlformats.org/drawingml/2006/table">
                <a:tbl>
                  <a:tblPr firstRow="1" bandRow="1">
                    <a:noFill/>
                    <a:tableStyleId>{A6BA4920-4505-4A8C-96F8-C5BF0228D626}</a:tableStyleId>
                  </a:tblPr>
                  <a:tblGrid>
                    <a:gridCol w="8727037">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1053" r="-140"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91403166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US" sz="1600" b="0" i="1" smtClean="0">
                                  <a:solidFill>
                                    <a:schemeClr val="tx1"/>
                                  </a:solidFill>
                                  <a:latin typeface="Cambria Math" panose="02040503050406030204" pitchFamily="18" charset="0"/>
                                </a:rPr>
                                <m:t>(4, 19)</m:t>
                              </m:r>
                            </m:oMath>
                          </a14:m>
                          <a:endParaRPr lang="en-GB" sz="1400" dirty="0">
                            <a:solidFill>
                              <a:schemeClr val="tx1"/>
                            </a:solidFill>
                            <a:latin typeface="Nunito" pitchFamily="2" charset="0"/>
                          </a:endParaRPr>
                        </a:p>
                        <a:p>
                          <a:r>
                            <a:rPr lang="en-US" sz="1400" dirty="0">
                              <a:solidFill>
                                <a:schemeClr val="tx1"/>
                              </a:solidFill>
                              <a:latin typeface="Nunito" pitchFamily="2" charset="0"/>
                            </a:rPr>
                            <a:t> </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a:t>
                          </a:r>
                          <a:r>
                            <a:rPr lang="en-GB" sz="1600" baseline="0" dirty="0">
                              <a:solidFill>
                                <a:schemeClr val="tx1"/>
                              </a:solidFill>
                              <a:latin typeface="Nunito" pitchFamily="2" charset="0"/>
                            </a:rPr>
                            <a:t> </a:t>
                          </a:r>
                          <a14:m>
                            <m:oMath xmlns:m="http://schemas.openxmlformats.org/officeDocument/2006/math">
                              <m:r>
                                <a:rPr lang="en-US" sz="1600" b="0" i="1" baseline="0" smtClean="0">
                                  <a:solidFill>
                                    <a:schemeClr val="tx1"/>
                                  </a:solidFill>
                                  <a:latin typeface="Cambria Math" panose="02040503050406030204" pitchFamily="18" charset="0"/>
                                </a:rPr>
                                <m:t>(−13, 4)</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pitchFamily="2" charset="0"/>
                            </a:rPr>
                            <a:t> </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US" sz="1600" b="0" i="1" smtClean="0">
                                  <a:solidFill>
                                    <a:schemeClr val="tx1"/>
                                  </a:solidFill>
                                  <a:latin typeface="Cambria Math" panose="02040503050406030204" pitchFamily="18" charset="0"/>
                                </a:rPr>
                                <m:t>(4, 13)</m:t>
                              </m:r>
                            </m:oMath>
                          </a14:m>
                          <a:endParaRPr lang="en-US"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pitchFamily="2" charset="0"/>
                            </a:rPr>
                            <a:t> </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US" sz="1600" b="0" i="1" smtClean="0">
                                  <a:solidFill>
                                    <a:schemeClr val="tx1"/>
                                  </a:solidFill>
                                  <a:latin typeface="Cambria Math" panose="02040503050406030204" pitchFamily="18" charset="0"/>
                                </a:rPr>
                                <m:t>(4, −13)</m:t>
                              </m:r>
                            </m:oMath>
                          </a14:m>
                          <a:endParaRPr lang="en-US"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pitchFamily="2" charset="0"/>
                            </a:rPr>
                            <a:t> </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91403166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89CD376D-0ADB-5BEA-67D6-24D4F87CBC79}"/>
              </a:ext>
            </a:extLst>
          </p:cNvPr>
          <p:cNvSpPr txBox="1"/>
          <p:nvPr/>
        </p:nvSpPr>
        <p:spPr>
          <a:xfrm>
            <a:off x="169849" y="378100"/>
            <a:ext cx="551281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Completing the Square</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7087782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572F8BA9-8430-1C2C-9C0B-4E01D21003A2}"/>
                  </a:ext>
                </a:extLst>
              </p:cNvPr>
              <p:cNvGraphicFramePr/>
              <p:nvPr>
                <p:extLst>
                  <p:ext uri="{D42A27DB-BD31-4B8C-83A1-F6EECF244321}">
                    <p14:modId xmlns:p14="http://schemas.microsoft.com/office/powerpoint/2010/main" val="2373282436"/>
                  </p:ext>
                </p:extLst>
              </p:nvPr>
            </p:nvGraphicFramePr>
            <p:xfrm>
              <a:off x="108044" y="868376"/>
              <a:ext cx="8727037" cy="1153968"/>
            </p:xfrm>
            <a:graphic>
              <a:graphicData uri="http://schemas.openxmlformats.org/drawingml/2006/table">
                <a:tbl>
                  <a:tblPr firstRow="1" bandRow="1">
                    <a:noFill/>
                    <a:tableStyleId>{A6BA4920-4505-4A8C-96F8-C5BF0228D626}</a:tableStyleId>
                  </a:tblPr>
                  <a:tblGrid>
                    <a:gridCol w="8727037">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12) By first completing the square, find the turning point of the graph with the equation below, giving your answer in decimal form:</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US" sz="2300" b="0" u="none" strike="noStrike" cap="none" dirty="0">
                              <a:solidFill>
                                <a:schemeClr val="dk1"/>
                              </a:solidFill>
                              <a:cs typeface="Times New Roman"/>
                              <a:sym typeface="Times New Roman"/>
                            </a:rPr>
                            <a:t> </a:t>
                          </a:r>
                          <a14:m>
                            <m:oMath xmlns:m="http://schemas.openxmlformats.org/officeDocument/2006/math">
                              <m:r>
                                <a:rPr lang="en-US" sz="2300" b="0" i="1" u="none" strike="noStrike" cap="none" smtClean="0">
                                  <a:solidFill>
                                    <a:schemeClr val="dk1"/>
                                  </a:solidFill>
                                  <a:latin typeface="Cambria Math" panose="02040503050406030204" pitchFamily="18" charset="0"/>
                                  <a:cs typeface="Times New Roman"/>
                                  <a:sym typeface="Times New Roman"/>
                                </a:rPr>
                                <m:t>𝑦</m:t>
                              </m:r>
                              <m:r>
                                <a:rPr lang="en-US" sz="2300" b="0" i="1" u="none" strike="noStrike" cap="none" smtClean="0">
                                  <a:solidFill>
                                    <a:schemeClr val="dk1"/>
                                  </a:solidFill>
                                  <a:latin typeface="Cambria Math" panose="02040503050406030204" pitchFamily="18" charset="0"/>
                                  <a:cs typeface="Times New Roman"/>
                                  <a:sym typeface="Times New Roman"/>
                                </a:rPr>
                                <m:t>=2−3</m:t>
                              </m:r>
                              <m:r>
                                <a:rPr lang="en-US" sz="2300" b="0" i="1" u="none" strike="noStrike" cap="none" smtClean="0">
                                  <a:solidFill>
                                    <a:schemeClr val="dk1"/>
                                  </a:solidFill>
                                  <a:latin typeface="Cambria Math" panose="02040503050406030204" pitchFamily="18" charset="0"/>
                                  <a:cs typeface="Times New Roman"/>
                                  <a:sym typeface="Times New Roman"/>
                                </a:rPr>
                                <m:t>𝑥</m:t>
                              </m:r>
                              <m:r>
                                <a:rPr lang="en-US" sz="2300" b="0" i="1" u="none" strike="noStrike" cap="none" smtClean="0">
                                  <a:solidFill>
                                    <a:schemeClr val="dk1"/>
                                  </a:solidFill>
                                  <a:latin typeface="Cambria Math" panose="02040503050406030204" pitchFamily="18" charset="0"/>
                                  <a:cs typeface="Times New Roman"/>
                                  <a:sym typeface="Times New Roman"/>
                                </a:rPr>
                                <m:t>−</m:t>
                              </m:r>
                              <m:sSup>
                                <m:sSupPr>
                                  <m:ctrlPr>
                                    <a:rPr lang="en-US" sz="2300" b="0" i="1" u="none" strike="noStrike" cap="none" smtClean="0">
                                      <a:solidFill>
                                        <a:schemeClr val="dk1"/>
                                      </a:solidFill>
                                      <a:latin typeface="Cambria Math" panose="02040503050406030204" pitchFamily="18" charset="0"/>
                                      <a:cs typeface="Times New Roman"/>
                                      <a:sym typeface="Times New Roman"/>
                                    </a:rPr>
                                  </m:ctrlPr>
                                </m:sSupPr>
                                <m:e>
                                  <m:r>
                                    <a:rPr lang="en-US" sz="2300" b="0" i="1" u="none" strike="noStrike" cap="none" smtClean="0">
                                      <a:solidFill>
                                        <a:schemeClr val="dk1"/>
                                      </a:solidFill>
                                      <a:latin typeface="Cambria Math" panose="02040503050406030204" pitchFamily="18" charset="0"/>
                                      <a:cs typeface="Times New Roman"/>
                                      <a:sym typeface="Times New Roman"/>
                                    </a:rPr>
                                    <m:t>𝑥</m:t>
                                  </m:r>
                                </m:e>
                                <m:sup>
                                  <m:r>
                                    <a:rPr lang="en-US" sz="2300" b="0" i="1" u="none" strike="noStrike" cap="none" smtClean="0">
                                      <a:solidFill>
                                        <a:schemeClr val="dk1"/>
                                      </a:solidFill>
                                      <a:latin typeface="Cambria Math" panose="02040503050406030204" pitchFamily="18" charset="0"/>
                                      <a:cs typeface="Times New Roman"/>
                                      <a:sym typeface="Times New Roman"/>
                                    </a:rPr>
                                    <m:t>2</m:t>
                                  </m:r>
                                </m:sup>
                              </m:sSup>
                            </m:oMath>
                          </a14:m>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572F8BA9-8430-1C2C-9C0B-4E01D21003A2}"/>
                  </a:ext>
                </a:extLst>
              </p:cNvPr>
              <p:cNvGraphicFramePr/>
              <p:nvPr>
                <p:extLst>
                  <p:ext uri="{D42A27DB-BD31-4B8C-83A1-F6EECF244321}">
                    <p14:modId xmlns:p14="http://schemas.microsoft.com/office/powerpoint/2010/main" val="2373282436"/>
                  </p:ext>
                </p:extLst>
              </p:nvPr>
            </p:nvGraphicFramePr>
            <p:xfrm>
              <a:off x="108044" y="868376"/>
              <a:ext cx="8727037" cy="1153968"/>
            </p:xfrm>
            <a:graphic>
              <a:graphicData uri="http://schemas.openxmlformats.org/drawingml/2006/table">
                <a:tbl>
                  <a:tblPr firstRow="1" bandRow="1">
                    <a:noFill/>
                    <a:tableStyleId>{A6BA4920-4505-4A8C-96F8-C5BF0228D626}</a:tableStyleId>
                  </a:tblPr>
                  <a:tblGrid>
                    <a:gridCol w="8727037">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1053" r="-140"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3673834768"/>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US" sz="1600" b="0" i="1" smtClean="0">
                                  <a:solidFill>
                                    <a:schemeClr val="tx1"/>
                                  </a:solidFill>
                                  <a:latin typeface="Cambria Math" panose="02040503050406030204" pitchFamily="18" charset="0"/>
                                </a:rPr>
                                <m:t>(−1.5, 4.25)</m:t>
                              </m:r>
                            </m:oMath>
                          </a14:m>
                          <a:endParaRPr lang="en-GB" sz="1400" dirty="0">
                            <a:solidFill>
                              <a:schemeClr val="tx1"/>
                            </a:solidFill>
                            <a:latin typeface="Nunito" pitchFamily="2" charset="0"/>
                          </a:endParaRPr>
                        </a:p>
                        <a:p>
                          <a:r>
                            <a:rPr lang="en-US" sz="1400" dirty="0">
                              <a:solidFill>
                                <a:schemeClr val="tx1"/>
                              </a:solidFill>
                              <a:latin typeface="Nunito" pitchFamily="2" charset="0"/>
                            </a:rPr>
                            <a:t> </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a:t>
                          </a:r>
                          <a:r>
                            <a:rPr lang="en-GB" sz="1600" baseline="0" dirty="0">
                              <a:solidFill>
                                <a:schemeClr val="tx1"/>
                              </a:solidFill>
                              <a:latin typeface="Nunito" pitchFamily="2" charset="0"/>
                            </a:rPr>
                            <a:t> </a:t>
                          </a:r>
                          <a14:m>
                            <m:oMath xmlns:m="http://schemas.openxmlformats.org/officeDocument/2006/math">
                              <m:r>
                                <a:rPr lang="en-US" sz="1600" b="0" i="1" baseline="0" smtClean="0">
                                  <a:solidFill>
                                    <a:schemeClr val="tx1"/>
                                  </a:solidFill>
                                  <a:latin typeface="Cambria Math" panose="02040503050406030204" pitchFamily="18" charset="0"/>
                                </a:rPr>
                                <m:t>(1.5,4.25)</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pitchFamily="2" charset="0"/>
                            </a:rPr>
                            <a:t> </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US" sz="1600" b="0" i="1" smtClean="0">
                                  <a:solidFill>
                                    <a:schemeClr val="tx1"/>
                                  </a:solidFill>
                                  <a:latin typeface="Cambria Math" panose="02040503050406030204" pitchFamily="18" charset="0"/>
                                </a:rPr>
                                <m:t>(−1.5, −4.25)</m:t>
                              </m:r>
                            </m:oMath>
                          </a14:m>
                          <a:endParaRPr lang="en-US"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pitchFamily="2" charset="0"/>
                            </a:rPr>
                            <a:t> </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US" sz="1600" b="0" i="1" smtClean="0">
                                  <a:solidFill>
                                    <a:schemeClr val="tx1"/>
                                  </a:solidFill>
                                  <a:latin typeface="Cambria Math" panose="02040503050406030204" pitchFamily="18" charset="0"/>
                                </a:rPr>
                                <m:t>(−3, 2.25)</m:t>
                              </m:r>
                            </m:oMath>
                          </a14:m>
                          <a:endParaRPr lang="en-US"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pitchFamily="2" charset="0"/>
                            </a:rPr>
                            <a:t> </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3673834768"/>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89CD376D-0ADB-5BEA-67D6-24D4F87CBC79}"/>
              </a:ext>
            </a:extLst>
          </p:cNvPr>
          <p:cNvSpPr txBox="1"/>
          <p:nvPr/>
        </p:nvSpPr>
        <p:spPr>
          <a:xfrm>
            <a:off x="169849" y="378100"/>
            <a:ext cx="551281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Completing the Square</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1068284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572F8BA9-8430-1C2C-9C0B-4E01D21003A2}"/>
                  </a:ext>
                </a:extLst>
              </p:cNvPr>
              <p:cNvGraphicFramePr/>
              <p:nvPr>
                <p:extLst>
                  <p:ext uri="{D42A27DB-BD31-4B8C-83A1-F6EECF244321}">
                    <p14:modId xmlns:p14="http://schemas.microsoft.com/office/powerpoint/2010/main" val="2827575400"/>
                  </p:ext>
                </p:extLst>
              </p:nvPr>
            </p:nvGraphicFramePr>
            <p:xfrm>
              <a:off x="108044" y="868376"/>
              <a:ext cx="8727037" cy="1153968"/>
            </p:xfrm>
            <a:graphic>
              <a:graphicData uri="http://schemas.openxmlformats.org/drawingml/2006/table">
                <a:tbl>
                  <a:tblPr firstRow="1" bandRow="1">
                    <a:noFill/>
                    <a:tableStyleId>{A6BA4920-4505-4A8C-96F8-C5BF0228D626}</a:tableStyleId>
                  </a:tblPr>
                  <a:tblGrid>
                    <a:gridCol w="8727037">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13) By first completing the square, find the solutions of the equation, giving your answer in surd form:</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US" sz="2300" b="0" u="none" strike="noStrike" cap="none" dirty="0">
                              <a:solidFill>
                                <a:schemeClr val="dk1"/>
                              </a:solidFill>
                              <a:cs typeface="Times New Roman"/>
                              <a:sym typeface="Times New Roman"/>
                            </a:rPr>
                            <a:t> </a:t>
                          </a:r>
                          <a14:m>
                            <m:oMath xmlns:m="http://schemas.openxmlformats.org/officeDocument/2006/math">
                              <m:sSup>
                                <m:sSupPr>
                                  <m:ctrlPr>
                                    <a:rPr lang="en-US" sz="2300" b="0" i="1" u="none" strike="noStrike" cap="none" smtClean="0">
                                      <a:solidFill>
                                        <a:schemeClr val="dk1"/>
                                      </a:solidFill>
                                      <a:latin typeface="Cambria Math" panose="02040503050406030204" pitchFamily="18" charset="0"/>
                                      <a:cs typeface="Times New Roman"/>
                                      <a:sym typeface="Times New Roman"/>
                                    </a:rPr>
                                  </m:ctrlPr>
                                </m:sSupPr>
                                <m:e>
                                  <m:r>
                                    <a:rPr lang="en-US" sz="2300" b="0" i="1" u="none" strike="noStrike" cap="none" smtClean="0">
                                      <a:solidFill>
                                        <a:schemeClr val="dk1"/>
                                      </a:solidFill>
                                      <a:latin typeface="Cambria Math" panose="02040503050406030204" pitchFamily="18" charset="0"/>
                                      <a:cs typeface="Times New Roman"/>
                                      <a:sym typeface="Times New Roman"/>
                                    </a:rPr>
                                    <m:t>𝑥</m:t>
                                  </m:r>
                                </m:e>
                                <m:sup>
                                  <m:r>
                                    <a:rPr lang="en-US" sz="2300" b="0" i="1" u="none" strike="noStrike" cap="none" smtClean="0">
                                      <a:solidFill>
                                        <a:schemeClr val="dk1"/>
                                      </a:solidFill>
                                      <a:latin typeface="Cambria Math" panose="02040503050406030204" pitchFamily="18" charset="0"/>
                                      <a:cs typeface="Times New Roman"/>
                                      <a:sym typeface="Times New Roman"/>
                                    </a:rPr>
                                    <m:t>2</m:t>
                                  </m:r>
                                </m:sup>
                              </m:sSup>
                              <m:r>
                                <a:rPr lang="en-US" sz="2300" b="0" i="1" u="none" strike="noStrike" cap="none" smtClean="0">
                                  <a:solidFill>
                                    <a:schemeClr val="dk1"/>
                                  </a:solidFill>
                                  <a:latin typeface="Cambria Math" panose="02040503050406030204" pitchFamily="18" charset="0"/>
                                  <a:cs typeface="Times New Roman"/>
                                  <a:sym typeface="Times New Roman"/>
                                </a:rPr>
                                <m:t>−6</m:t>
                              </m:r>
                              <m:r>
                                <a:rPr lang="en-US" sz="2300" b="0" i="1" u="none" strike="noStrike" cap="none" smtClean="0">
                                  <a:solidFill>
                                    <a:schemeClr val="dk1"/>
                                  </a:solidFill>
                                  <a:latin typeface="Cambria Math" panose="02040503050406030204" pitchFamily="18" charset="0"/>
                                  <a:cs typeface="Times New Roman"/>
                                  <a:sym typeface="Times New Roman"/>
                                </a:rPr>
                                <m:t>𝑥</m:t>
                              </m:r>
                              <m:r>
                                <a:rPr lang="en-US" sz="2300" b="0" i="1" u="none" strike="noStrike" cap="none" smtClean="0">
                                  <a:solidFill>
                                    <a:schemeClr val="dk1"/>
                                  </a:solidFill>
                                  <a:latin typeface="Cambria Math" panose="02040503050406030204" pitchFamily="18" charset="0"/>
                                  <a:cs typeface="Times New Roman"/>
                                  <a:sym typeface="Times New Roman"/>
                                </a:rPr>
                                <m:t>+3=0</m:t>
                              </m:r>
                            </m:oMath>
                          </a14:m>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572F8BA9-8430-1C2C-9C0B-4E01D21003A2}"/>
                  </a:ext>
                </a:extLst>
              </p:cNvPr>
              <p:cNvGraphicFramePr/>
              <p:nvPr>
                <p:extLst>
                  <p:ext uri="{D42A27DB-BD31-4B8C-83A1-F6EECF244321}">
                    <p14:modId xmlns:p14="http://schemas.microsoft.com/office/powerpoint/2010/main" val="2827575400"/>
                  </p:ext>
                </p:extLst>
              </p:nvPr>
            </p:nvGraphicFramePr>
            <p:xfrm>
              <a:off x="108044" y="868376"/>
              <a:ext cx="8727037" cy="1153968"/>
            </p:xfrm>
            <a:graphic>
              <a:graphicData uri="http://schemas.openxmlformats.org/drawingml/2006/table">
                <a:tbl>
                  <a:tblPr firstRow="1" bandRow="1">
                    <a:noFill/>
                    <a:tableStyleId>{A6BA4920-4505-4A8C-96F8-C5BF0228D626}</a:tableStyleId>
                  </a:tblPr>
                  <a:tblGrid>
                    <a:gridCol w="8727037">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1053" r="-140"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222624604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=3</m:t>
                              </m:r>
                            </m:oMath>
                          </a14:m>
                          <a:endParaRPr lang="en-GB" sz="1400" dirty="0">
                            <a:solidFill>
                              <a:schemeClr val="tx1"/>
                            </a:solidFill>
                            <a:latin typeface="Nunito" pitchFamily="2" charset="0"/>
                          </a:endParaRPr>
                        </a:p>
                        <a:p>
                          <a:r>
                            <a:rPr lang="en-US" sz="1400" dirty="0">
                              <a:solidFill>
                                <a:schemeClr val="tx1"/>
                              </a:solidFill>
                              <a:latin typeface="Nunito" pitchFamily="2" charset="0"/>
                            </a:rPr>
                            <a:t> </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a:t>
                          </a:r>
                          <a:r>
                            <a:rPr lang="en-GB" sz="1600" baseline="0" dirty="0">
                              <a:solidFill>
                                <a:schemeClr val="tx1"/>
                              </a:solidFill>
                              <a:latin typeface="Nunito" pitchFamily="2" charset="0"/>
                            </a:rPr>
                            <a:t> </a:t>
                          </a:r>
                          <a14:m>
                            <m:oMath xmlns:m="http://schemas.openxmlformats.org/officeDocument/2006/math">
                              <m:r>
                                <a:rPr lang="en-US" sz="1600" b="0" i="1" baseline="0" smtClean="0">
                                  <a:solidFill>
                                    <a:schemeClr val="tx1"/>
                                  </a:solidFill>
                                  <a:latin typeface="Cambria Math" panose="02040503050406030204" pitchFamily="18" charset="0"/>
                                </a:rPr>
                                <m:t>𝑥</m:t>
                              </m:r>
                              <m:r>
                                <a:rPr lang="en-US" sz="1600" b="0" i="1" baseline="0" smtClean="0">
                                  <a:solidFill>
                                    <a:schemeClr val="tx1"/>
                                  </a:solidFill>
                                  <a:latin typeface="Cambria Math" panose="02040503050406030204" pitchFamily="18" charset="0"/>
                                </a:rPr>
                                <m:t>=3±</m:t>
                              </m:r>
                              <m:rad>
                                <m:radPr>
                                  <m:degHide m:val="on"/>
                                  <m:ctrlPr>
                                    <a:rPr lang="en-US" sz="1600" b="0" i="1" baseline="0" smtClean="0">
                                      <a:solidFill>
                                        <a:schemeClr val="tx1"/>
                                      </a:solidFill>
                                      <a:latin typeface="Cambria Math" panose="02040503050406030204" pitchFamily="18" charset="0"/>
                                    </a:rPr>
                                  </m:ctrlPr>
                                </m:radPr>
                                <m:deg/>
                                <m:e>
                                  <m:r>
                                    <a:rPr lang="en-US" sz="1600" b="0" i="1" baseline="0" smtClean="0">
                                      <a:solidFill>
                                        <a:schemeClr val="tx1"/>
                                      </a:solidFill>
                                      <a:latin typeface="Cambria Math" panose="02040503050406030204" pitchFamily="18" charset="0"/>
                                    </a:rPr>
                                    <m:t>6</m:t>
                                  </m:r>
                                </m:e>
                              </m:rad>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pitchFamily="2" charset="0"/>
                            </a:rPr>
                            <a:t> </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=−3</m:t>
                              </m:r>
                            </m:oMath>
                          </a14:m>
                          <a:r>
                            <a:rPr lang="en-US" sz="1400" dirty="0">
                              <a:solidFill>
                                <a:schemeClr val="tx1"/>
                              </a:solidFill>
                              <a:latin typeface="Nunito" pitchFamily="2" charset="0"/>
                            </a:rPr>
                            <a:t> or </a:t>
                          </a:r>
                          <a14:m>
                            <m:oMath xmlns:m="http://schemas.openxmlformats.org/officeDocument/2006/math">
                              <m:r>
                                <a:rPr lang="en-US" sz="1400" b="0" i="1" smtClean="0">
                                  <a:solidFill>
                                    <a:schemeClr val="tx1"/>
                                  </a:solidFill>
                                  <a:latin typeface="Cambria Math" panose="02040503050406030204" pitchFamily="18" charset="0"/>
                                </a:rPr>
                                <m:t>𝑥</m:t>
                              </m:r>
                              <m:r>
                                <a:rPr lang="en-US" sz="1400" b="0" i="1" smtClean="0">
                                  <a:solidFill>
                                    <a:schemeClr val="tx1"/>
                                  </a:solidFill>
                                  <a:latin typeface="Cambria Math" panose="02040503050406030204" pitchFamily="18" charset="0"/>
                                </a:rPr>
                                <m:t>=9</m:t>
                              </m:r>
                            </m:oMath>
                          </a14:m>
                          <a:endParaRPr lang="en-US"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pitchFamily="2" charset="0"/>
                            </a:rPr>
                            <a:t> </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=6±</m:t>
                              </m:r>
                              <m:rad>
                                <m:radPr>
                                  <m:degHide m:val="on"/>
                                  <m:ctrlPr>
                                    <a:rPr lang="en-US" sz="1600" b="0" i="1" smtClean="0">
                                      <a:solidFill>
                                        <a:schemeClr val="tx1"/>
                                      </a:solidFill>
                                      <a:latin typeface="Cambria Math" panose="02040503050406030204" pitchFamily="18" charset="0"/>
                                    </a:rPr>
                                  </m:ctrlPr>
                                </m:radPr>
                                <m:deg/>
                                <m:e>
                                  <m:r>
                                    <a:rPr lang="en-US" sz="1600" b="0" i="1" smtClean="0">
                                      <a:solidFill>
                                        <a:schemeClr val="tx1"/>
                                      </a:solidFill>
                                      <a:latin typeface="Cambria Math" panose="02040503050406030204" pitchFamily="18" charset="0"/>
                                    </a:rPr>
                                    <m:t>3</m:t>
                                  </m:r>
                                </m:e>
                              </m:rad>
                            </m:oMath>
                          </a14:m>
                          <a:endParaRPr lang="en-US"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pitchFamily="2" charset="0"/>
                            </a:rPr>
                            <a:t> </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222624604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89CD376D-0ADB-5BEA-67D6-24D4F87CBC79}"/>
              </a:ext>
            </a:extLst>
          </p:cNvPr>
          <p:cNvSpPr txBox="1"/>
          <p:nvPr/>
        </p:nvSpPr>
        <p:spPr>
          <a:xfrm>
            <a:off x="169849" y="378100"/>
            <a:ext cx="551281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Completing the Square</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4180466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572F8BA9-8430-1C2C-9C0B-4E01D21003A2}"/>
                  </a:ext>
                </a:extLst>
              </p:cNvPr>
              <p:cNvGraphicFramePr/>
              <p:nvPr>
                <p:extLst>
                  <p:ext uri="{D42A27DB-BD31-4B8C-83A1-F6EECF244321}">
                    <p14:modId xmlns:p14="http://schemas.microsoft.com/office/powerpoint/2010/main" val="1235422586"/>
                  </p:ext>
                </p:extLst>
              </p:nvPr>
            </p:nvGraphicFramePr>
            <p:xfrm>
              <a:off x="108044" y="868376"/>
              <a:ext cx="8727037" cy="1153968"/>
            </p:xfrm>
            <a:graphic>
              <a:graphicData uri="http://schemas.openxmlformats.org/drawingml/2006/table">
                <a:tbl>
                  <a:tblPr firstRow="1" bandRow="1">
                    <a:noFill/>
                    <a:tableStyleId>{A6BA4920-4505-4A8C-96F8-C5BF0228D626}</a:tableStyleId>
                  </a:tblPr>
                  <a:tblGrid>
                    <a:gridCol w="8727037">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14) By first completing the square, find the solutions of the equation, giving your answer in surd form:</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US" sz="2300" b="0" u="none" strike="noStrike" cap="none" dirty="0">
                              <a:solidFill>
                                <a:schemeClr val="dk1"/>
                              </a:solidFill>
                              <a:cs typeface="Times New Roman"/>
                              <a:sym typeface="Times New Roman"/>
                            </a:rPr>
                            <a:t> </a:t>
                          </a:r>
                          <a14:m>
                            <m:oMath xmlns:m="http://schemas.openxmlformats.org/officeDocument/2006/math">
                              <m:r>
                                <a:rPr lang="en-US" sz="2300" b="0" i="1" u="none" strike="noStrike" cap="none" smtClean="0">
                                  <a:solidFill>
                                    <a:schemeClr val="dk1"/>
                                  </a:solidFill>
                                  <a:latin typeface="Cambria Math" panose="02040503050406030204" pitchFamily="18" charset="0"/>
                                  <a:cs typeface="Times New Roman"/>
                                  <a:sym typeface="Times New Roman"/>
                                </a:rPr>
                                <m:t>3−10</m:t>
                              </m:r>
                              <m:r>
                                <a:rPr lang="en-US" sz="2300" b="0" i="1" u="none" strike="noStrike" cap="none" smtClean="0">
                                  <a:solidFill>
                                    <a:schemeClr val="dk1"/>
                                  </a:solidFill>
                                  <a:latin typeface="Cambria Math" panose="02040503050406030204" pitchFamily="18" charset="0"/>
                                  <a:cs typeface="Times New Roman"/>
                                  <a:sym typeface="Times New Roman"/>
                                </a:rPr>
                                <m:t>𝑥</m:t>
                              </m:r>
                              <m:r>
                                <a:rPr lang="en-US" sz="2300" b="0" i="1" u="none" strike="noStrike" cap="none" smtClean="0">
                                  <a:solidFill>
                                    <a:schemeClr val="dk1"/>
                                  </a:solidFill>
                                  <a:latin typeface="Cambria Math" panose="02040503050406030204" pitchFamily="18" charset="0"/>
                                  <a:cs typeface="Times New Roman"/>
                                  <a:sym typeface="Times New Roman"/>
                                </a:rPr>
                                <m:t>−</m:t>
                              </m:r>
                              <m:sSup>
                                <m:sSupPr>
                                  <m:ctrlPr>
                                    <a:rPr lang="en-US" sz="2300" b="0" i="1" u="none" strike="noStrike" cap="none" smtClean="0">
                                      <a:solidFill>
                                        <a:schemeClr val="dk1"/>
                                      </a:solidFill>
                                      <a:latin typeface="Cambria Math" panose="02040503050406030204" pitchFamily="18" charset="0"/>
                                      <a:cs typeface="Times New Roman"/>
                                      <a:sym typeface="Times New Roman"/>
                                    </a:rPr>
                                  </m:ctrlPr>
                                </m:sSupPr>
                                <m:e>
                                  <m:r>
                                    <a:rPr lang="en-US" sz="2300" b="0" i="1" u="none" strike="noStrike" cap="none" smtClean="0">
                                      <a:solidFill>
                                        <a:schemeClr val="dk1"/>
                                      </a:solidFill>
                                      <a:latin typeface="Cambria Math" panose="02040503050406030204" pitchFamily="18" charset="0"/>
                                      <a:cs typeface="Times New Roman"/>
                                      <a:sym typeface="Times New Roman"/>
                                    </a:rPr>
                                    <m:t>𝑥</m:t>
                                  </m:r>
                                </m:e>
                                <m:sup>
                                  <m:r>
                                    <a:rPr lang="en-US" sz="2300" b="0" i="1" u="none" strike="noStrike" cap="none" smtClean="0">
                                      <a:solidFill>
                                        <a:schemeClr val="dk1"/>
                                      </a:solidFill>
                                      <a:latin typeface="Cambria Math" panose="02040503050406030204" pitchFamily="18" charset="0"/>
                                      <a:cs typeface="Times New Roman"/>
                                      <a:sym typeface="Times New Roman"/>
                                    </a:rPr>
                                    <m:t>2</m:t>
                                  </m:r>
                                </m:sup>
                              </m:sSup>
                              <m:r>
                                <a:rPr lang="en-US" sz="2300" b="0" i="1" u="none" strike="noStrike" cap="none" smtClean="0">
                                  <a:solidFill>
                                    <a:schemeClr val="dk1"/>
                                  </a:solidFill>
                                  <a:latin typeface="Cambria Math" panose="02040503050406030204" pitchFamily="18" charset="0"/>
                                  <a:cs typeface="Times New Roman"/>
                                  <a:sym typeface="Times New Roman"/>
                                </a:rPr>
                                <m:t>=0</m:t>
                              </m:r>
                            </m:oMath>
                          </a14:m>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572F8BA9-8430-1C2C-9C0B-4E01D21003A2}"/>
                  </a:ext>
                </a:extLst>
              </p:cNvPr>
              <p:cNvGraphicFramePr/>
              <p:nvPr>
                <p:extLst>
                  <p:ext uri="{D42A27DB-BD31-4B8C-83A1-F6EECF244321}">
                    <p14:modId xmlns:p14="http://schemas.microsoft.com/office/powerpoint/2010/main" val="1235422586"/>
                  </p:ext>
                </p:extLst>
              </p:nvPr>
            </p:nvGraphicFramePr>
            <p:xfrm>
              <a:off x="108044" y="868376"/>
              <a:ext cx="8727037" cy="1153968"/>
            </p:xfrm>
            <a:graphic>
              <a:graphicData uri="http://schemas.openxmlformats.org/drawingml/2006/table">
                <a:tbl>
                  <a:tblPr firstRow="1" bandRow="1">
                    <a:noFill/>
                    <a:tableStyleId>{A6BA4920-4505-4A8C-96F8-C5BF0228D626}</a:tableStyleId>
                  </a:tblPr>
                  <a:tblGrid>
                    <a:gridCol w="8727037">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1053" r="-140"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168809885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=−5±</m:t>
                              </m:r>
                              <m:rad>
                                <m:radPr>
                                  <m:degHide m:val="on"/>
                                  <m:ctrlPr>
                                    <a:rPr lang="en-US" sz="1600" b="0" i="1" smtClean="0">
                                      <a:solidFill>
                                        <a:schemeClr val="tx1"/>
                                      </a:solidFill>
                                      <a:latin typeface="Cambria Math" panose="02040503050406030204" pitchFamily="18" charset="0"/>
                                    </a:rPr>
                                  </m:ctrlPr>
                                </m:radPr>
                                <m:deg/>
                                <m:e>
                                  <m:r>
                                    <a:rPr lang="en-US" sz="1600" b="0" i="1" smtClean="0">
                                      <a:solidFill>
                                        <a:schemeClr val="tx1"/>
                                      </a:solidFill>
                                      <a:latin typeface="Cambria Math" panose="02040503050406030204" pitchFamily="18" charset="0"/>
                                    </a:rPr>
                                    <m:t>3</m:t>
                                  </m:r>
                                </m:e>
                              </m:rad>
                            </m:oMath>
                          </a14:m>
                          <a:endParaRPr lang="en-GB" sz="1400" dirty="0">
                            <a:solidFill>
                              <a:schemeClr val="tx1"/>
                            </a:solidFill>
                            <a:latin typeface="Nunito" pitchFamily="2" charset="0"/>
                          </a:endParaRPr>
                        </a:p>
                        <a:p>
                          <a:r>
                            <a:rPr lang="en-US" sz="1400" dirty="0">
                              <a:solidFill>
                                <a:schemeClr val="tx1"/>
                              </a:solidFill>
                              <a:latin typeface="Nunito" pitchFamily="2" charset="0"/>
                            </a:rPr>
                            <a:t> </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a:t>
                          </a:r>
                          <a:r>
                            <a:rPr lang="en-GB" sz="1600" baseline="0" dirty="0">
                              <a:solidFill>
                                <a:schemeClr val="tx1"/>
                              </a:solidFill>
                              <a:latin typeface="Nunito" pitchFamily="2" charset="0"/>
                            </a:rPr>
                            <a:t> </a:t>
                          </a:r>
                          <a14:m>
                            <m:oMath xmlns:m="http://schemas.openxmlformats.org/officeDocument/2006/math">
                              <m:r>
                                <a:rPr lang="en-US" sz="1600" b="0" i="1" baseline="0" smtClean="0">
                                  <a:solidFill>
                                    <a:schemeClr val="tx1"/>
                                  </a:solidFill>
                                  <a:latin typeface="Cambria Math" panose="02040503050406030204" pitchFamily="18" charset="0"/>
                                </a:rPr>
                                <m:t>𝑥</m:t>
                              </m:r>
                              <m:r>
                                <a:rPr lang="en-US" sz="1600" b="0" i="1" baseline="0" smtClean="0">
                                  <a:solidFill>
                                    <a:schemeClr val="tx1"/>
                                  </a:solidFill>
                                  <a:latin typeface="Cambria Math" panose="02040503050406030204" pitchFamily="18" charset="0"/>
                                </a:rPr>
                                <m:t>=−5±</m:t>
                              </m:r>
                              <m:rad>
                                <m:radPr>
                                  <m:degHide m:val="on"/>
                                  <m:ctrlPr>
                                    <a:rPr lang="en-US" sz="1600" b="0" i="1" baseline="0" smtClean="0">
                                      <a:solidFill>
                                        <a:schemeClr val="tx1"/>
                                      </a:solidFill>
                                      <a:latin typeface="Cambria Math" panose="02040503050406030204" pitchFamily="18" charset="0"/>
                                    </a:rPr>
                                  </m:ctrlPr>
                                </m:radPr>
                                <m:deg/>
                                <m:e>
                                  <m:r>
                                    <a:rPr lang="en-US" sz="1600" b="0" i="1" baseline="0" smtClean="0">
                                      <a:solidFill>
                                        <a:schemeClr val="tx1"/>
                                      </a:solidFill>
                                      <a:latin typeface="Cambria Math" panose="02040503050406030204" pitchFamily="18" charset="0"/>
                                    </a:rPr>
                                    <m:t>22</m:t>
                                  </m:r>
                                </m:e>
                              </m:rad>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pitchFamily="2" charset="0"/>
                            </a:rPr>
                            <a:t> </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=−5±2</m:t>
                              </m:r>
                              <m:rad>
                                <m:radPr>
                                  <m:degHide m:val="on"/>
                                  <m:ctrlPr>
                                    <a:rPr lang="en-US" sz="1600" b="0" i="1" smtClean="0">
                                      <a:solidFill>
                                        <a:schemeClr val="tx1"/>
                                      </a:solidFill>
                                      <a:latin typeface="Cambria Math" panose="02040503050406030204" pitchFamily="18" charset="0"/>
                                    </a:rPr>
                                  </m:ctrlPr>
                                </m:radPr>
                                <m:deg/>
                                <m:e>
                                  <m:r>
                                    <a:rPr lang="en-US" sz="1600" b="0" i="1" smtClean="0">
                                      <a:solidFill>
                                        <a:schemeClr val="tx1"/>
                                      </a:solidFill>
                                      <a:latin typeface="Cambria Math" panose="02040503050406030204" pitchFamily="18" charset="0"/>
                                    </a:rPr>
                                    <m:t>7</m:t>
                                  </m:r>
                                </m:e>
                              </m:rad>
                            </m:oMath>
                          </a14:m>
                          <a:endParaRPr lang="en-US"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pitchFamily="2" charset="0"/>
                            </a:rPr>
                            <a:t> </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=5±2</m:t>
                              </m:r>
                              <m:rad>
                                <m:radPr>
                                  <m:degHide m:val="on"/>
                                  <m:ctrlPr>
                                    <a:rPr lang="en-US" sz="1600" b="0" i="1" smtClean="0">
                                      <a:solidFill>
                                        <a:schemeClr val="tx1"/>
                                      </a:solidFill>
                                      <a:latin typeface="Cambria Math" panose="02040503050406030204" pitchFamily="18" charset="0"/>
                                    </a:rPr>
                                  </m:ctrlPr>
                                </m:radPr>
                                <m:deg/>
                                <m:e>
                                  <m:r>
                                    <a:rPr lang="en-US" sz="1600" b="0" i="1" smtClean="0">
                                      <a:solidFill>
                                        <a:schemeClr val="tx1"/>
                                      </a:solidFill>
                                      <a:latin typeface="Cambria Math" panose="02040503050406030204" pitchFamily="18" charset="0"/>
                                    </a:rPr>
                                    <m:t>7</m:t>
                                  </m:r>
                                </m:e>
                              </m:rad>
                            </m:oMath>
                          </a14:m>
                          <a:endParaRPr lang="en-US"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pitchFamily="2" charset="0"/>
                            </a:rPr>
                            <a:t> </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168809885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0637"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0637"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89CD376D-0ADB-5BEA-67D6-24D4F87CBC79}"/>
              </a:ext>
            </a:extLst>
          </p:cNvPr>
          <p:cNvSpPr txBox="1"/>
          <p:nvPr/>
        </p:nvSpPr>
        <p:spPr>
          <a:xfrm>
            <a:off x="169849" y="378100"/>
            <a:ext cx="551281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Completing the Square</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1923985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572F8BA9-8430-1C2C-9C0B-4E01D21003A2}"/>
                  </a:ext>
                </a:extLst>
              </p:cNvPr>
              <p:cNvGraphicFramePr/>
              <p:nvPr>
                <p:extLst>
                  <p:ext uri="{D42A27DB-BD31-4B8C-83A1-F6EECF244321}">
                    <p14:modId xmlns:p14="http://schemas.microsoft.com/office/powerpoint/2010/main" val="2571035294"/>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 Complete the square: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sSup>
                                <m:sSupPr>
                                  <m:ctrlPr>
                                    <a:rPr lang="en-US" sz="2300" b="0" i="1" u="none" strike="noStrike" cap="none" smtClean="0">
                                      <a:solidFill>
                                        <a:schemeClr val="dk1"/>
                                      </a:solidFill>
                                      <a:latin typeface="Cambria Math" panose="02040503050406030204" pitchFamily="18" charset="0"/>
                                      <a:cs typeface="Times New Roman"/>
                                      <a:sym typeface="Times New Roman"/>
                                    </a:rPr>
                                  </m:ctrlPr>
                                </m:sSupPr>
                                <m:e>
                                  <m:r>
                                    <a:rPr lang="en-US" sz="2300" b="0" i="1" u="none" strike="noStrike" cap="none" smtClean="0">
                                      <a:solidFill>
                                        <a:schemeClr val="dk1"/>
                                      </a:solidFill>
                                      <a:latin typeface="Cambria Math" panose="02040503050406030204" pitchFamily="18" charset="0"/>
                                      <a:cs typeface="Times New Roman"/>
                                      <a:sym typeface="Times New Roman"/>
                                    </a:rPr>
                                    <m:t>𝑥</m:t>
                                  </m:r>
                                </m:e>
                                <m:sup>
                                  <m:r>
                                    <a:rPr lang="en-US" sz="2300" b="0" i="1" u="none" strike="noStrike" cap="none" smtClean="0">
                                      <a:solidFill>
                                        <a:schemeClr val="dk1"/>
                                      </a:solidFill>
                                      <a:latin typeface="Cambria Math" panose="02040503050406030204" pitchFamily="18" charset="0"/>
                                      <a:cs typeface="Times New Roman"/>
                                      <a:sym typeface="Times New Roman"/>
                                    </a:rPr>
                                    <m:t>2</m:t>
                                  </m:r>
                                </m:sup>
                              </m:sSup>
                              <m:r>
                                <a:rPr lang="en-US" sz="2300" b="0" i="1" u="none" strike="noStrike" cap="none" smtClean="0">
                                  <a:solidFill>
                                    <a:schemeClr val="dk1"/>
                                  </a:solidFill>
                                  <a:latin typeface="Cambria Math" panose="02040503050406030204" pitchFamily="18" charset="0"/>
                                  <a:cs typeface="Times New Roman"/>
                                  <a:sym typeface="Times New Roman"/>
                                </a:rPr>
                                <m:t>+8</m:t>
                              </m:r>
                              <m:r>
                                <a:rPr lang="en-US" sz="2300" b="0" i="1" u="none" strike="noStrike" cap="none" smtClean="0">
                                  <a:solidFill>
                                    <a:schemeClr val="dk1"/>
                                  </a:solidFill>
                                  <a:latin typeface="Cambria Math" panose="02040503050406030204" pitchFamily="18" charset="0"/>
                                  <a:cs typeface="Times New Roman"/>
                                  <a:sym typeface="Times New Roman"/>
                                </a:rPr>
                                <m:t>𝑥</m:t>
                              </m:r>
                              <m:r>
                                <a:rPr lang="en-US" sz="2300" b="0" i="1" u="none" strike="noStrike" cap="none" smtClean="0">
                                  <a:solidFill>
                                    <a:schemeClr val="dk1"/>
                                  </a:solidFill>
                                  <a:latin typeface="Cambria Math" panose="02040503050406030204" pitchFamily="18" charset="0"/>
                                  <a:cs typeface="Times New Roman"/>
                                  <a:sym typeface="Times New Roman"/>
                                </a:rPr>
                                <m:t>+16</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572F8BA9-8430-1C2C-9C0B-4E01D21003A2}"/>
                  </a:ext>
                </a:extLst>
              </p:cNvPr>
              <p:cNvGraphicFramePr/>
              <p:nvPr>
                <p:extLst>
                  <p:ext uri="{D42A27DB-BD31-4B8C-83A1-F6EECF244321}">
                    <p14:modId xmlns:p14="http://schemas.microsoft.com/office/powerpoint/2010/main" val="2571035294"/>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172110318"/>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US" sz="1600" b="0" i="1" smtClean="0">
                                  <a:solidFill>
                                    <a:schemeClr val="tx1"/>
                                  </a:solidFill>
                                  <a:latin typeface="Cambria Math" panose="02040503050406030204" pitchFamily="18" charset="0"/>
                                </a:rPr>
                                <m:t>𝑥</m:t>
                              </m:r>
                              <m:d>
                                <m:dPr>
                                  <m:ctrlPr>
                                    <a:rPr lang="en-US" sz="1600" b="0" i="1" smtClean="0">
                                      <a:solidFill>
                                        <a:schemeClr val="tx1"/>
                                      </a:solidFill>
                                      <a:latin typeface="Cambria Math" panose="02040503050406030204" pitchFamily="18" charset="0"/>
                                    </a:rPr>
                                  </m:ctrlPr>
                                </m:dPr>
                                <m:e>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+8</m:t>
                                  </m:r>
                                </m:e>
                              </m:d>
                              <m:r>
                                <a:rPr lang="en-US" sz="1600" b="0" i="1" smtClean="0">
                                  <a:solidFill>
                                    <a:schemeClr val="tx1"/>
                                  </a:solidFill>
                                  <a:latin typeface="Cambria Math" panose="02040503050406030204" pitchFamily="18" charset="0"/>
                                </a:rPr>
                                <m:t>+16</m:t>
                              </m:r>
                            </m:oMath>
                          </a14:m>
                          <a:endParaRPr lang="en-GB" sz="1400" dirty="0">
                            <a:solidFill>
                              <a:schemeClr val="tx1"/>
                            </a:solidFill>
                            <a:latin typeface="Nunito" pitchFamily="2" charset="0"/>
                          </a:endParaRPr>
                        </a:p>
                        <a:p>
                          <a:r>
                            <a:rPr lang="en-GB" sz="1400" dirty="0">
                              <a:solidFill>
                                <a:schemeClr val="tx1"/>
                              </a:solidFill>
                              <a:latin typeface="Nunito" pitchFamily="2" charset="0"/>
                            </a:rPr>
                            <a:t>Student manipulated the variable but not the whole expression</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B) </a:t>
                          </a:r>
                          <a14:m>
                            <m:oMath xmlns:m="http://schemas.openxmlformats.org/officeDocument/2006/math">
                              <m:sSup>
                                <m:sSupPr>
                                  <m:ctrlPr>
                                    <a:rPr lang="en-US" sz="1600" b="0" i="1" smtClean="0">
                                      <a:solidFill>
                                        <a:srgbClr val="00BC89"/>
                                      </a:solidFill>
                                      <a:latin typeface="Cambria Math" panose="02040503050406030204" pitchFamily="18" charset="0"/>
                                    </a:rPr>
                                  </m:ctrlPr>
                                </m:sSupPr>
                                <m:e>
                                  <m:d>
                                    <m:dPr>
                                      <m:ctrlPr>
                                        <a:rPr lang="en-US" sz="1600" b="0" i="1" smtClean="0">
                                          <a:solidFill>
                                            <a:srgbClr val="00BC89"/>
                                          </a:solidFill>
                                          <a:latin typeface="Cambria Math" panose="02040503050406030204" pitchFamily="18" charset="0"/>
                                        </a:rPr>
                                      </m:ctrlPr>
                                    </m:dPr>
                                    <m:e>
                                      <m:r>
                                        <a:rPr lang="en-US" sz="1600" b="0" i="1" smtClean="0">
                                          <a:solidFill>
                                            <a:srgbClr val="00BC89"/>
                                          </a:solidFill>
                                          <a:latin typeface="Cambria Math" panose="02040503050406030204" pitchFamily="18" charset="0"/>
                                        </a:rPr>
                                        <m:t>𝑥</m:t>
                                      </m:r>
                                      <m:r>
                                        <a:rPr lang="en-US" sz="1600" b="0" i="1" smtClean="0">
                                          <a:solidFill>
                                            <a:srgbClr val="00BC89"/>
                                          </a:solidFill>
                                          <a:latin typeface="Cambria Math" panose="02040503050406030204" pitchFamily="18" charset="0"/>
                                        </a:rPr>
                                        <m:t>+4</m:t>
                                      </m:r>
                                    </m:e>
                                  </m:d>
                                </m:e>
                                <m:sup>
                                  <m:r>
                                    <a:rPr lang="en-US" sz="1600" b="0" i="1" smtClean="0">
                                      <a:solidFill>
                                        <a:srgbClr val="00BC89"/>
                                      </a:solidFill>
                                      <a:latin typeface="Cambria Math" panose="02040503050406030204" pitchFamily="18" charset="0"/>
                                    </a:rPr>
                                    <m:t>2</m:t>
                                  </m:r>
                                </m:sup>
                              </m:sSup>
                            </m:oMath>
                          </a14:m>
                          <a:endParaRPr lang="en-GB" sz="14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US" sz="1600" b="0" i="1" smtClean="0">
                                  <a:solidFill>
                                    <a:schemeClr val="tx1"/>
                                  </a:solidFill>
                                  <a:latin typeface="Cambria Math" panose="02040503050406030204" pitchFamily="18" charset="0"/>
                                </a:rPr>
                                <m:t>2(</m:t>
                              </m:r>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+4)</m:t>
                              </m:r>
                            </m:oMath>
                          </a14:m>
                          <a:endParaRPr lang="en-US"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Incorrectly used a multiply of </a:t>
                          </a:r>
                          <a14:m>
                            <m:oMath xmlns:m="http://schemas.openxmlformats.org/officeDocument/2006/math">
                              <m:r>
                                <a:rPr lang="en-US" sz="1400" b="0" i="1" smtClean="0">
                                  <a:solidFill>
                                    <a:schemeClr val="tx1"/>
                                  </a:solidFill>
                                  <a:latin typeface="Cambria Math" panose="02040503050406030204" pitchFamily="18" charset="0"/>
                                </a:rPr>
                                <m:t>2</m:t>
                              </m:r>
                            </m:oMath>
                          </a14:m>
                          <a:r>
                            <a:rPr lang="en-GB" sz="1400" dirty="0">
                              <a:solidFill>
                                <a:schemeClr val="tx1"/>
                              </a:solidFill>
                              <a:latin typeface="Nunito" pitchFamily="2" charset="0"/>
                            </a:rPr>
                            <a:t> instead of an index of </a:t>
                          </a:r>
                          <a14:m>
                            <m:oMath xmlns:m="http://schemas.openxmlformats.org/officeDocument/2006/math">
                              <m:r>
                                <a:rPr lang="en-US" sz="1400" b="0" i="1" smtClean="0">
                                  <a:solidFill>
                                    <a:schemeClr val="tx1"/>
                                  </a:solidFill>
                                  <a:latin typeface="Cambria Math" panose="02040503050406030204" pitchFamily="18" charset="0"/>
                                </a:rPr>
                                <m:t>2</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sSup>
                                <m:sSupPr>
                                  <m:ctrlPr>
                                    <a:rPr lang="en-US" sz="1600" b="0" i="1" smtClean="0">
                                      <a:solidFill>
                                        <a:schemeClr val="tx1"/>
                                      </a:solidFill>
                                      <a:latin typeface="Cambria Math" panose="02040503050406030204" pitchFamily="18" charset="0"/>
                                    </a:rPr>
                                  </m:ctrlPr>
                                </m:sSupPr>
                                <m:e>
                                  <m:d>
                                    <m:dPr>
                                      <m:ctrlPr>
                                        <a:rPr lang="en-US" sz="1600" b="0" i="1" smtClean="0">
                                          <a:solidFill>
                                            <a:schemeClr val="tx1"/>
                                          </a:solidFill>
                                          <a:latin typeface="Cambria Math" panose="02040503050406030204" pitchFamily="18" charset="0"/>
                                        </a:rPr>
                                      </m:ctrlPr>
                                    </m:dPr>
                                    <m:e>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+4</m:t>
                                      </m:r>
                                    </m:e>
                                  </m:d>
                                </m:e>
                                <m:sup>
                                  <m:r>
                                    <a:rPr lang="en-US" sz="1600" b="0" i="1" smtClean="0">
                                      <a:solidFill>
                                        <a:schemeClr val="tx1"/>
                                      </a:solidFill>
                                      <a:latin typeface="Cambria Math" panose="02040503050406030204" pitchFamily="18" charset="0"/>
                                    </a:rPr>
                                    <m:t>2</m:t>
                                  </m:r>
                                </m:sup>
                              </m:sSup>
                              <m:r>
                                <a:rPr lang="en-US" sz="1600" b="0" i="1" smtClean="0">
                                  <a:solidFill>
                                    <a:schemeClr val="tx1"/>
                                  </a:solidFill>
                                  <a:latin typeface="Cambria Math" panose="02040503050406030204" pitchFamily="18" charset="0"/>
                                </a:rPr>
                                <m:t>+12</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subtracted </a:t>
                          </a:r>
                          <a14:m>
                            <m:oMath xmlns:m="http://schemas.openxmlformats.org/officeDocument/2006/math">
                              <m:r>
                                <a:rPr lang="en-US" sz="1400" b="0" i="1" smtClean="0">
                                  <a:solidFill>
                                    <a:schemeClr val="tx1"/>
                                  </a:solidFill>
                                  <a:latin typeface="Cambria Math" panose="02040503050406030204" pitchFamily="18" charset="0"/>
                                </a:rPr>
                                <m:t>4</m:t>
                              </m:r>
                            </m:oMath>
                          </a14:m>
                          <a:r>
                            <a:rPr lang="en-GB" sz="1400" dirty="0">
                              <a:solidFill>
                                <a:schemeClr val="tx1"/>
                              </a:solidFill>
                              <a:latin typeface="Nunito" pitchFamily="2" charset="0"/>
                            </a:rPr>
                            <a:t> (rather than </a:t>
                          </a:r>
                          <a14:m>
                            <m:oMath xmlns:m="http://schemas.openxmlformats.org/officeDocument/2006/math">
                              <m:r>
                                <a:rPr lang="en-US" sz="1400" b="0" i="1" smtClean="0">
                                  <a:solidFill>
                                    <a:schemeClr val="tx1"/>
                                  </a:solidFill>
                                  <a:latin typeface="Cambria Math" panose="02040503050406030204" pitchFamily="18" charset="0"/>
                                </a:rPr>
                                <m:t>16</m:t>
                              </m:r>
                            </m:oMath>
                          </a14:m>
                          <a:r>
                            <a:rPr lang="en-GB" sz="1400" dirty="0">
                              <a:solidFill>
                                <a:schemeClr val="tx1"/>
                              </a:solidFill>
                              <a:latin typeface="Nunito" pitchFamily="2" charset="0"/>
                            </a:rPr>
                            <a:t>) when comparing the perfect square and the original</a:t>
                          </a:r>
                          <a:r>
                            <a:rPr lang="en-GB" sz="1400" baseline="0" dirty="0">
                              <a:solidFill>
                                <a:schemeClr val="tx1"/>
                              </a:solidFill>
                              <a:latin typeface="Nunito" pitchFamily="2" charset="0"/>
                            </a:rPr>
                            <a:t> expression</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172110318"/>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7" r="-100337" b="-108917"/>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7" r="-337" b="-108917"/>
                          </a:stretch>
                        </a:blipFill>
                      </a:tcPr>
                    </a:tc>
                    <a:extLst>
                      <a:ext uri="{0D108BD9-81ED-4DB2-BD59-A6C34878D82A}">
                        <a16:rowId xmlns:a16="http://schemas.microsoft.com/office/drawing/2014/main" val="692741909"/>
                      </a:ext>
                    </a:extLst>
                  </a:tr>
                  <a:tr h="975360">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98137" r="-100337" b="-6211"/>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98137" r="-337" b="-6211"/>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89CD376D-0ADB-5BEA-67D6-24D4F87CBC79}"/>
              </a:ext>
            </a:extLst>
          </p:cNvPr>
          <p:cNvSpPr txBox="1"/>
          <p:nvPr/>
        </p:nvSpPr>
        <p:spPr>
          <a:xfrm>
            <a:off x="169849" y="378100"/>
            <a:ext cx="551281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Completing the Square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7897010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pic>
        <p:nvPicPr>
          <p:cNvPr id="117" name="Google Shape;117;p3" descr="Graphical user interface, text, application, chat or text message&#10;&#10;Description automatically generated"/>
          <p:cNvPicPr preferRelativeResize="0"/>
          <p:nvPr/>
        </p:nvPicPr>
        <p:blipFill rotWithShape="1">
          <a:blip r:embed="rId3">
            <a:alphaModFix/>
          </a:blip>
          <a:srcRect/>
          <a:stretch/>
        </p:blipFill>
        <p:spPr>
          <a:xfrm>
            <a:off x="5163560" y="963038"/>
            <a:ext cx="3738869" cy="2986392"/>
          </a:xfrm>
          <a:prstGeom prst="rect">
            <a:avLst/>
          </a:prstGeom>
          <a:noFill/>
          <a:ln>
            <a:noFill/>
          </a:ln>
        </p:spPr>
      </p:pic>
      <p:sp>
        <p:nvSpPr>
          <p:cNvPr id="118" name="Google Shape;118;p3"/>
          <p:cNvSpPr txBox="1"/>
          <p:nvPr/>
        </p:nvSpPr>
        <p:spPr>
          <a:xfrm>
            <a:off x="80049" y="361775"/>
            <a:ext cx="3275993"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This resource in a nutshell</a:t>
            </a:r>
            <a:endParaRPr/>
          </a:p>
        </p:txBody>
      </p:sp>
      <p:sp>
        <p:nvSpPr>
          <p:cNvPr id="119" name="Google Shape;119;p3"/>
          <p:cNvSpPr txBox="1"/>
          <p:nvPr/>
        </p:nvSpPr>
        <p:spPr>
          <a:xfrm>
            <a:off x="80049" y="963038"/>
            <a:ext cx="4669686" cy="3818687"/>
          </a:xfrm>
          <a:prstGeom prst="rect">
            <a:avLst/>
          </a:prstGeom>
          <a:noFill/>
          <a:ln>
            <a:noFill/>
          </a:ln>
        </p:spPr>
        <p:txBody>
          <a:bodyPr spcFirstLastPara="1" wrap="square" lIns="91425" tIns="91425" rIns="91425" bIns="91425" anchor="ctr" anchorCtr="0">
            <a:noAutofit/>
          </a:bodyPr>
          <a:lstStyle/>
          <a:p>
            <a:pPr rtl="0">
              <a:spcBef>
                <a:spcPts val="0"/>
              </a:spcBef>
              <a:spcAft>
                <a:spcPts val="0"/>
              </a:spcAft>
            </a:pPr>
            <a:r>
              <a:rPr lang="en-US" sz="1200" b="0" i="0" u="none" strike="noStrike" dirty="0">
                <a:solidFill>
                  <a:srgbClr val="1C1C1C"/>
                </a:solidFill>
                <a:effectLst/>
                <a:latin typeface="Nunito Sans" pitchFamily="2" charset="0"/>
              </a:rPr>
              <a:t>Diagnostic questions are a quick and easy way of assessing your students’ knowledge and understanding of a particular topic. </a:t>
            </a:r>
            <a:endParaRPr lang="en-US" sz="1200" b="0" dirty="0">
              <a:effectLst/>
            </a:endParaRPr>
          </a:p>
          <a:p>
            <a:br>
              <a:rPr lang="en-US" sz="1200" b="0" dirty="0">
                <a:effectLst/>
              </a:rPr>
            </a:br>
            <a:r>
              <a:rPr lang="en-US" sz="1200" b="0" i="0" u="none" strike="noStrike" dirty="0">
                <a:solidFill>
                  <a:srgbClr val="1C1C1C"/>
                </a:solidFill>
                <a:effectLst/>
                <a:latin typeface="Nunito Sans" pitchFamily="2" charset="0"/>
              </a:rPr>
              <a:t>Students may be struggling with </a:t>
            </a:r>
            <a:r>
              <a:rPr lang="en-US" sz="1200" b="1" i="0" u="none" strike="noStrike" dirty="0">
                <a:solidFill>
                  <a:srgbClr val="1C1C1C"/>
                </a:solidFill>
                <a:effectLst/>
                <a:latin typeface="Nunito Sans" pitchFamily="2" charset="0"/>
              </a:rPr>
              <a:t>completing the square </a:t>
            </a:r>
            <a:r>
              <a:rPr lang="en-US" sz="1200" b="0" i="0" u="none" strike="noStrike" dirty="0">
                <a:solidFill>
                  <a:srgbClr val="1C1C1C"/>
                </a:solidFill>
                <a:effectLst/>
                <a:latin typeface="Nunito Sans" pitchFamily="2" charset="0"/>
              </a:rPr>
              <a:t>for a number of different reasons. Diagnostic questions can help to identify the particular misconception that the student has and help to determine the specific support they will need in order to improve. They are low stakes and support students developing metacognition around how their learning is progressing and what they need to do to improve further.</a:t>
            </a:r>
          </a:p>
          <a:p>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None/>
            </a:pPr>
            <a:r>
              <a:rPr lang="en-GB" sz="1200" b="1" i="0" u="none" strike="noStrike" cap="none" dirty="0">
                <a:solidFill>
                  <a:srgbClr val="1C1C1C"/>
                </a:solidFill>
                <a:latin typeface="Nunito Sans"/>
                <a:ea typeface="Nunito Sans"/>
                <a:cs typeface="Nunito Sans"/>
                <a:sym typeface="Nunito Sans"/>
              </a:rPr>
              <a:t>At Third Space Learning, we use diagnostic questions before and after online tutoring sessions to identify gaps and track progress, an example of this is shown on the right.</a:t>
            </a:r>
            <a:endParaRPr dirty="0"/>
          </a:p>
          <a:p>
            <a:pPr marL="0" marR="0" lvl="0" indent="0" algn="l" rtl="0">
              <a:lnSpc>
                <a:spcPct val="115000"/>
              </a:lnSpc>
              <a:spcBef>
                <a:spcPts val="0"/>
              </a:spcBef>
              <a:spcAft>
                <a:spcPts val="0"/>
              </a:spcAft>
              <a:buClr>
                <a:srgbClr val="000000"/>
              </a:buClr>
              <a:buSzPts val="1200"/>
              <a:buFont typeface="Arial"/>
              <a:buNone/>
            </a:pPr>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p:txBody>
      </p:sp>
      <p:pic>
        <p:nvPicPr>
          <p:cNvPr id="120" name="Google Shape;120;p3" descr="A child wearing headphones&#10;&#10;Description automatically generated with low confidence"/>
          <p:cNvPicPr preferRelativeResize="0"/>
          <p:nvPr/>
        </p:nvPicPr>
        <p:blipFill rotWithShape="1">
          <a:blip r:embed="rId4">
            <a:alphaModFix/>
          </a:blip>
          <a:srcRect/>
          <a:stretch/>
        </p:blipFill>
        <p:spPr>
          <a:xfrm>
            <a:off x="4742099" y="3224610"/>
            <a:ext cx="1565300" cy="1570992"/>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572F8BA9-8430-1C2C-9C0B-4E01D21003A2}"/>
                  </a:ext>
                </a:extLst>
              </p:cNvPr>
              <p:cNvGraphicFramePr/>
              <p:nvPr>
                <p:extLst>
                  <p:ext uri="{D42A27DB-BD31-4B8C-83A1-F6EECF244321}">
                    <p14:modId xmlns:p14="http://schemas.microsoft.com/office/powerpoint/2010/main" val="1170844214"/>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2) Complete the square: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sSup>
                                <m:sSupPr>
                                  <m:ctrlPr>
                                    <a:rPr lang="en-US" sz="2300" b="0" i="1" u="none" strike="noStrike" cap="none" smtClean="0">
                                      <a:solidFill>
                                        <a:schemeClr val="dk1"/>
                                      </a:solidFill>
                                      <a:latin typeface="Cambria Math" panose="02040503050406030204" pitchFamily="18" charset="0"/>
                                      <a:cs typeface="Times New Roman"/>
                                      <a:sym typeface="Times New Roman"/>
                                    </a:rPr>
                                  </m:ctrlPr>
                                </m:sSupPr>
                                <m:e>
                                  <m:r>
                                    <a:rPr lang="en-US" sz="2300" b="0" i="1" u="none" strike="noStrike" cap="none" smtClean="0">
                                      <a:solidFill>
                                        <a:schemeClr val="dk1"/>
                                      </a:solidFill>
                                      <a:latin typeface="Cambria Math" panose="02040503050406030204" pitchFamily="18" charset="0"/>
                                      <a:cs typeface="Times New Roman"/>
                                      <a:sym typeface="Times New Roman"/>
                                    </a:rPr>
                                    <m:t>𝑥</m:t>
                                  </m:r>
                                </m:e>
                                <m:sup>
                                  <m:r>
                                    <a:rPr lang="en-US" sz="2300" b="0" i="1" u="none" strike="noStrike" cap="none" smtClean="0">
                                      <a:solidFill>
                                        <a:schemeClr val="dk1"/>
                                      </a:solidFill>
                                      <a:latin typeface="Cambria Math" panose="02040503050406030204" pitchFamily="18" charset="0"/>
                                      <a:cs typeface="Times New Roman"/>
                                      <a:sym typeface="Times New Roman"/>
                                    </a:rPr>
                                    <m:t>2</m:t>
                                  </m:r>
                                </m:sup>
                              </m:sSup>
                              <m:r>
                                <a:rPr lang="en-US" sz="2300" b="0" i="1" u="none" strike="noStrike" cap="none" smtClean="0">
                                  <a:solidFill>
                                    <a:schemeClr val="dk1"/>
                                  </a:solidFill>
                                  <a:latin typeface="Cambria Math" panose="02040503050406030204" pitchFamily="18" charset="0"/>
                                  <a:cs typeface="Times New Roman"/>
                                  <a:sym typeface="Times New Roman"/>
                                </a:rPr>
                                <m:t>−10</m:t>
                              </m:r>
                              <m:r>
                                <a:rPr lang="en-US" sz="2300" b="0" i="1" u="none" strike="noStrike" cap="none" smtClean="0">
                                  <a:solidFill>
                                    <a:schemeClr val="dk1"/>
                                  </a:solidFill>
                                  <a:latin typeface="Cambria Math" panose="02040503050406030204" pitchFamily="18" charset="0"/>
                                  <a:cs typeface="Times New Roman"/>
                                  <a:sym typeface="Times New Roman"/>
                                </a:rPr>
                                <m:t>𝑥</m:t>
                              </m:r>
                              <m:r>
                                <a:rPr lang="en-US" sz="2300" b="0" i="1" u="none" strike="noStrike" cap="none" smtClean="0">
                                  <a:solidFill>
                                    <a:schemeClr val="dk1"/>
                                  </a:solidFill>
                                  <a:latin typeface="Cambria Math" panose="02040503050406030204" pitchFamily="18" charset="0"/>
                                  <a:cs typeface="Times New Roman"/>
                                  <a:sym typeface="Times New Roman"/>
                                </a:rPr>
                                <m:t>+25</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572F8BA9-8430-1C2C-9C0B-4E01D21003A2}"/>
                  </a:ext>
                </a:extLst>
              </p:cNvPr>
              <p:cNvGraphicFramePr/>
              <p:nvPr>
                <p:extLst>
                  <p:ext uri="{D42A27DB-BD31-4B8C-83A1-F6EECF244321}">
                    <p14:modId xmlns:p14="http://schemas.microsoft.com/office/powerpoint/2010/main" val="1170844214"/>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4076362552"/>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sSup>
                                <m:sSupPr>
                                  <m:ctrlPr>
                                    <a:rPr lang="en-US" sz="1600" b="0" i="1" smtClean="0">
                                      <a:solidFill>
                                        <a:schemeClr val="tx1"/>
                                      </a:solidFill>
                                      <a:latin typeface="Cambria Math" panose="02040503050406030204" pitchFamily="18" charset="0"/>
                                    </a:rPr>
                                  </m:ctrlPr>
                                </m:sSupPr>
                                <m:e>
                                  <m:d>
                                    <m:dPr>
                                      <m:ctrlPr>
                                        <a:rPr lang="en-US" sz="1600" b="0" i="1" smtClean="0">
                                          <a:solidFill>
                                            <a:schemeClr val="tx1"/>
                                          </a:solidFill>
                                          <a:latin typeface="Cambria Math" panose="02040503050406030204" pitchFamily="18" charset="0"/>
                                        </a:rPr>
                                      </m:ctrlPr>
                                    </m:dPr>
                                    <m:e>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−5</m:t>
                                      </m:r>
                                    </m:e>
                                  </m:d>
                                </m:e>
                                <m:sup>
                                  <m:r>
                                    <a:rPr lang="en-US" sz="1600" b="0" i="1" smtClean="0">
                                      <a:solidFill>
                                        <a:schemeClr val="tx1"/>
                                      </a:solidFill>
                                      <a:latin typeface="Cambria Math" panose="02040503050406030204" pitchFamily="18" charset="0"/>
                                    </a:rPr>
                                    <m:t>2</m:t>
                                  </m:r>
                                </m:sup>
                              </m:sSup>
                              <m:r>
                                <a:rPr lang="en-US" sz="1600" b="0" i="1" smtClean="0">
                                  <a:solidFill>
                                    <a:schemeClr val="tx1"/>
                                  </a:solidFill>
                                  <a:latin typeface="Cambria Math" panose="02040503050406030204" pitchFamily="18" charset="0"/>
                                </a:rPr>
                                <m:t>+20</m:t>
                              </m:r>
                            </m:oMath>
                          </a14:m>
                          <a:endParaRPr lang="en-GB" sz="1400" dirty="0">
                            <a:solidFill>
                              <a:schemeClr val="tx1"/>
                            </a:solidFill>
                            <a:latin typeface="Nunito" pitchFamily="2" charset="0"/>
                          </a:endParaRPr>
                        </a:p>
                        <a:p>
                          <a:r>
                            <a:rPr lang="en-GB" sz="1400" dirty="0">
                              <a:solidFill>
                                <a:schemeClr val="tx1"/>
                              </a:solidFill>
                              <a:latin typeface="Nunito" pitchFamily="2" charset="0"/>
                            </a:rPr>
                            <a:t>Student subtracted </a:t>
                          </a:r>
                          <a14:m>
                            <m:oMath xmlns:m="http://schemas.openxmlformats.org/officeDocument/2006/math">
                              <m:r>
                                <a:rPr lang="en-US" sz="1400" b="0" i="1" smtClean="0">
                                  <a:solidFill>
                                    <a:schemeClr val="tx1"/>
                                  </a:solidFill>
                                  <a:latin typeface="Cambria Math" panose="02040503050406030204" pitchFamily="18" charset="0"/>
                                </a:rPr>
                                <m:t>5</m:t>
                              </m:r>
                            </m:oMath>
                          </a14:m>
                          <a:r>
                            <a:rPr lang="en-GB" sz="1400" dirty="0">
                              <a:solidFill>
                                <a:schemeClr val="tx1"/>
                              </a:solidFill>
                              <a:latin typeface="Nunito" pitchFamily="2" charset="0"/>
                            </a:rPr>
                            <a:t> (rather than </a:t>
                          </a:r>
                          <a14:m>
                            <m:oMath xmlns:m="http://schemas.openxmlformats.org/officeDocument/2006/math">
                              <m:r>
                                <a:rPr lang="en-US" sz="1400" b="0" i="1" smtClean="0">
                                  <a:solidFill>
                                    <a:schemeClr val="tx1"/>
                                  </a:solidFill>
                                  <a:latin typeface="Cambria Math" panose="02040503050406030204" pitchFamily="18" charset="0"/>
                                </a:rPr>
                                <m:t>25</m:t>
                              </m:r>
                            </m:oMath>
                          </a14:m>
                          <a:r>
                            <a:rPr lang="en-GB" sz="1400" dirty="0">
                              <a:solidFill>
                                <a:schemeClr val="tx1"/>
                              </a:solidFill>
                              <a:latin typeface="Nunito" pitchFamily="2" charset="0"/>
                            </a:rPr>
                            <a:t>) when comparing the perfect square and the original</a:t>
                          </a:r>
                          <a:r>
                            <a:rPr lang="en-GB" sz="1400" baseline="0" dirty="0">
                              <a:solidFill>
                                <a:schemeClr val="tx1"/>
                              </a:solidFill>
                              <a:latin typeface="Nunito" pitchFamily="2" charset="0"/>
                            </a:rPr>
                            <a:t> expression</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a:t>
                          </a:r>
                          <a:r>
                            <a:rPr lang="en-GB" sz="1600" baseline="0" dirty="0">
                              <a:solidFill>
                                <a:schemeClr val="tx1"/>
                              </a:solidFill>
                              <a:latin typeface="Nunito" pitchFamily="2" charset="0"/>
                            </a:rPr>
                            <a:t> </a:t>
                          </a:r>
                          <a14:m>
                            <m:oMath xmlns:m="http://schemas.openxmlformats.org/officeDocument/2006/math">
                              <m:r>
                                <a:rPr lang="en-US" sz="1600" b="0" i="1" baseline="0" smtClean="0">
                                  <a:solidFill>
                                    <a:schemeClr val="tx1"/>
                                  </a:solidFill>
                                  <a:latin typeface="Cambria Math" panose="02040503050406030204" pitchFamily="18" charset="0"/>
                                </a:rPr>
                                <m:t>𝑥</m:t>
                              </m:r>
                              <m:d>
                                <m:dPr>
                                  <m:ctrlPr>
                                    <a:rPr lang="en-US" sz="1600" b="0" i="1" baseline="0" smtClean="0">
                                      <a:solidFill>
                                        <a:schemeClr val="tx1"/>
                                      </a:solidFill>
                                      <a:latin typeface="Cambria Math" panose="02040503050406030204" pitchFamily="18" charset="0"/>
                                    </a:rPr>
                                  </m:ctrlPr>
                                </m:dPr>
                                <m:e>
                                  <m:r>
                                    <a:rPr lang="en-US" sz="1600" b="0" i="1" baseline="0" smtClean="0">
                                      <a:solidFill>
                                        <a:schemeClr val="tx1"/>
                                      </a:solidFill>
                                      <a:latin typeface="Cambria Math" panose="02040503050406030204" pitchFamily="18" charset="0"/>
                                    </a:rPr>
                                    <m:t>𝑥</m:t>
                                  </m:r>
                                  <m:r>
                                    <a:rPr lang="en-US" sz="1600" b="0" i="1" baseline="0" smtClean="0">
                                      <a:solidFill>
                                        <a:schemeClr val="tx1"/>
                                      </a:solidFill>
                                      <a:latin typeface="Cambria Math" panose="02040503050406030204" pitchFamily="18" charset="0"/>
                                    </a:rPr>
                                    <m:t>−10</m:t>
                                  </m:r>
                                </m:e>
                              </m:d>
                              <m:r>
                                <a:rPr lang="en-US" sz="1600" b="0" i="1" baseline="0" smtClean="0">
                                  <a:solidFill>
                                    <a:schemeClr val="tx1"/>
                                  </a:solidFill>
                                  <a:latin typeface="Cambria Math" panose="02040503050406030204" pitchFamily="18" charset="0"/>
                                </a:rPr>
                                <m:t>+25</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dealt with variable but did not complete the square</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US" sz="1600" b="0" i="1" smtClean="0">
                                  <a:solidFill>
                                    <a:schemeClr val="tx1"/>
                                  </a:solidFill>
                                  <a:latin typeface="Cambria Math" panose="02040503050406030204" pitchFamily="18" charset="0"/>
                                </a:rPr>
                                <m:t>(</m:t>
                              </m:r>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+5)(</m:t>
                              </m:r>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+5)</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pitchFamily="2" charset="0"/>
                            </a:rPr>
                            <a:t>Student factorised (incorrectly)</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D) </a:t>
                          </a:r>
                          <a14:m>
                            <m:oMath xmlns:m="http://schemas.openxmlformats.org/officeDocument/2006/math">
                              <m:sSup>
                                <m:sSupPr>
                                  <m:ctrlPr>
                                    <a:rPr lang="en-US" sz="1600" b="0" i="1" smtClean="0">
                                      <a:solidFill>
                                        <a:srgbClr val="00BC89"/>
                                      </a:solidFill>
                                      <a:latin typeface="Cambria Math" panose="02040503050406030204" pitchFamily="18" charset="0"/>
                                    </a:rPr>
                                  </m:ctrlPr>
                                </m:sSupPr>
                                <m:e>
                                  <m:d>
                                    <m:dPr>
                                      <m:ctrlPr>
                                        <a:rPr lang="en-US" sz="1600" b="0" i="1" smtClean="0">
                                          <a:solidFill>
                                            <a:srgbClr val="00BC89"/>
                                          </a:solidFill>
                                          <a:latin typeface="Cambria Math" panose="02040503050406030204" pitchFamily="18" charset="0"/>
                                        </a:rPr>
                                      </m:ctrlPr>
                                    </m:dPr>
                                    <m:e>
                                      <m:r>
                                        <a:rPr lang="en-US" sz="1600" b="0" i="1" smtClean="0">
                                          <a:solidFill>
                                            <a:srgbClr val="00BC89"/>
                                          </a:solidFill>
                                          <a:latin typeface="Cambria Math" panose="02040503050406030204" pitchFamily="18" charset="0"/>
                                        </a:rPr>
                                        <m:t>𝑥</m:t>
                                      </m:r>
                                      <m:r>
                                        <a:rPr lang="en-US" sz="1600" b="0" i="1" smtClean="0">
                                          <a:solidFill>
                                            <a:srgbClr val="00BC89"/>
                                          </a:solidFill>
                                          <a:latin typeface="Cambria Math" panose="02040503050406030204" pitchFamily="18" charset="0"/>
                                        </a:rPr>
                                        <m:t>−5</m:t>
                                      </m:r>
                                    </m:e>
                                  </m:d>
                                </m:e>
                                <m:sup>
                                  <m:r>
                                    <a:rPr lang="en-US" sz="1600" b="0" i="1" smtClean="0">
                                      <a:solidFill>
                                        <a:srgbClr val="00BC89"/>
                                      </a:solidFill>
                                      <a:latin typeface="Cambria Math" panose="02040503050406030204" pitchFamily="18" charset="0"/>
                                    </a:rPr>
                                    <m:t>2</m:t>
                                  </m:r>
                                </m:sup>
                              </m:sSup>
                            </m:oMath>
                          </a14:m>
                          <a:endParaRPr lang="en-GB" sz="14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rgbClr val="00BC89"/>
                              </a:solidFill>
                              <a:latin typeface="Nunito" pitchFamily="2" charset="0"/>
                            </a:rPr>
                            <a:t>Correct answer</a:t>
                          </a:r>
                          <a:endParaRPr lang="en-GB" sz="1400" dirty="0">
                            <a:solidFill>
                              <a:srgbClr val="00BC89"/>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4076362552"/>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75360">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21" r="-100337" b="-98758"/>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21" r="-337" b="-98758"/>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3185"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3185"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89CD376D-0ADB-5BEA-67D6-24D4F87CBC79}"/>
              </a:ext>
            </a:extLst>
          </p:cNvPr>
          <p:cNvSpPr txBox="1"/>
          <p:nvPr/>
        </p:nvSpPr>
        <p:spPr>
          <a:xfrm>
            <a:off x="169849" y="378100"/>
            <a:ext cx="551281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Completing the Square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4986883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572F8BA9-8430-1C2C-9C0B-4E01D21003A2}"/>
                  </a:ext>
                </a:extLst>
              </p:cNvPr>
              <p:cNvGraphicFramePr/>
              <p:nvPr>
                <p:extLst>
                  <p:ext uri="{D42A27DB-BD31-4B8C-83A1-F6EECF244321}">
                    <p14:modId xmlns:p14="http://schemas.microsoft.com/office/powerpoint/2010/main" val="977691710"/>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3) Complete the square: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sSup>
                                <m:sSupPr>
                                  <m:ctrlPr>
                                    <a:rPr lang="en-US" sz="2300" b="0" i="1" u="none" strike="noStrike" cap="none" smtClean="0">
                                      <a:solidFill>
                                        <a:schemeClr val="dk1"/>
                                      </a:solidFill>
                                      <a:latin typeface="Cambria Math" panose="02040503050406030204" pitchFamily="18" charset="0"/>
                                      <a:cs typeface="Times New Roman"/>
                                      <a:sym typeface="Times New Roman"/>
                                    </a:rPr>
                                  </m:ctrlPr>
                                </m:sSupPr>
                                <m:e>
                                  <m:r>
                                    <a:rPr lang="en-US" sz="2300" b="0" i="1" u="none" strike="noStrike" cap="none" smtClean="0">
                                      <a:solidFill>
                                        <a:schemeClr val="dk1"/>
                                      </a:solidFill>
                                      <a:latin typeface="Cambria Math" panose="02040503050406030204" pitchFamily="18" charset="0"/>
                                      <a:cs typeface="Times New Roman"/>
                                      <a:sym typeface="Times New Roman"/>
                                    </a:rPr>
                                    <m:t>𝑥</m:t>
                                  </m:r>
                                </m:e>
                                <m:sup>
                                  <m:r>
                                    <a:rPr lang="en-US" sz="2300" b="0" i="1" u="none" strike="noStrike" cap="none" smtClean="0">
                                      <a:solidFill>
                                        <a:schemeClr val="dk1"/>
                                      </a:solidFill>
                                      <a:latin typeface="Cambria Math" panose="02040503050406030204" pitchFamily="18" charset="0"/>
                                      <a:cs typeface="Times New Roman"/>
                                      <a:sym typeface="Times New Roman"/>
                                    </a:rPr>
                                    <m:t>2</m:t>
                                  </m:r>
                                </m:sup>
                              </m:sSup>
                              <m:r>
                                <a:rPr lang="en-US" sz="2300" b="0" i="1" u="none" strike="noStrike" cap="none" smtClean="0">
                                  <a:solidFill>
                                    <a:schemeClr val="dk1"/>
                                  </a:solidFill>
                                  <a:latin typeface="Cambria Math" panose="02040503050406030204" pitchFamily="18" charset="0"/>
                                  <a:cs typeface="Times New Roman"/>
                                  <a:sym typeface="Times New Roman"/>
                                </a:rPr>
                                <m:t>−6</m:t>
                              </m:r>
                              <m:r>
                                <a:rPr lang="en-US" sz="2300" b="0" i="1" u="none" strike="noStrike" cap="none" smtClean="0">
                                  <a:solidFill>
                                    <a:schemeClr val="dk1"/>
                                  </a:solidFill>
                                  <a:latin typeface="Cambria Math" panose="02040503050406030204" pitchFamily="18" charset="0"/>
                                  <a:cs typeface="Times New Roman"/>
                                  <a:sym typeface="Times New Roman"/>
                                </a:rPr>
                                <m:t>𝑥</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572F8BA9-8430-1C2C-9C0B-4E01D21003A2}"/>
                  </a:ext>
                </a:extLst>
              </p:cNvPr>
              <p:cNvGraphicFramePr/>
              <p:nvPr>
                <p:extLst>
                  <p:ext uri="{D42A27DB-BD31-4B8C-83A1-F6EECF244321}">
                    <p14:modId xmlns:p14="http://schemas.microsoft.com/office/powerpoint/2010/main" val="977691710"/>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73371551"/>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sSup>
                                <m:sSupPr>
                                  <m:ctrlPr>
                                    <a:rPr lang="en-US" sz="1600" b="0" i="1" smtClean="0">
                                      <a:solidFill>
                                        <a:schemeClr val="tx1"/>
                                      </a:solidFill>
                                      <a:latin typeface="Cambria Math" panose="02040503050406030204" pitchFamily="18" charset="0"/>
                                    </a:rPr>
                                  </m:ctrlPr>
                                </m:sSupPr>
                                <m:e>
                                  <m:d>
                                    <m:dPr>
                                      <m:ctrlPr>
                                        <a:rPr lang="en-US" sz="1600" b="0" i="1" smtClean="0">
                                          <a:solidFill>
                                            <a:schemeClr val="tx1"/>
                                          </a:solidFill>
                                          <a:latin typeface="Cambria Math" panose="02040503050406030204" pitchFamily="18" charset="0"/>
                                        </a:rPr>
                                      </m:ctrlPr>
                                    </m:dPr>
                                    <m:e>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−3</m:t>
                                      </m:r>
                                    </m:e>
                                  </m:d>
                                </m:e>
                                <m:sup>
                                  <m:r>
                                    <a:rPr lang="en-US" sz="1600" b="0" i="1" smtClean="0">
                                      <a:solidFill>
                                        <a:schemeClr val="tx1"/>
                                      </a:solidFill>
                                      <a:latin typeface="Cambria Math" panose="02040503050406030204" pitchFamily="18" charset="0"/>
                                    </a:rPr>
                                    <m:t>2</m:t>
                                  </m:r>
                                </m:sup>
                              </m:sSup>
                              <m:r>
                                <a:rPr lang="en-US" sz="1600" b="0" i="1" smtClean="0">
                                  <a:solidFill>
                                    <a:schemeClr val="tx1"/>
                                  </a:solidFill>
                                  <a:latin typeface="Cambria Math" panose="02040503050406030204" pitchFamily="18" charset="0"/>
                                </a:rPr>
                                <m:t>+9</m:t>
                              </m:r>
                            </m:oMath>
                          </a14:m>
                          <a:endParaRPr lang="en-GB" sz="1400" dirty="0">
                            <a:solidFill>
                              <a:schemeClr val="tx1"/>
                            </a:solidFill>
                            <a:latin typeface="Nunito" pitchFamily="2" charset="0"/>
                          </a:endParaRPr>
                        </a:p>
                        <a:p>
                          <a:r>
                            <a:rPr lang="en-GB" sz="1400" dirty="0">
                              <a:solidFill>
                                <a:schemeClr val="tx1"/>
                              </a:solidFill>
                              <a:latin typeface="Nunito" pitchFamily="2" charset="0"/>
                            </a:rPr>
                            <a:t>Student added (rather than subtracted) the corrective term</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a:t>
                          </a:r>
                          <a:r>
                            <a:rPr lang="en-GB" sz="1600" baseline="0" dirty="0">
                              <a:solidFill>
                                <a:schemeClr val="tx1"/>
                              </a:solidFill>
                              <a:latin typeface="Nunito" pitchFamily="2" charset="0"/>
                            </a:rPr>
                            <a:t> </a:t>
                          </a:r>
                          <a14:m>
                            <m:oMath xmlns:m="http://schemas.openxmlformats.org/officeDocument/2006/math">
                              <m:r>
                                <a:rPr lang="en-US" sz="1600" b="0" i="1" baseline="0" smtClean="0">
                                  <a:solidFill>
                                    <a:schemeClr val="tx1"/>
                                  </a:solidFill>
                                  <a:latin typeface="Cambria Math" panose="02040503050406030204" pitchFamily="18" charset="0"/>
                                </a:rPr>
                                <m:t>𝑥</m:t>
                              </m:r>
                              <m:r>
                                <a:rPr lang="en-US" sz="1600" b="0" i="1" baseline="0" smtClean="0">
                                  <a:solidFill>
                                    <a:schemeClr val="tx1"/>
                                  </a:solidFill>
                                  <a:latin typeface="Cambria Math" panose="02040503050406030204" pitchFamily="18" charset="0"/>
                                </a:rPr>
                                <m:t>(</m:t>
                              </m:r>
                              <m:r>
                                <a:rPr lang="en-US" sz="1600" b="0" i="1" baseline="0" smtClean="0">
                                  <a:solidFill>
                                    <a:schemeClr val="tx1"/>
                                  </a:solidFill>
                                  <a:latin typeface="Cambria Math" panose="02040503050406030204" pitchFamily="18" charset="0"/>
                                </a:rPr>
                                <m:t>𝑥</m:t>
                              </m:r>
                              <m:r>
                                <a:rPr lang="en-US" sz="1600" b="0" i="1" baseline="0" smtClean="0">
                                  <a:solidFill>
                                    <a:schemeClr val="tx1"/>
                                  </a:solidFill>
                                  <a:latin typeface="Cambria Math" panose="02040503050406030204" pitchFamily="18" charset="0"/>
                                </a:rPr>
                                <m:t>−6)</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factorised but did not complete the square</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14:m>
                            <m:oMath xmlns:m="http://schemas.openxmlformats.org/officeDocument/2006/math">
                              <m:sSup>
                                <m:sSupPr>
                                  <m:ctrlPr>
                                    <a:rPr lang="en-US" sz="1600" b="0" i="1" smtClean="0">
                                      <a:solidFill>
                                        <a:srgbClr val="00BC89"/>
                                      </a:solidFill>
                                      <a:latin typeface="Cambria Math" panose="02040503050406030204" pitchFamily="18" charset="0"/>
                                    </a:rPr>
                                  </m:ctrlPr>
                                </m:sSupPr>
                                <m:e>
                                  <m:d>
                                    <m:dPr>
                                      <m:ctrlPr>
                                        <a:rPr lang="en-US" sz="1600" b="0" i="1" smtClean="0">
                                          <a:solidFill>
                                            <a:srgbClr val="00BC89"/>
                                          </a:solidFill>
                                          <a:latin typeface="Cambria Math" panose="02040503050406030204" pitchFamily="18" charset="0"/>
                                        </a:rPr>
                                      </m:ctrlPr>
                                    </m:dPr>
                                    <m:e>
                                      <m:r>
                                        <a:rPr lang="en-US" sz="1600" b="0" i="1" smtClean="0">
                                          <a:solidFill>
                                            <a:srgbClr val="00BC89"/>
                                          </a:solidFill>
                                          <a:latin typeface="Cambria Math" panose="02040503050406030204" pitchFamily="18" charset="0"/>
                                        </a:rPr>
                                        <m:t>𝑥</m:t>
                                      </m:r>
                                      <m:r>
                                        <a:rPr lang="en-US" sz="1600" b="0" i="1" smtClean="0">
                                          <a:solidFill>
                                            <a:srgbClr val="00BC89"/>
                                          </a:solidFill>
                                          <a:latin typeface="Cambria Math" panose="02040503050406030204" pitchFamily="18" charset="0"/>
                                        </a:rPr>
                                        <m:t>−3</m:t>
                                      </m:r>
                                    </m:e>
                                  </m:d>
                                </m:e>
                                <m:sup>
                                  <m:r>
                                    <a:rPr lang="en-US" sz="1600" b="0" i="1" smtClean="0">
                                      <a:solidFill>
                                        <a:srgbClr val="00BC89"/>
                                      </a:solidFill>
                                      <a:latin typeface="Cambria Math" panose="02040503050406030204" pitchFamily="18" charset="0"/>
                                    </a:rPr>
                                    <m:t>2</m:t>
                                  </m:r>
                                </m:sup>
                              </m:sSup>
                              <m:r>
                                <a:rPr lang="en-US" sz="1600" b="0" i="1" smtClean="0">
                                  <a:solidFill>
                                    <a:srgbClr val="00BC89"/>
                                  </a:solidFill>
                                  <a:latin typeface="Cambria Math" panose="02040503050406030204" pitchFamily="18" charset="0"/>
                                </a:rPr>
                                <m:t>−9</m:t>
                              </m:r>
                            </m:oMath>
                          </a14:m>
                          <a:endParaRPr lang="en-GB" sz="14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rgbClr val="00BC89"/>
                              </a:solidFill>
                              <a:latin typeface="Nunito" pitchFamily="2" charset="0"/>
                            </a:rPr>
                            <a:t>Correct answer</a:t>
                          </a:r>
                          <a:endParaRPr lang="en-GB" sz="1400" dirty="0">
                            <a:solidFill>
                              <a:srgbClr val="00BC89"/>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sSup>
                                <m:sSupPr>
                                  <m:ctrlPr>
                                    <a:rPr lang="en-US" sz="1600" b="0" i="1" smtClean="0">
                                      <a:solidFill>
                                        <a:schemeClr val="tx1"/>
                                      </a:solidFill>
                                      <a:latin typeface="Cambria Math" panose="02040503050406030204" pitchFamily="18" charset="0"/>
                                    </a:rPr>
                                  </m:ctrlPr>
                                </m:sSupPr>
                                <m:e>
                                  <m:d>
                                    <m:dPr>
                                      <m:ctrlPr>
                                        <a:rPr lang="en-US" sz="1600" b="0" i="1" smtClean="0">
                                          <a:solidFill>
                                            <a:schemeClr val="tx1"/>
                                          </a:solidFill>
                                          <a:latin typeface="Cambria Math" panose="02040503050406030204" pitchFamily="18" charset="0"/>
                                        </a:rPr>
                                      </m:ctrlPr>
                                    </m:dPr>
                                    <m:e>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−3</m:t>
                                      </m:r>
                                    </m:e>
                                  </m:d>
                                </m:e>
                                <m:sup>
                                  <m:r>
                                    <a:rPr lang="en-US" sz="1600" b="0" i="1" smtClean="0">
                                      <a:solidFill>
                                        <a:schemeClr val="tx1"/>
                                      </a:solidFill>
                                      <a:latin typeface="Cambria Math" panose="02040503050406030204" pitchFamily="18" charset="0"/>
                                    </a:rPr>
                                    <m:t>2</m:t>
                                  </m:r>
                                </m:sup>
                              </m:sSup>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pitchFamily="2" charset="0"/>
                            </a:rPr>
                            <a:t>Student did not form full expression</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73371551"/>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89CD376D-0ADB-5BEA-67D6-24D4F87CBC79}"/>
              </a:ext>
            </a:extLst>
          </p:cNvPr>
          <p:cNvSpPr txBox="1"/>
          <p:nvPr/>
        </p:nvSpPr>
        <p:spPr>
          <a:xfrm>
            <a:off x="169849" y="378100"/>
            <a:ext cx="551281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Completing the Square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7966053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572F8BA9-8430-1C2C-9C0B-4E01D21003A2}"/>
                  </a:ext>
                </a:extLst>
              </p:cNvPr>
              <p:cNvGraphicFramePr/>
              <p:nvPr>
                <p:extLst>
                  <p:ext uri="{D42A27DB-BD31-4B8C-83A1-F6EECF244321}">
                    <p14:modId xmlns:p14="http://schemas.microsoft.com/office/powerpoint/2010/main" val="235931"/>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4) Complete the square: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sSup>
                                <m:sSupPr>
                                  <m:ctrlPr>
                                    <a:rPr lang="en-US" sz="2300" b="0" i="1" u="none" strike="noStrike" cap="none" smtClean="0">
                                      <a:solidFill>
                                        <a:schemeClr val="dk1"/>
                                      </a:solidFill>
                                      <a:latin typeface="Cambria Math" panose="02040503050406030204" pitchFamily="18" charset="0"/>
                                      <a:cs typeface="Times New Roman"/>
                                      <a:sym typeface="Times New Roman"/>
                                    </a:rPr>
                                  </m:ctrlPr>
                                </m:sSupPr>
                                <m:e>
                                  <m:r>
                                    <a:rPr lang="en-US" sz="2300" b="0" i="1" u="none" strike="noStrike" cap="none" smtClean="0">
                                      <a:solidFill>
                                        <a:schemeClr val="dk1"/>
                                      </a:solidFill>
                                      <a:latin typeface="Cambria Math" panose="02040503050406030204" pitchFamily="18" charset="0"/>
                                      <a:cs typeface="Times New Roman"/>
                                      <a:sym typeface="Times New Roman"/>
                                    </a:rPr>
                                    <m:t>𝑥</m:t>
                                  </m:r>
                                </m:e>
                                <m:sup>
                                  <m:r>
                                    <a:rPr lang="en-US" sz="2300" b="0" i="1" u="none" strike="noStrike" cap="none" smtClean="0">
                                      <a:solidFill>
                                        <a:schemeClr val="dk1"/>
                                      </a:solidFill>
                                      <a:latin typeface="Cambria Math" panose="02040503050406030204" pitchFamily="18" charset="0"/>
                                      <a:cs typeface="Times New Roman"/>
                                      <a:sym typeface="Times New Roman"/>
                                    </a:rPr>
                                    <m:t>2</m:t>
                                  </m:r>
                                </m:sup>
                              </m:sSup>
                              <m:r>
                                <a:rPr lang="en-US" sz="2300" b="0" i="1" u="none" strike="noStrike" cap="none" smtClean="0">
                                  <a:solidFill>
                                    <a:schemeClr val="dk1"/>
                                  </a:solidFill>
                                  <a:latin typeface="Cambria Math" panose="02040503050406030204" pitchFamily="18" charset="0"/>
                                  <a:cs typeface="Times New Roman"/>
                                  <a:sym typeface="Times New Roman"/>
                                </a:rPr>
                                <m:t>+</m:t>
                              </m:r>
                              <m:r>
                                <a:rPr lang="en-US" sz="2300" b="0" i="1" u="none" strike="noStrike" cap="none" smtClean="0">
                                  <a:solidFill>
                                    <a:schemeClr val="dk1"/>
                                  </a:solidFill>
                                  <a:latin typeface="Cambria Math" panose="02040503050406030204" pitchFamily="18" charset="0"/>
                                  <a:cs typeface="Times New Roman"/>
                                  <a:sym typeface="Times New Roman"/>
                                </a:rPr>
                                <m:t>𝑥</m:t>
                              </m:r>
                              <m:r>
                                <a:rPr lang="en-US" sz="2300" b="0" i="1" u="none" strike="noStrike" cap="none" smtClean="0">
                                  <a:solidFill>
                                    <a:schemeClr val="dk1"/>
                                  </a:solidFill>
                                  <a:latin typeface="Cambria Math" panose="02040503050406030204" pitchFamily="18" charset="0"/>
                                  <a:cs typeface="Times New Roman"/>
                                  <a:sym typeface="Times New Roman"/>
                                </a:rPr>
                                <m:t>+1</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572F8BA9-8430-1C2C-9C0B-4E01D21003A2}"/>
                  </a:ext>
                </a:extLst>
              </p:cNvPr>
              <p:cNvGraphicFramePr/>
              <p:nvPr>
                <p:extLst>
                  <p:ext uri="{D42A27DB-BD31-4B8C-83A1-F6EECF244321}">
                    <p14:modId xmlns:p14="http://schemas.microsoft.com/office/powerpoint/2010/main" val="235931"/>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3887452205"/>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rgbClr val="00BC89"/>
                              </a:solidFill>
                              <a:latin typeface="Nunito" pitchFamily="2" charset="0"/>
                            </a:rPr>
                            <a:t>A) </a:t>
                          </a:r>
                          <a14:m>
                            <m:oMath xmlns:m="http://schemas.openxmlformats.org/officeDocument/2006/math">
                              <m:sSup>
                                <m:sSupPr>
                                  <m:ctrlPr>
                                    <a:rPr lang="en-US" sz="1600" b="0" i="1" smtClean="0">
                                      <a:solidFill>
                                        <a:srgbClr val="00BC89"/>
                                      </a:solidFill>
                                      <a:latin typeface="Cambria Math" panose="02040503050406030204" pitchFamily="18" charset="0"/>
                                    </a:rPr>
                                  </m:ctrlPr>
                                </m:sSupPr>
                                <m:e>
                                  <m:d>
                                    <m:dPr>
                                      <m:ctrlPr>
                                        <a:rPr lang="en-US" sz="1600" b="0" i="1" smtClean="0">
                                          <a:solidFill>
                                            <a:srgbClr val="00BC89"/>
                                          </a:solidFill>
                                          <a:latin typeface="Cambria Math" panose="02040503050406030204" pitchFamily="18" charset="0"/>
                                        </a:rPr>
                                      </m:ctrlPr>
                                    </m:dPr>
                                    <m:e>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m:t>
                                      </m:r>
                                      <m:f>
                                        <m:fPr>
                                          <m:ctrlPr>
                                            <a:rPr lang="en-US" sz="1600" b="0" i="1" smtClean="0">
                                              <a:solidFill>
                                                <a:srgbClr val="00BC89"/>
                                              </a:solidFill>
                                              <a:latin typeface="Cambria Math" panose="02040503050406030204" pitchFamily="18" charset="0"/>
                                            </a:rPr>
                                          </m:ctrlPr>
                                        </m:fPr>
                                        <m:num>
                                          <m:r>
                                            <a:rPr lang="en-US" sz="1600" b="0" i="1" smtClean="0">
                                              <a:solidFill>
                                                <a:srgbClr val="00BC89"/>
                                              </a:solidFill>
                                              <a:latin typeface="Cambria Math" panose="02040503050406030204" pitchFamily="18" charset="0"/>
                                            </a:rPr>
                                            <m:t>1</m:t>
                                          </m:r>
                                        </m:num>
                                        <m:den>
                                          <m:r>
                                            <a:rPr lang="en-US" sz="1600" b="0" i="1" smtClean="0">
                                              <a:solidFill>
                                                <a:srgbClr val="00BC89"/>
                                              </a:solidFill>
                                              <a:latin typeface="Cambria Math" panose="02040503050406030204" pitchFamily="18" charset="0"/>
                                            </a:rPr>
                                            <m:t>2</m:t>
                                          </m:r>
                                        </m:den>
                                      </m:f>
                                    </m:e>
                                  </m:d>
                                </m:e>
                                <m:sup>
                                  <m:r>
                                    <a:rPr lang="en-US" sz="1600" b="0" i="1" smtClean="0">
                                      <a:solidFill>
                                        <a:srgbClr val="00BC89"/>
                                      </a:solidFill>
                                      <a:latin typeface="Cambria Math" panose="02040503050406030204" pitchFamily="18" charset="0"/>
                                    </a:rPr>
                                    <m:t>2</m:t>
                                  </m:r>
                                </m:sup>
                              </m:sSup>
                              <m:r>
                                <a:rPr lang="en-US" sz="1600" b="0" i="1" smtClean="0">
                                  <a:solidFill>
                                    <a:srgbClr val="00BC89"/>
                                  </a:solidFill>
                                  <a:latin typeface="Cambria Math" panose="02040503050406030204" pitchFamily="18" charset="0"/>
                                </a:rPr>
                                <m:t>+</m:t>
                              </m:r>
                              <m:f>
                                <m:fPr>
                                  <m:ctrlPr>
                                    <a:rPr lang="en-US" sz="1600" b="0" i="1" smtClean="0">
                                      <a:solidFill>
                                        <a:srgbClr val="00BC89"/>
                                      </a:solidFill>
                                      <a:latin typeface="Cambria Math" panose="02040503050406030204" pitchFamily="18" charset="0"/>
                                    </a:rPr>
                                  </m:ctrlPr>
                                </m:fPr>
                                <m:num>
                                  <m:r>
                                    <a:rPr lang="en-US" sz="1600" b="0" i="1" smtClean="0">
                                      <a:solidFill>
                                        <a:srgbClr val="00BC89"/>
                                      </a:solidFill>
                                      <a:latin typeface="Cambria Math" panose="02040503050406030204" pitchFamily="18" charset="0"/>
                                    </a:rPr>
                                    <m:t>3</m:t>
                                  </m:r>
                                </m:num>
                                <m:den>
                                  <m:r>
                                    <a:rPr lang="en-US" sz="1600" b="0" i="1" smtClean="0">
                                      <a:solidFill>
                                        <a:srgbClr val="00BC89"/>
                                      </a:solidFill>
                                      <a:latin typeface="Cambria Math" panose="02040503050406030204" pitchFamily="18" charset="0"/>
                                    </a:rPr>
                                    <m:t>4</m:t>
                                  </m:r>
                                </m:den>
                              </m:f>
                            </m:oMath>
                          </a14:m>
                          <a:endParaRPr lang="en-GB" sz="1400" dirty="0">
                            <a:solidFill>
                              <a:srgbClr val="00BC89"/>
                            </a:solidFill>
                            <a:latin typeface="Nunito" pitchFamily="2" charset="0"/>
                          </a:endParaRPr>
                        </a:p>
                        <a:p>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a:t>
                          </a:r>
                          <a:r>
                            <a:rPr lang="en-GB" sz="1600" baseline="0" dirty="0">
                              <a:solidFill>
                                <a:schemeClr val="tx1"/>
                              </a:solidFill>
                              <a:latin typeface="Nunito" pitchFamily="2" charset="0"/>
                            </a:rPr>
                            <a:t> </a:t>
                          </a:r>
                          <a14:m>
                            <m:oMath xmlns:m="http://schemas.openxmlformats.org/officeDocument/2006/math">
                              <m:r>
                                <a:rPr lang="en-US" sz="1600" b="0" i="1" baseline="0" smtClean="0">
                                  <a:solidFill>
                                    <a:schemeClr val="tx1"/>
                                  </a:solidFill>
                                  <a:latin typeface="Cambria Math" panose="02040503050406030204" pitchFamily="18" charset="0"/>
                                </a:rPr>
                                <m:t>𝑥</m:t>
                              </m:r>
                              <m:d>
                                <m:dPr>
                                  <m:ctrlPr>
                                    <a:rPr lang="en-US" sz="1600" b="0" i="1" baseline="0" smtClean="0">
                                      <a:solidFill>
                                        <a:schemeClr val="tx1"/>
                                      </a:solidFill>
                                      <a:latin typeface="Cambria Math" panose="02040503050406030204" pitchFamily="18" charset="0"/>
                                    </a:rPr>
                                  </m:ctrlPr>
                                </m:dPr>
                                <m:e>
                                  <m:r>
                                    <a:rPr lang="en-US" sz="1600" b="0" i="1" baseline="0" smtClean="0">
                                      <a:solidFill>
                                        <a:schemeClr val="tx1"/>
                                      </a:solidFill>
                                      <a:latin typeface="Cambria Math" panose="02040503050406030204" pitchFamily="18" charset="0"/>
                                    </a:rPr>
                                    <m:t>𝑥</m:t>
                                  </m:r>
                                  <m:r>
                                    <a:rPr lang="en-US" sz="1600" b="0" i="1" baseline="0" smtClean="0">
                                      <a:solidFill>
                                        <a:schemeClr val="tx1"/>
                                      </a:solidFill>
                                      <a:latin typeface="Cambria Math" panose="02040503050406030204" pitchFamily="18" charset="0"/>
                                    </a:rPr>
                                    <m:t>+1</m:t>
                                  </m:r>
                                </m:e>
                              </m:d>
                              <m:r>
                                <a:rPr lang="en-US" sz="1600" b="0" i="1" baseline="0" smtClean="0">
                                  <a:solidFill>
                                    <a:schemeClr val="tx1"/>
                                  </a:solidFill>
                                  <a:latin typeface="Cambria Math" panose="02040503050406030204" pitchFamily="18" charset="0"/>
                                </a:rPr>
                                <m:t>+1</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factorised part of the expression</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sSup>
                                <m:sSupPr>
                                  <m:ctrlPr>
                                    <a:rPr lang="en-US" sz="1600" b="0" i="1" smtClean="0">
                                      <a:solidFill>
                                        <a:schemeClr val="tx1"/>
                                      </a:solidFill>
                                      <a:latin typeface="Cambria Math" panose="02040503050406030204" pitchFamily="18" charset="0"/>
                                    </a:rPr>
                                  </m:ctrlPr>
                                </m:sSupPr>
                                <m:e>
                                  <m:d>
                                    <m:dPr>
                                      <m:ctrlPr>
                                        <a:rPr lang="en-US" sz="1600" b="0" i="1" smtClean="0">
                                          <a:solidFill>
                                            <a:schemeClr val="tx1"/>
                                          </a:solidFill>
                                          <a:latin typeface="Cambria Math" panose="02040503050406030204" pitchFamily="18" charset="0"/>
                                        </a:rPr>
                                      </m:ctrlPr>
                                    </m:dPr>
                                    <m:e>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m:t>
                                      </m:r>
                                      <m:f>
                                        <m:fPr>
                                          <m:ctrlPr>
                                            <a:rPr lang="en-US" sz="1600" b="0" i="1" smtClean="0">
                                              <a:solidFill>
                                                <a:schemeClr val="tx1"/>
                                              </a:solidFill>
                                              <a:latin typeface="Cambria Math" panose="02040503050406030204" pitchFamily="18" charset="0"/>
                                            </a:rPr>
                                          </m:ctrlPr>
                                        </m:fPr>
                                        <m:num>
                                          <m:r>
                                            <a:rPr lang="en-US" sz="1600" b="0" i="1" smtClean="0">
                                              <a:solidFill>
                                                <a:schemeClr val="tx1"/>
                                              </a:solidFill>
                                              <a:latin typeface="Cambria Math" panose="02040503050406030204" pitchFamily="18" charset="0"/>
                                            </a:rPr>
                                            <m:t>1</m:t>
                                          </m:r>
                                        </m:num>
                                        <m:den>
                                          <m:r>
                                            <a:rPr lang="en-US" sz="1600" b="0" i="1" smtClean="0">
                                              <a:solidFill>
                                                <a:schemeClr val="tx1"/>
                                              </a:solidFill>
                                              <a:latin typeface="Cambria Math" panose="02040503050406030204" pitchFamily="18" charset="0"/>
                                            </a:rPr>
                                            <m:t>2</m:t>
                                          </m:r>
                                        </m:den>
                                      </m:f>
                                    </m:e>
                                  </m:d>
                                </m:e>
                                <m:sup>
                                  <m:r>
                                    <a:rPr lang="en-US" sz="1600" b="0" i="1" smtClean="0">
                                      <a:solidFill>
                                        <a:schemeClr val="tx1"/>
                                      </a:solidFill>
                                      <a:latin typeface="Cambria Math" panose="02040503050406030204" pitchFamily="18" charset="0"/>
                                    </a:rPr>
                                    <m:t>2</m:t>
                                  </m:r>
                                </m:sup>
                              </m:sSup>
                              <m:r>
                                <a:rPr lang="en-US" sz="1600" b="0" i="1" smtClean="0">
                                  <a:solidFill>
                                    <a:schemeClr val="tx1"/>
                                  </a:solidFill>
                                  <a:latin typeface="Cambria Math" panose="02040503050406030204" pitchFamily="18" charset="0"/>
                                </a:rPr>
                                <m:t>+1</m:t>
                              </m:r>
                            </m:oMath>
                          </a14:m>
                          <a:endParaRPr lang="en-US"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pitchFamily="2" charset="0"/>
                            </a:rPr>
                            <a:t>Student found the perfect square but did not correct the constant</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sSup>
                                <m:sSupPr>
                                  <m:ctrlPr>
                                    <a:rPr lang="en-US" sz="1600" b="0" i="1" smtClean="0">
                                      <a:solidFill>
                                        <a:schemeClr val="tx1"/>
                                      </a:solidFill>
                                      <a:latin typeface="Cambria Math" panose="02040503050406030204" pitchFamily="18" charset="0"/>
                                    </a:rPr>
                                  </m:ctrlPr>
                                </m:sSupPr>
                                <m:e>
                                  <m:r>
                                    <a:rPr lang="en-US" sz="1600" b="0" i="1" smtClean="0">
                                      <a:solidFill>
                                        <a:schemeClr val="tx1"/>
                                      </a:solidFill>
                                      <a:latin typeface="Cambria Math" panose="02040503050406030204" pitchFamily="18" charset="0"/>
                                    </a:rPr>
                                    <m:t>(</m:t>
                                  </m:r>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+1)</m:t>
                                  </m:r>
                                </m:e>
                                <m:sup>
                                  <m:r>
                                    <a:rPr lang="en-US" sz="1600" b="0" i="1" smtClean="0">
                                      <a:solidFill>
                                        <a:schemeClr val="tx1"/>
                                      </a:solidFill>
                                      <a:latin typeface="Cambria Math" panose="02040503050406030204" pitchFamily="18" charset="0"/>
                                    </a:rPr>
                                    <m:t>2</m:t>
                                  </m:r>
                                </m:sup>
                              </m:sSup>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pitchFamily="2" charset="0"/>
                            </a:rPr>
                            <a:t>Student factorised (incorrectly)</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3887452205"/>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3165"/>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3165"/>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382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3822"/>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89CD376D-0ADB-5BEA-67D6-24D4F87CBC79}"/>
              </a:ext>
            </a:extLst>
          </p:cNvPr>
          <p:cNvSpPr txBox="1"/>
          <p:nvPr/>
        </p:nvSpPr>
        <p:spPr>
          <a:xfrm>
            <a:off x="169849" y="378100"/>
            <a:ext cx="551281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Completing the Square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7809289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572F8BA9-8430-1C2C-9C0B-4E01D21003A2}"/>
                  </a:ext>
                </a:extLst>
              </p:cNvPr>
              <p:cNvGraphicFramePr/>
              <p:nvPr>
                <p:extLst>
                  <p:ext uri="{D42A27DB-BD31-4B8C-83A1-F6EECF244321}">
                    <p14:modId xmlns:p14="http://schemas.microsoft.com/office/powerpoint/2010/main" val="473011122"/>
                  </p:ext>
                </p:extLst>
              </p:nvPr>
            </p:nvGraphicFramePr>
            <p:xfrm>
              <a:off x="108044" y="905447"/>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5) Complete the square: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sSup>
                                <m:sSupPr>
                                  <m:ctrlPr>
                                    <a:rPr lang="en-US" sz="2300" b="0" i="1" u="none" strike="noStrike" cap="none" smtClean="0">
                                      <a:solidFill>
                                        <a:schemeClr val="dk1"/>
                                      </a:solidFill>
                                      <a:latin typeface="Cambria Math" panose="02040503050406030204" pitchFamily="18" charset="0"/>
                                      <a:cs typeface="Times New Roman"/>
                                      <a:sym typeface="Times New Roman"/>
                                    </a:rPr>
                                  </m:ctrlPr>
                                </m:sSupPr>
                                <m:e>
                                  <m:r>
                                    <a:rPr lang="en-US" sz="2300" b="0" i="1" u="none" strike="noStrike" cap="none" smtClean="0">
                                      <a:solidFill>
                                        <a:schemeClr val="dk1"/>
                                      </a:solidFill>
                                      <a:latin typeface="Cambria Math" panose="02040503050406030204" pitchFamily="18" charset="0"/>
                                      <a:cs typeface="Times New Roman"/>
                                      <a:sym typeface="Times New Roman"/>
                                    </a:rPr>
                                    <m:t>𝑥</m:t>
                                  </m:r>
                                </m:e>
                                <m:sup>
                                  <m:r>
                                    <a:rPr lang="en-US" sz="2300" b="0" i="1" u="none" strike="noStrike" cap="none" smtClean="0">
                                      <a:solidFill>
                                        <a:schemeClr val="dk1"/>
                                      </a:solidFill>
                                      <a:latin typeface="Cambria Math" panose="02040503050406030204" pitchFamily="18" charset="0"/>
                                      <a:cs typeface="Times New Roman"/>
                                      <a:sym typeface="Times New Roman"/>
                                    </a:rPr>
                                    <m:t>2</m:t>
                                  </m:r>
                                </m:sup>
                              </m:sSup>
                              <m:r>
                                <a:rPr lang="en-US" sz="2300" b="0" i="1" u="none" strike="noStrike" cap="none" smtClean="0">
                                  <a:solidFill>
                                    <a:schemeClr val="dk1"/>
                                  </a:solidFill>
                                  <a:latin typeface="Cambria Math" panose="02040503050406030204" pitchFamily="18" charset="0"/>
                                  <a:cs typeface="Times New Roman"/>
                                  <a:sym typeface="Times New Roman"/>
                                </a:rPr>
                                <m:t>−4</m:t>
                              </m:r>
                              <m:r>
                                <a:rPr lang="en-US" sz="2300" b="0" i="1" u="none" strike="noStrike" cap="none" smtClean="0">
                                  <a:solidFill>
                                    <a:schemeClr val="dk1"/>
                                  </a:solidFill>
                                  <a:latin typeface="Cambria Math" panose="02040503050406030204" pitchFamily="18" charset="0"/>
                                  <a:cs typeface="Times New Roman"/>
                                  <a:sym typeface="Times New Roman"/>
                                </a:rPr>
                                <m:t>𝑥</m:t>
                              </m:r>
                              <m:r>
                                <a:rPr lang="en-US" sz="2300" b="0" i="1" u="none" strike="noStrike" cap="none" smtClean="0">
                                  <a:solidFill>
                                    <a:schemeClr val="dk1"/>
                                  </a:solidFill>
                                  <a:latin typeface="Cambria Math" panose="02040503050406030204" pitchFamily="18" charset="0"/>
                                  <a:cs typeface="Times New Roman"/>
                                  <a:sym typeface="Times New Roman"/>
                                </a:rPr>
                                <m:t>−1</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572F8BA9-8430-1C2C-9C0B-4E01D21003A2}"/>
                  </a:ext>
                </a:extLst>
              </p:cNvPr>
              <p:cNvGraphicFramePr/>
              <p:nvPr>
                <p:extLst>
                  <p:ext uri="{D42A27DB-BD31-4B8C-83A1-F6EECF244321}">
                    <p14:modId xmlns:p14="http://schemas.microsoft.com/office/powerpoint/2010/main" val="473011122"/>
                  </p:ext>
                </p:extLst>
              </p:nvPr>
            </p:nvGraphicFramePr>
            <p:xfrm>
              <a:off x="108044" y="905447"/>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526"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201659403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US" sz="1600" b="0" i="1" smtClean="0">
                                  <a:solidFill>
                                    <a:schemeClr val="tx1"/>
                                  </a:solidFill>
                                  <a:latin typeface="Cambria Math" panose="02040503050406030204" pitchFamily="18" charset="0"/>
                                </a:rPr>
                                <m:t>𝑥</m:t>
                              </m:r>
                              <m:d>
                                <m:dPr>
                                  <m:ctrlPr>
                                    <a:rPr lang="en-US" sz="1600" b="0" i="1" smtClean="0">
                                      <a:solidFill>
                                        <a:schemeClr val="tx1"/>
                                      </a:solidFill>
                                      <a:latin typeface="Cambria Math" panose="02040503050406030204" pitchFamily="18" charset="0"/>
                                    </a:rPr>
                                  </m:ctrlPr>
                                </m:dPr>
                                <m:e>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−4</m:t>
                                  </m:r>
                                </m:e>
                              </m:d>
                              <m:r>
                                <a:rPr lang="en-US" sz="1600" b="0" i="1" smtClean="0">
                                  <a:solidFill>
                                    <a:schemeClr val="tx1"/>
                                  </a:solidFill>
                                  <a:latin typeface="Cambria Math" panose="02040503050406030204" pitchFamily="18" charset="0"/>
                                </a:rPr>
                                <m:t>−1</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factorised part of the expression</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a:t>
                          </a:r>
                          <a:r>
                            <a:rPr lang="en-GB" sz="1600" baseline="0" dirty="0">
                              <a:solidFill>
                                <a:schemeClr val="tx1"/>
                              </a:solidFill>
                              <a:latin typeface="Nunito" pitchFamily="2" charset="0"/>
                            </a:rPr>
                            <a:t> </a:t>
                          </a:r>
                          <a14:m>
                            <m:oMath xmlns:m="http://schemas.openxmlformats.org/officeDocument/2006/math">
                              <m:sSup>
                                <m:sSupPr>
                                  <m:ctrlPr>
                                    <a:rPr lang="en-US" sz="1600" b="0" i="1" baseline="0" smtClean="0">
                                      <a:solidFill>
                                        <a:schemeClr val="tx1"/>
                                      </a:solidFill>
                                      <a:latin typeface="Cambria Math" panose="02040503050406030204" pitchFamily="18" charset="0"/>
                                    </a:rPr>
                                  </m:ctrlPr>
                                </m:sSupPr>
                                <m:e>
                                  <m:d>
                                    <m:dPr>
                                      <m:ctrlPr>
                                        <a:rPr lang="en-US" sz="1600" b="0" i="1" baseline="0" smtClean="0">
                                          <a:solidFill>
                                            <a:schemeClr val="tx1"/>
                                          </a:solidFill>
                                          <a:latin typeface="Cambria Math" panose="02040503050406030204" pitchFamily="18" charset="0"/>
                                        </a:rPr>
                                      </m:ctrlPr>
                                    </m:dPr>
                                    <m:e>
                                      <m:r>
                                        <a:rPr lang="en-US" sz="1600" b="0" i="1" baseline="0" smtClean="0">
                                          <a:solidFill>
                                            <a:schemeClr val="tx1"/>
                                          </a:solidFill>
                                          <a:latin typeface="Cambria Math" panose="02040503050406030204" pitchFamily="18" charset="0"/>
                                        </a:rPr>
                                        <m:t>𝑥</m:t>
                                      </m:r>
                                      <m:r>
                                        <a:rPr lang="en-US" sz="1600" b="0" i="1" baseline="0" smtClean="0">
                                          <a:solidFill>
                                            <a:schemeClr val="tx1"/>
                                          </a:solidFill>
                                          <a:latin typeface="Cambria Math" panose="02040503050406030204" pitchFamily="18" charset="0"/>
                                        </a:rPr>
                                        <m:t>−2</m:t>
                                      </m:r>
                                    </m:e>
                                  </m:d>
                                </m:e>
                                <m:sup>
                                  <m:r>
                                    <a:rPr lang="en-US" sz="1600" b="0" i="1" baseline="0" smtClean="0">
                                      <a:solidFill>
                                        <a:schemeClr val="tx1"/>
                                      </a:solidFill>
                                      <a:latin typeface="Cambria Math" panose="02040503050406030204" pitchFamily="18" charset="0"/>
                                    </a:rPr>
                                    <m:t>2</m:t>
                                  </m:r>
                                </m:sup>
                              </m:sSup>
                              <m:r>
                                <a:rPr lang="en-US" sz="1600" b="0" i="1" baseline="0" smtClean="0">
                                  <a:solidFill>
                                    <a:schemeClr val="tx1"/>
                                  </a:solidFill>
                                  <a:latin typeface="Cambria Math" panose="02040503050406030204" pitchFamily="18" charset="0"/>
                                </a:rPr>
                                <m:t>+3</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added on the corrective term</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sSup>
                                <m:sSupPr>
                                  <m:ctrlPr>
                                    <a:rPr lang="en-US" sz="1600" b="0" i="1" smtClean="0">
                                      <a:solidFill>
                                        <a:schemeClr val="tx1"/>
                                      </a:solidFill>
                                      <a:latin typeface="Cambria Math" panose="02040503050406030204" pitchFamily="18" charset="0"/>
                                    </a:rPr>
                                  </m:ctrlPr>
                                </m:sSupPr>
                                <m:e>
                                  <m:d>
                                    <m:dPr>
                                      <m:ctrlPr>
                                        <a:rPr lang="en-US" sz="1600" b="0" i="1" smtClean="0">
                                          <a:solidFill>
                                            <a:schemeClr val="tx1"/>
                                          </a:solidFill>
                                          <a:latin typeface="Cambria Math" panose="02040503050406030204" pitchFamily="18" charset="0"/>
                                        </a:rPr>
                                      </m:ctrlPr>
                                    </m:dPr>
                                    <m:e>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−2</m:t>
                                      </m:r>
                                    </m:e>
                                  </m:d>
                                </m:e>
                                <m:sup>
                                  <m:r>
                                    <a:rPr lang="en-US" sz="1600" b="0" i="1" smtClean="0">
                                      <a:solidFill>
                                        <a:schemeClr val="tx1"/>
                                      </a:solidFill>
                                      <a:latin typeface="Cambria Math" panose="02040503050406030204" pitchFamily="18" charset="0"/>
                                    </a:rPr>
                                    <m:t>2</m:t>
                                  </m:r>
                                </m:sup>
                              </m:sSup>
                            </m:oMath>
                          </a14:m>
                          <a:endParaRPr lang="en-US"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pitchFamily="2" charset="0"/>
                            </a:rPr>
                            <a:t>Student only found the perfect square and did not adjust</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D) </a:t>
                          </a:r>
                          <a14:m>
                            <m:oMath xmlns:m="http://schemas.openxmlformats.org/officeDocument/2006/math">
                              <m:sSup>
                                <m:sSupPr>
                                  <m:ctrlPr>
                                    <a:rPr lang="en-US" sz="1600" b="0" i="1" smtClean="0">
                                      <a:solidFill>
                                        <a:srgbClr val="00BC89"/>
                                      </a:solidFill>
                                      <a:latin typeface="Cambria Math" panose="02040503050406030204" pitchFamily="18" charset="0"/>
                                    </a:rPr>
                                  </m:ctrlPr>
                                </m:sSupPr>
                                <m:e>
                                  <m:r>
                                    <a:rPr lang="en-US" sz="1600" b="0" i="1" smtClean="0">
                                      <a:solidFill>
                                        <a:srgbClr val="00BC89"/>
                                      </a:solidFill>
                                      <a:latin typeface="Cambria Math" panose="02040503050406030204" pitchFamily="18" charset="0"/>
                                    </a:rPr>
                                    <m:t>(</m:t>
                                  </m:r>
                                  <m:r>
                                    <a:rPr lang="en-US" sz="1600" b="0" i="1" smtClean="0">
                                      <a:solidFill>
                                        <a:srgbClr val="00BC89"/>
                                      </a:solidFill>
                                      <a:latin typeface="Cambria Math" panose="02040503050406030204" pitchFamily="18" charset="0"/>
                                    </a:rPr>
                                    <m:t>𝑥</m:t>
                                  </m:r>
                                  <m:r>
                                    <a:rPr lang="en-US" sz="1600" b="0" i="1" smtClean="0">
                                      <a:solidFill>
                                        <a:srgbClr val="00BC89"/>
                                      </a:solidFill>
                                      <a:latin typeface="Cambria Math" panose="02040503050406030204" pitchFamily="18" charset="0"/>
                                    </a:rPr>
                                    <m:t>−2)</m:t>
                                  </m:r>
                                </m:e>
                                <m:sup>
                                  <m:r>
                                    <a:rPr lang="en-US" sz="1600" b="0" i="1" smtClean="0">
                                      <a:solidFill>
                                        <a:srgbClr val="00BC89"/>
                                      </a:solidFill>
                                      <a:latin typeface="Cambria Math" panose="02040503050406030204" pitchFamily="18" charset="0"/>
                                    </a:rPr>
                                    <m:t>2</m:t>
                                  </m:r>
                                </m:sup>
                              </m:sSup>
                              <m:r>
                                <a:rPr lang="en-US" sz="1600" b="0" i="1" smtClean="0">
                                  <a:solidFill>
                                    <a:srgbClr val="00BC89"/>
                                  </a:solidFill>
                                  <a:latin typeface="Cambria Math" panose="02040503050406030204" pitchFamily="18" charset="0"/>
                                </a:rPr>
                                <m:t>−5</m:t>
                              </m:r>
                            </m:oMath>
                          </a14:m>
                          <a:endParaRPr lang="en-GB" sz="14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rgbClr val="00BC89"/>
                              </a:solidFill>
                              <a:latin typeface="Nunito" pitchFamily="2" charset="0"/>
                            </a:rPr>
                            <a:t>Correct answer</a:t>
                          </a:r>
                          <a:endParaRPr lang="en-GB" sz="1400" dirty="0">
                            <a:solidFill>
                              <a:srgbClr val="00BC89"/>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201659403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89CD376D-0ADB-5BEA-67D6-24D4F87CBC79}"/>
              </a:ext>
            </a:extLst>
          </p:cNvPr>
          <p:cNvSpPr txBox="1"/>
          <p:nvPr/>
        </p:nvSpPr>
        <p:spPr>
          <a:xfrm>
            <a:off x="169849" y="378100"/>
            <a:ext cx="551281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Completing the Square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42801554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572F8BA9-8430-1C2C-9C0B-4E01D21003A2}"/>
                  </a:ext>
                </a:extLst>
              </p:cNvPr>
              <p:cNvGraphicFramePr/>
              <p:nvPr>
                <p:extLst>
                  <p:ext uri="{D42A27DB-BD31-4B8C-83A1-F6EECF244321}">
                    <p14:modId xmlns:p14="http://schemas.microsoft.com/office/powerpoint/2010/main" val="3254560869"/>
                  </p:ext>
                </p:extLst>
              </p:nvPr>
            </p:nvGraphicFramePr>
            <p:xfrm>
              <a:off x="108044" y="905447"/>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6) Complete the square: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sSup>
                                <m:sSupPr>
                                  <m:ctrlPr>
                                    <a:rPr lang="en-US" sz="2300" b="0" i="1" u="none" strike="noStrike" cap="none" smtClean="0">
                                      <a:solidFill>
                                        <a:schemeClr val="dk1"/>
                                      </a:solidFill>
                                      <a:latin typeface="Cambria Math" panose="02040503050406030204" pitchFamily="18" charset="0"/>
                                      <a:cs typeface="Times New Roman"/>
                                      <a:sym typeface="Times New Roman"/>
                                    </a:rPr>
                                  </m:ctrlPr>
                                </m:sSupPr>
                                <m:e>
                                  <m:r>
                                    <a:rPr lang="en-US" sz="2300" b="0" i="1" u="none" strike="noStrike" cap="none" smtClean="0">
                                      <a:solidFill>
                                        <a:schemeClr val="dk1"/>
                                      </a:solidFill>
                                      <a:latin typeface="Cambria Math" panose="02040503050406030204" pitchFamily="18" charset="0"/>
                                      <a:cs typeface="Times New Roman"/>
                                      <a:sym typeface="Times New Roman"/>
                                    </a:rPr>
                                    <m:t>𝑥</m:t>
                                  </m:r>
                                </m:e>
                                <m:sup>
                                  <m:r>
                                    <a:rPr lang="en-US" sz="2300" b="0" i="1" u="none" strike="noStrike" cap="none" smtClean="0">
                                      <a:solidFill>
                                        <a:schemeClr val="dk1"/>
                                      </a:solidFill>
                                      <a:latin typeface="Cambria Math" panose="02040503050406030204" pitchFamily="18" charset="0"/>
                                      <a:cs typeface="Times New Roman"/>
                                      <a:sym typeface="Times New Roman"/>
                                    </a:rPr>
                                    <m:t>2</m:t>
                                  </m:r>
                                </m:sup>
                              </m:sSup>
                              <m:r>
                                <a:rPr lang="en-US" sz="2300" b="0" i="1" u="none" strike="noStrike" cap="none" smtClean="0">
                                  <a:solidFill>
                                    <a:schemeClr val="dk1"/>
                                  </a:solidFill>
                                  <a:latin typeface="Cambria Math" panose="02040503050406030204" pitchFamily="18" charset="0"/>
                                  <a:cs typeface="Times New Roman"/>
                                  <a:sym typeface="Times New Roman"/>
                                </a:rPr>
                                <m:t>−7</m:t>
                              </m:r>
                              <m:r>
                                <a:rPr lang="en-US" sz="2300" b="0" i="1" u="none" strike="noStrike" cap="none" smtClean="0">
                                  <a:solidFill>
                                    <a:schemeClr val="dk1"/>
                                  </a:solidFill>
                                  <a:latin typeface="Cambria Math" panose="02040503050406030204" pitchFamily="18" charset="0"/>
                                  <a:cs typeface="Times New Roman"/>
                                  <a:sym typeface="Times New Roman"/>
                                </a:rPr>
                                <m:t>𝑥</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572F8BA9-8430-1C2C-9C0B-4E01D21003A2}"/>
                  </a:ext>
                </a:extLst>
              </p:cNvPr>
              <p:cNvGraphicFramePr/>
              <p:nvPr>
                <p:extLst>
                  <p:ext uri="{D42A27DB-BD31-4B8C-83A1-F6EECF244321}">
                    <p14:modId xmlns:p14="http://schemas.microsoft.com/office/powerpoint/2010/main" val="3254560869"/>
                  </p:ext>
                </p:extLst>
              </p:nvPr>
            </p:nvGraphicFramePr>
            <p:xfrm>
              <a:off x="108044" y="905447"/>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526"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141950282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sSup>
                                <m:sSupPr>
                                  <m:ctrlPr>
                                    <a:rPr lang="en-US" sz="1600" b="0" i="1" smtClean="0">
                                      <a:solidFill>
                                        <a:schemeClr val="tx1"/>
                                      </a:solidFill>
                                      <a:latin typeface="Cambria Math" panose="02040503050406030204" pitchFamily="18" charset="0"/>
                                    </a:rPr>
                                  </m:ctrlPr>
                                </m:sSupPr>
                                <m:e>
                                  <m:d>
                                    <m:dPr>
                                      <m:ctrlPr>
                                        <a:rPr lang="en-US" sz="1600" b="0" i="1" smtClean="0">
                                          <a:solidFill>
                                            <a:schemeClr val="tx1"/>
                                          </a:solidFill>
                                          <a:latin typeface="Cambria Math" panose="02040503050406030204" pitchFamily="18" charset="0"/>
                                        </a:rPr>
                                      </m:ctrlPr>
                                    </m:dPr>
                                    <m:e>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m:t>
                                      </m:r>
                                      <m:f>
                                        <m:fPr>
                                          <m:ctrlPr>
                                            <a:rPr lang="en-US" sz="1600" b="0" i="1" smtClean="0">
                                              <a:solidFill>
                                                <a:schemeClr val="tx1"/>
                                              </a:solidFill>
                                              <a:latin typeface="Cambria Math" panose="02040503050406030204" pitchFamily="18" charset="0"/>
                                            </a:rPr>
                                          </m:ctrlPr>
                                        </m:fPr>
                                        <m:num>
                                          <m:r>
                                            <a:rPr lang="en-US" sz="1600" b="0" i="1" smtClean="0">
                                              <a:solidFill>
                                                <a:schemeClr val="tx1"/>
                                              </a:solidFill>
                                              <a:latin typeface="Cambria Math" panose="02040503050406030204" pitchFamily="18" charset="0"/>
                                            </a:rPr>
                                            <m:t>7</m:t>
                                          </m:r>
                                        </m:num>
                                        <m:den>
                                          <m:r>
                                            <a:rPr lang="en-US" sz="1600" b="0" i="1" smtClean="0">
                                              <a:solidFill>
                                                <a:schemeClr val="tx1"/>
                                              </a:solidFill>
                                              <a:latin typeface="Cambria Math" panose="02040503050406030204" pitchFamily="18" charset="0"/>
                                            </a:rPr>
                                            <m:t>2</m:t>
                                          </m:r>
                                        </m:den>
                                      </m:f>
                                    </m:e>
                                  </m:d>
                                </m:e>
                                <m:sup>
                                  <m:r>
                                    <a:rPr lang="en-US" sz="1600" b="0" i="1" smtClean="0">
                                      <a:solidFill>
                                        <a:schemeClr val="tx1"/>
                                      </a:solidFill>
                                      <a:latin typeface="Cambria Math" panose="02040503050406030204" pitchFamily="18" charset="0"/>
                                    </a:rPr>
                                    <m:t>2</m:t>
                                  </m:r>
                                </m:sup>
                              </m:sSup>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did not apply the corrective term</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a:t>
                          </a:r>
                          <a:r>
                            <a:rPr lang="en-GB" sz="1600" baseline="0" dirty="0">
                              <a:solidFill>
                                <a:schemeClr val="tx1"/>
                              </a:solidFill>
                              <a:latin typeface="Nunito" pitchFamily="2" charset="0"/>
                            </a:rPr>
                            <a:t> </a:t>
                          </a:r>
                          <a14:m>
                            <m:oMath xmlns:m="http://schemas.openxmlformats.org/officeDocument/2006/math">
                              <m:r>
                                <a:rPr lang="en-US" sz="1600" b="0" i="1" baseline="0" smtClean="0">
                                  <a:solidFill>
                                    <a:schemeClr val="tx1"/>
                                  </a:solidFill>
                                  <a:latin typeface="Cambria Math" panose="02040503050406030204" pitchFamily="18" charset="0"/>
                                </a:rPr>
                                <m:t>𝑥</m:t>
                              </m:r>
                              <m:r>
                                <a:rPr lang="en-US" sz="1600" b="0" i="1" baseline="0" smtClean="0">
                                  <a:solidFill>
                                    <a:schemeClr val="tx1"/>
                                  </a:solidFill>
                                  <a:latin typeface="Cambria Math" panose="02040503050406030204" pitchFamily="18" charset="0"/>
                                </a:rPr>
                                <m:t>(</m:t>
                              </m:r>
                              <m:r>
                                <a:rPr lang="en-US" sz="1600" b="0" i="1" baseline="0" smtClean="0">
                                  <a:solidFill>
                                    <a:schemeClr val="tx1"/>
                                  </a:solidFill>
                                  <a:latin typeface="Cambria Math" panose="02040503050406030204" pitchFamily="18" charset="0"/>
                                </a:rPr>
                                <m:t>𝑥</m:t>
                              </m:r>
                              <m:r>
                                <a:rPr lang="en-US" sz="1600" b="0" i="1" baseline="0" smtClean="0">
                                  <a:solidFill>
                                    <a:schemeClr val="tx1"/>
                                  </a:solidFill>
                                  <a:latin typeface="Cambria Math" panose="02040503050406030204" pitchFamily="18" charset="0"/>
                                </a:rPr>
                                <m:t>−7)</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factorised the expression</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14:m>
                            <m:oMath xmlns:m="http://schemas.openxmlformats.org/officeDocument/2006/math">
                              <m:sSup>
                                <m:sSupPr>
                                  <m:ctrlPr>
                                    <a:rPr lang="en-US" sz="1600" b="0" i="1" smtClean="0">
                                      <a:solidFill>
                                        <a:srgbClr val="00BC89"/>
                                      </a:solidFill>
                                      <a:latin typeface="Cambria Math" panose="02040503050406030204" pitchFamily="18" charset="0"/>
                                    </a:rPr>
                                  </m:ctrlPr>
                                </m:sSupPr>
                                <m:e>
                                  <m:d>
                                    <m:dPr>
                                      <m:ctrlPr>
                                        <a:rPr lang="en-US" sz="1600" b="0" i="1" smtClean="0">
                                          <a:solidFill>
                                            <a:srgbClr val="00BC89"/>
                                          </a:solidFill>
                                          <a:latin typeface="Cambria Math" panose="02040503050406030204" pitchFamily="18" charset="0"/>
                                        </a:rPr>
                                      </m:ctrlPr>
                                    </m:dPr>
                                    <m:e>
                                      <m:r>
                                        <a:rPr lang="en-US" sz="1600" b="0" i="1" smtClean="0">
                                          <a:solidFill>
                                            <a:srgbClr val="00BC89"/>
                                          </a:solidFill>
                                          <a:latin typeface="Cambria Math" panose="02040503050406030204" pitchFamily="18" charset="0"/>
                                        </a:rPr>
                                        <m:t>𝑥</m:t>
                                      </m:r>
                                      <m:r>
                                        <a:rPr lang="en-US" sz="1600" b="0" i="1" smtClean="0">
                                          <a:solidFill>
                                            <a:srgbClr val="00BC89"/>
                                          </a:solidFill>
                                          <a:latin typeface="Cambria Math" panose="02040503050406030204" pitchFamily="18" charset="0"/>
                                        </a:rPr>
                                        <m:t>−</m:t>
                                      </m:r>
                                      <m:f>
                                        <m:fPr>
                                          <m:ctrlPr>
                                            <a:rPr lang="en-US" sz="1600" b="0" i="1" smtClean="0">
                                              <a:solidFill>
                                                <a:srgbClr val="00BC89"/>
                                              </a:solidFill>
                                              <a:latin typeface="Cambria Math" panose="02040503050406030204" pitchFamily="18" charset="0"/>
                                            </a:rPr>
                                          </m:ctrlPr>
                                        </m:fPr>
                                        <m:num>
                                          <m:r>
                                            <a:rPr lang="en-US" sz="1600" b="0" i="1" smtClean="0">
                                              <a:solidFill>
                                                <a:srgbClr val="00BC89"/>
                                              </a:solidFill>
                                              <a:latin typeface="Cambria Math" panose="02040503050406030204" pitchFamily="18" charset="0"/>
                                            </a:rPr>
                                            <m:t>7</m:t>
                                          </m:r>
                                        </m:num>
                                        <m:den>
                                          <m:r>
                                            <a:rPr lang="en-US" sz="1600" b="0" i="1" smtClean="0">
                                              <a:solidFill>
                                                <a:srgbClr val="00BC89"/>
                                              </a:solidFill>
                                              <a:latin typeface="Cambria Math" panose="02040503050406030204" pitchFamily="18" charset="0"/>
                                            </a:rPr>
                                            <m:t>2</m:t>
                                          </m:r>
                                        </m:den>
                                      </m:f>
                                    </m:e>
                                  </m:d>
                                </m:e>
                                <m:sup>
                                  <m:r>
                                    <a:rPr lang="en-US" sz="1600" b="0" i="1" smtClean="0">
                                      <a:solidFill>
                                        <a:srgbClr val="00BC89"/>
                                      </a:solidFill>
                                      <a:latin typeface="Cambria Math" panose="02040503050406030204" pitchFamily="18" charset="0"/>
                                    </a:rPr>
                                    <m:t>2</m:t>
                                  </m:r>
                                </m:sup>
                              </m:sSup>
                              <m:r>
                                <a:rPr lang="en-US" sz="1600" b="0" i="1" smtClean="0">
                                  <a:solidFill>
                                    <a:srgbClr val="00BC89"/>
                                  </a:solidFill>
                                  <a:latin typeface="Cambria Math" panose="02040503050406030204" pitchFamily="18" charset="0"/>
                                </a:rPr>
                                <m:t>−</m:t>
                              </m:r>
                              <m:f>
                                <m:fPr>
                                  <m:ctrlPr>
                                    <a:rPr lang="en-US" sz="1600" b="0" i="1" smtClean="0">
                                      <a:solidFill>
                                        <a:srgbClr val="00BC89"/>
                                      </a:solidFill>
                                      <a:latin typeface="Cambria Math" panose="02040503050406030204" pitchFamily="18" charset="0"/>
                                    </a:rPr>
                                  </m:ctrlPr>
                                </m:fPr>
                                <m:num>
                                  <m:r>
                                    <a:rPr lang="en-US" sz="1600" b="0" i="1" smtClean="0">
                                      <a:solidFill>
                                        <a:srgbClr val="00BC89"/>
                                      </a:solidFill>
                                      <a:latin typeface="Cambria Math" panose="02040503050406030204" pitchFamily="18" charset="0"/>
                                    </a:rPr>
                                    <m:t>49</m:t>
                                  </m:r>
                                </m:num>
                                <m:den>
                                  <m:r>
                                    <a:rPr lang="en-US" sz="1600" b="0" i="1" smtClean="0">
                                      <a:solidFill>
                                        <a:srgbClr val="00BC89"/>
                                      </a:solidFill>
                                      <a:latin typeface="Cambria Math" panose="02040503050406030204" pitchFamily="18" charset="0"/>
                                    </a:rPr>
                                    <m:t>4</m:t>
                                  </m:r>
                                </m:den>
                              </m:f>
                            </m:oMath>
                          </a14:m>
                          <a:endParaRPr lang="en-US" sz="14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rgbClr val="00BC89"/>
                              </a:solidFill>
                              <a:latin typeface="Nunito" pitchFamily="2" charset="0"/>
                            </a:rPr>
                            <a:t>Correct answer</a:t>
                          </a:r>
                          <a:endParaRPr lang="en-GB" sz="1400" dirty="0">
                            <a:solidFill>
                              <a:srgbClr val="00BC89"/>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sSup>
                                <m:sSupPr>
                                  <m:ctrlPr>
                                    <a:rPr lang="en-US" sz="1600" b="0" i="1" smtClean="0">
                                      <a:solidFill>
                                        <a:schemeClr val="tx1"/>
                                      </a:solidFill>
                                      <a:latin typeface="Cambria Math" panose="02040503050406030204" pitchFamily="18" charset="0"/>
                                    </a:rPr>
                                  </m:ctrlPr>
                                </m:sSupPr>
                                <m:e>
                                  <m:r>
                                    <a:rPr lang="en-US" sz="1600" b="0" i="1" smtClean="0">
                                      <a:solidFill>
                                        <a:schemeClr val="tx1"/>
                                      </a:solidFill>
                                      <a:latin typeface="Cambria Math" panose="02040503050406030204" pitchFamily="18" charset="0"/>
                                    </a:rPr>
                                    <m:t>(</m:t>
                                  </m:r>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−7)</m:t>
                                  </m:r>
                                </m:e>
                                <m:sup>
                                  <m:r>
                                    <a:rPr lang="en-US" sz="1600" b="0" i="1" smtClean="0">
                                      <a:solidFill>
                                        <a:schemeClr val="tx1"/>
                                      </a:solidFill>
                                      <a:latin typeface="Cambria Math" panose="02040503050406030204" pitchFamily="18" charset="0"/>
                                    </a:rPr>
                                    <m:t>2</m:t>
                                  </m:r>
                                </m:sup>
                              </m:sSup>
                              <m:r>
                                <a:rPr lang="en-US" sz="1600" b="0" i="1" smtClean="0">
                                  <a:solidFill>
                                    <a:schemeClr val="tx1"/>
                                  </a:solidFill>
                                  <a:latin typeface="Cambria Math" panose="02040503050406030204" pitchFamily="18" charset="0"/>
                                </a:rPr>
                                <m:t>−49</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pitchFamily="2" charset="0"/>
                            </a:rPr>
                            <a:t>Student did not find the perfect square correctly</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141950282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89CD376D-0ADB-5BEA-67D6-24D4F87CBC79}"/>
              </a:ext>
            </a:extLst>
          </p:cNvPr>
          <p:cNvSpPr txBox="1"/>
          <p:nvPr/>
        </p:nvSpPr>
        <p:spPr>
          <a:xfrm>
            <a:off x="169849" y="378100"/>
            <a:ext cx="551281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Completing the Square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341449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572F8BA9-8430-1C2C-9C0B-4E01D21003A2}"/>
                  </a:ext>
                </a:extLst>
              </p:cNvPr>
              <p:cNvGraphicFramePr/>
              <p:nvPr>
                <p:extLst>
                  <p:ext uri="{D42A27DB-BD31-4B8C-83A1-F6EECF244321}">
                    <p14:modId xmlns:p14="http://schemas.microsoft.com/office/powerpoint/2010/main" val="1288041890"/>
                  </p:ext>
                </p:extLst>
              </p:nvPr>
            </p:nvGraphicFramePr>
            <p:xfrm>
              <a:off x="108044" y="905447"/>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7) Complete the square: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US" sz="2300" b="0" i="1" u="none" strike="noStrike" cap="none" smtClean="0">
                                  <a:solidFill>
                                    <a:schemeClr val="dk1"/>
                                  </a:solidFill>
                                  <a:latin typeface="Cambria Math" panose="02040503050406030204" pitchFamily="18" charset="0"/>
                                  <a:cs typeface="Times New Roman"/>
                                  <a:sym typeface="Times New Roman"/>
                                </a:rPr>
                                <m:t>2+4</m:t>
                              </m:r>
                              <m:r>
                                <a:rPr lang="en-US" sz="2300" b="0" i="1" u="none" strike="noStrike" cap="none" smtClean="0">
                                  <a:solidFill>
                                    <a:schemeClr val="dk1"/>
                                  </a:solidFill>
                                  <a:latin typeface="Cambria Math" panose="02040503050406030204" pitchFamily="18" charset="0"/>
                                  <a:cs typeface="Times New Roman"/>
                                  <a:sym typeface="Times New Roman"/>
                                </a:rPr>
                                <m:t>𝑥</m:t>
                              </m:r>
                              <m:r>
                                <a:rPr lang="en-US" sz="2300" b="0" i="1" u="none" strike="noStrike" cap="none" smtClean="0">
                                  <a:solidFill>
                                    <a:schemeClr val="dk1"/>
                                  </a:solidFill>
                                  <a:latin typeface="Cambria Math" panose="02040503050406030204" pitchFamily="18" charset="0"/>
                                  <a:cs typeface="Times New Roman"/>
                                  <a:sym typeface="Times New Roman"/>
                                </a:rPr>
                                <m:t>−</m:t>
                              </m:r>
                              <m:sSup>
                                <m:sSupPr>
                                  <m:ctrlPr>
                                    <a:rPr lang="en-US" sz="2300" b="0" i="1" u="none" strike="noStrike" cap="none" smtClean="0">
                                      <a:solidFill>
                                        <a:schemeClr val="dk1"/>
                                      </a:solidFill>
                                      <a:latin typeface="Cambria Math" panose="02040503050406030204" pitchFamily="18" charset="0"/>
                                      <a:cs typeface="Times New Roman"/>
                                      <a:sym typeface="Times New Roman"/>
                                    </a:rPr>
                                  </m:ctrlPr>
                                </m:sSupPr>
                                <m:e>
                                  <m:r>
                                    <a:rPr lang="en-US" sz="2300" b="0" i="1" u="none" strike="noStrike" cap="none" smtClean="0">
                                      <a:solidFill>
                                        <a:schemeClr val="dk1"/>
                                      </a:solidFill>
                                      <a:latin typeface="Cambria Math" panose="02040503050406030204" pitchFamily="18" charset="0"/>
                                      <a:cs typeface="Times New Roman"/>
                                      <a:sym typeface="Times New Roman"/>
                                    </a:rPr>
                                    <m:t>𝑥</m:t>
                                  </m:r>
                                </m:e>
                                <m:sup>
                                  <m:r>
                                    <a:rPr lang="en-US" sz="2300" b="0" i="1" u="none" strike="noStrike" cap="none" smtClean="0">
                                      <a:solidFill>
                                        <a:schemeClr val="dk1"/>
                                      </a:solidFill>
                                      <a:latin typeface="Cambria Math" panose="02040503050406030204" pitchFamily="18" charset="0"/>
                                      <a:cs typeface="Times New Roman"/>
                                      <a:sym typeface="Times New Roman"/>
                                    </a:rPr>
                                    <m:t>2</m:t>
                                  </m:r>
                                </m:sup>
                              </m:sSup>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572F8BA9-8430-1C2C-9C0B-4E01D21003A2}"/>
                  </a:ext>
                </a:extLst>
              </p:cNvPr>
              <p:cNvGraphicFramePr/>
              <p:nvPr>
                <p:extLst>
                  <p:ext uri="{D42A27DB-BD31-4B8C-83A1-F6EECF244321}">
                    <p14:modId xmlns:p14="http://schemas.microsoft.com/office/powerpoint/2010/main" val="1288041890"/>
                  </p:ext>
                </p:extLst>
              </p:nvPr>
            </p:nvGraphicFramePr>
            <p:xfrm>
              <a:off x="108044" y="905447"/>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526"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290667809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sSup>
                                <m:sSupPr>
                                  <m:ctrlPr>
                                    <a:rPr lang="en-US" sz="1600" b="0" i="1" smtClean="0">
                                      <a:solidFill>
                                        <a:schemeClr val="tx1"/>
                                      </a:solidFill>
                                      <a:latin typeface="Cambria Math" panose="02040503050406030204" pitchFamily="18" charset="0"/>
                                    </a:rPr>
                                  </m:ctrlPr>
                                </m:sSupPr>
                                <m:e>
                                  <m:d>
                                    <m:dPr>
                                      <m:ctrlPr>
                                        <a:rPr lang="en-US" sz="1600" b="0" i="1" smtClean="0">
                                          <a:solidFill>
                                            <a:schemeClr val="tx1"/>
                                          </a:solidFill>
                                          <a:latin typeface="Cambria Math" panose="02040503050406030204" pitchFamily="18" charset="0"/>
                                        </a:rPr>
                                      </m:ctrlPr>
                                    </m:dPr>
                                    <m:e>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−2</m:t>
                                      </m:r>
                                    </m:e>
                                  </m:d>
                                </m:e>
                                <m:sup>
                                  <m:r>
                                    <a:rPr lang="en-US" sz="1600" b="0" i="1" smtClean="0">
                                      <a:solidFill>
                                        <a:schemeClr val="tx1"/>
                                      </a:solidFill>
                                      <a:latin typeface="Cambria Math" panose="02040503050406030204" pitchFamily="18" charset="0"/>
                                    </a:rPr>
                                    <m:t>2</m:t>
                                  </m:r>
                                </m:sup>
                              </m:sSup>
                              <m:r>
                                <a:rPr lang="en-US" sz="1600" b="0" i="1" smtClean="0">
                                  <a:solidFill>
                                    <a:schemeClr val="tx1"/>
                                  </a:solidFill>
                                  <a:latin typeface="Cambria Math" panose="02040503050406030204" pitchFamily="18" charset="0"/>
                                </a:rPr>
                                <m:t>−6</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made mistakes dealing with negative numbers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B)</a:t>
                          </a:r>
                          <a:r>
                            <a:rPr lang="en-GB" sz="1600" baseline="0" dirty="0">
                              <a:solidFill>
                                <a:srgbClr val="00BC89"/>
                              </a:solidFill>
                              <a:latin typeface="Nunito" pitchFamily="2" charset="0"/>
                            </a:rPr>
                            <a:t> </a:t>
                          </a:r>
                          <a14:m>
                            <m:oMath xmlns:m="http://schemas.openxmlformats.org/officeDocument/2006/math">
                              <m:r>
                                <a:rPr lang="en-US" sz="1600" b="0" i="1" baseline="0" smtClean="0">
                                  <a:solidFill>
                                    <a:srgbClr val="00BC89"/>
                                  </a:solidFill>
                                  <a:latin typeface="Cambria Math" panose="02040503050406030204" pitchFamily="18" charset="0"/>
                                </a:rPr>
                                <m:t>6−</m:t>
                              </m:r>
                              <m:sSup>
                                <m:sSupPr>
                                  <m:ctrlPr>
                                    <a:rPr lang="en-US" sz="1600" b="0" i="1" baseline="0" smtClean="0">
                                      <a:solidFill>
                                        <a:srgbClr val="00BC89"/>
                                      </a:solidFill>
                                      <a:latin typeface="Cambria Math" panose="02040503050406030204" pitchFamily="18" charset="0"/>
                                    </a:rPr>
                                  </m:ctrlPr>
                                </m:sSupPr>
                                <m:e>
                                  <m:d>
                                    <m:dPr>
                                      <m:ctrlPr>
                                        <a:rPr lang="en-US" sz="1600" b="0" i="1" baseline="0" smtClean="0">
                                          <a:solidFill>
                                            <a:srgbClr val="00BC89"/>
                                          </a:solidFill>
                                          <a:latin typeface="Cambria Math" panose="02040503050406030204" pitchFamily="18" charset="0"/>
                                        </a:rPr>
                                      </m:ctrlPr>
                                    </m:dPr>
                                    <m:e>
                                      <m:r>
                                        <a:rPr lang="en-US" sz="1600" b="0" i="1" baseline="0" smtClean="0">
                                          <a:solidFill>
                                            <a:srgbClr val="00BC89"/>
                                          </a:solidFill>
                                          <a:latin typeface="Cambria Math" panose="02040503050406030204" pitchFamily="18" charset="0"/>
                                        </a:rPr>
                                        <m:t>𝑥</m:t>
                                      </m:r>
                                      <m:r>
                                        <a:rPr lang="en-US" sz="1600" b="0" i="1" baseline="0" smtClean="0">
                                          <a:solidFill>
                                            <a:srgbClr val="00BC89"/>
                                          </a:solidFill>
                                          <a:latin typeface="Cambria Math" panose="02040503050406030204" pitchFamily="18" charset="0"/>
                                        </a:rPr>
                                        <m:t>−2</m:t>
                                      </m:r>
                                    </m:e>
                                  </m:d>
                                </m:e>
                                <m:sup>
                                  <m:r>
                                    <a:rPr lang="en-US" sz="1600" b="0" i="1" baseline="0" smtClean="0">
                                      <a:solidFill>
                                        <a:srgbClr val="00BC89"/>
                                      </a:solidFill>
                                      <a:latin typeface="Cambria Math" panose="02040503050406030204" pitchFamily="18" charset="0"/>
                                    </a:rPr>
                                    <m:t>2</m:t>
                                  </m:r>
                                </m:sup>
                              </m:sSup>
                            </m:oMath>
                          </a14:m>
                          <a:endParaRPr lang="en-GB" sz="14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US" sz="1600" b="0" i="1" smtClean="0">
                                  <a:solidFill>
                                    <a:schemeClr val="tx1"/>
                                  </a:solidFill>
                                  <a:latin typeface="Cambria Math" panose="02040503050406030204" pitchFamily="18" charset="0"/>
                                </a:rPr>
                                <m:t>2+</m:t>
                              </m:r>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(4−</m:t>
                              </m:r>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m:t>
                              </m:r>
                            </m:oMath>
                          </a14:m>
                          <a:endParaRPr lang="en-US"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pitchFamily="2" charset="0"/>
                            </a:rPr>
                            <a:t>Student factorised part of the expression</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US" sz="1600" b="0" i="1" smtClean="0">
                                  <a:solidFill>
                                    <a:schemeClr val="tx1"/>
                                  </a:solidFill>
                                  <a:latin typeface="Cambria Math" panose="02040503050406030204" pitchFamily="18" charset="0"/>
                                </a:rPr>
                                <m:t>18−</m:t>
                              </m:r>
                              <m:sSup>
                                <m:sSupPr>
                                  <m:ctrlPr>
                                    <a:rPr lang="en-US" sz="1600" b="0" i="1" smtClean="0">
                                      <a:solidFill>
                                        <a:schemeClr val="tx1"/>
                                      </a:solidFill>
                                      <a:latin typeface="Cambria Math" panose="02040503050406030204" pitchFamily="18" charset="0"/>
                                    </a:rPr>
                                  </m:ctrlPr>
                                </m:sSupPr>
                                <m:e>
                                  <m:d>
                                    <m:dPr>
                                      <m:ctrlPr>
                                        <a:rPr lang="en-US" sz="1600" b="0" i="1" smtClean="0">
                                          <a:solidFill>
                                            <a:schemeClr val="tx1"/>
                                          </a:solidFill>
                                          <a:latin typeface="Cambria Math" panose="02040503050406030204" pitchFamily="18" charset="0"/>
                                        </a:rPr>
                                      </m:ctrlPr>
                                    </m:dPr>
                                    <m:e>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−4</m:t>
                                      </m:r>
                                    </m:e>
                                  </m:d>
                                </m:e>
                                <m:sup>
                                  <m:r>
                                    <a:rPr lang="en-US" sz="1600" b="0" i="1" smtClean="0">
                                      <a:solidFill>
                                        <a:schemeClr val="tx1"/>
                                      </a:solidFill>
                                      <a:latin typeface="Cambria Math" panose="02040503050406030204" pitchFamily="18" charset="0"/>
                                    </a:rPr>
                                    <m:t>2</m:t>
                                  </m:r>
                                </m:sup>
                              </m:sSup>
                            </m:oMath>
                          </a14:m>
                          <a:endParaRPr lang="en-US"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pitchFamily="2" charset="0"/>
                            </a:rPr>
                            <a:t>Student did not find the perfect square correctly</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290667809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89CD376D-0ADB-5BEA-67D6-24D4F87CBC79}"/>
              </a:ext>
            </a:extLst>
          </p:cNvPr>
          <p:cNvSpPr txBox="1"/>
          <p:nvPr/>
        </p:nvSpPr>
        <p:spPr>
          <a:xfrm>
            <a:off x="169849" y="378100"/>
            <a:ext cx="551281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Completing the Square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9069449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572F8BA9-8430-1C2C-9C0B-4E01D21003A2}"/>
                  </a:ext>
                </a:extLst>
              </p:cNvPr>
              <p:cNvGraphicFramePr/>
              <p:nvPr>
                <p:extLst>
                  <p:ext uri="{D42A27DB-BD31-4B8C-83A1-F6EECF244321}">
                    <p14:modId xmlns:p14="http://schemas.microsoft.com/office/powerpoint/2010/main" val="741076989"/>
                  </p:ext>
                </p:extLst>
              </p:nvPr>
            </p:nvGraphicFramePr>
            <p:xfrm>
              <a:off x="108044" y="905447"/>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8) Complete the square: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US" sz="2300" b="0" i="1" u="none" strike="noStrike" cap="none" smtClean="0">
                                  <a:solidFill>
                                    <a:schemeClr val="dk1"/>
                                  </a:solidFill>
                                  <a:latin typeface="Cambria Math" panose="02040503050406030204" pitchFamily="18" charset="0"/>
                                  <a:cs typeface="Times New Roman"/>
                                  <a:sym typeface="Times New Roman"/>
                                </a:rPr>
                                <m:t>1−3</m:t>
                              </m:r>
                              <m:r>
                                <a:rPr lang="en-US" sz="2300" b="0" i="1" u="none" strike="noStrike" cap="none" smtClean="0">
                                  <a:solidFill>
                                    <a:schemeClr val="dk1"/>
                                  </a:solidFill>
                                  <a:latin typeface="Cambria Math" panose="02040503050406030204" pitchFamily="18" charset="0"/>
                                  <a:cs typeface="Times New Roman"/>
                                  <a:sym typeface="Times New Roman"/>
                                </a:rPr>
                                <m:t>𝑥</m:t>
                              </m:r>
                              <m:r>
                                <a:rPr lang="en-US" sz="2300" b="0" i="1" u="none" strike="noStrike" cap="none" smtClean="0">
                                  <a:solidFill>
                                    <a:schemeClr val="dk1"/>
                                  </a:solidFill>
                                  <a:latin typeface="Cambria Math" panose="02040503050406030204" pitchFamily="18" charset="0"/>
                                  <a:cs typeface="Times New Roman"/>
                                  <a:sym typeface="Times New Roman"/>
                                </a:rPr>
                                <m:t>−</m:t>
                              </m:r>
                              <m:sSup>
                                <m:sSupPr>
                                  <m:ctrlPr>
                                    <a:rPr lang="en-US" sz="2300" b="0" i="1" u="none" strike="noStrike" cap="none" smtClean="0">
                                      <a:solidFill>
                                        <a:schemeClr val="dk1"/>
                                      </a:solidFill>
                                      <a:latin typeface="Cambria Math" panose="02040503050406030204" pitchFamily="18" charset="0"/>
                                      <a:cs typeface="Times New Roman"/>
                                      <a:sym typeface="Times New Roman"/>
                                    </a:rPr>
                                  </m:ctrlPr>
                                </m:sSupPr>
                                <m:e>
                                  <m:r>
                                    <a:rPr lang="en-US" sz="2300" b="0" i="1" u="none" strike="noStrike" cap="none" smtClean="0">
                                      <a:solidFill>
                                        <a:schemeClr val="dk1"/>
                                      </a:solidFill>
                                      <a:latin typeface="Cambria Math" panose="02040503050406030204" pitchFamily="18" charset="0"/>
                                      <a:cs typeface="Times New Roman"/>
                                      <a:sym typeface="Times New Roman"/>
                                    </a:rPr>
                                    <m:t>𝑥</m:t>
                                  </m:r>
                                </m:e>
                                <m:sup>
                                  <m:r>
                                    <a:rPr lang="en-US" sz="2300" b="0" i="1" u="none" strike="noStrike" cap="none" smtClean="0">
                                      <a:solidFill>
                                        <a:schemeClr val="dk1"/>
                                      </a:solidFill>
                                      <a:latin typeface="Cambria Math" panose="02040503050406030204" pitchFamily="18" charset="0"/>
                                      <a:cs typeface="Times New Roman"/>
                                      <a:sym typeface="Times New Roman"/>
                                    </a:rPr>
                                    <m:t>2</m:t>
                                  </m:r>
                                </m:sup>
                              </m:sSup>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572F8BA9-8430-1C2C-9C0B-4E01D21003A2}"/>
                  </a:ext>
                </a:extLst>
              </p:cNvPr>
              <p:cNvGraphicFramePr/>
              <p:nvPr>
                <p:extLst>
                  <p:ext uri="{D42A27DB-BD31-4B8C-83A1-F6EECF244321}">
                    <p14:modId xmlns:p14="http://schemas.microsoft.com/office/powerpoint/2010/main" val="741076989"/>
                  </p:ext>
                </p:extLst>
              </p:nvPr>
            </p:nvGraphicFramePr>
            <p:xfrm>
              <a:off x="108044" y="905447"/>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526"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4037017781"/>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US" sz="1600" b="0" i="1" smtClean="0">
                                  <a:solidFill>
                                    <a:schemeClr val="tx1"/>
                                  </a:solidFill>
                                  <a:latin typeface="Cambria Math" panose="02040503050406030204" pitchFamily="18" charset="0"/>
                                </a:rPr>
                                <m:t>1−</m:t>
                              </m:r>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(3+</m:t>
                              </m:r>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m:t>
                              </m:r>
                            </m:oMath>
                          </a14:m>
                          <a:endParaRPr lang="en-GB" sz="1400" dirty="0">
                            <a:solidFill>
                              <a:schemeClr val="tx1"/>
                            </a:solidFill>
                            <a:latin typeface="Nunito" pitchFamily="2" charset="0"/>
                          </a:endParaRPr>
                        </a:p>
                        <a:p>
                          <a:r>
                            <a:rPr lang="en-GB" sz="1400" dirty="0">
                              <a:solidFill>
                                <a:schemeClr val="tx1"/>
                              </a:solidFill>
                              <a:latin typeface="Nunito" pitchFamily="2" charset="0"/>
                            </a:rPr>
                            <a:t>Student made mistakes dealing with negative numbers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a:t>
                          </a:r>
                          <a:r>
                            <a:rPr lang="en-GB" sz="1600" baseline="0" dirty="0">
                              <a:solidFill>
                                <a:schemeClr val="tx1"/>
                              </a:solidFill>
                              <a:latin typeface="Nunito" pitchFamily="2" charset="0"/>
                            </a:rPr>
                            <a:t> </a:t>
                          </a:r>
                          <a14:m>
                            <m:oMath xmlns:m="http://schemas.openxmlformats.org/officeDocument/2006/math">
                              <m:f>
                                <m:fPr>
                                  <m:ctrlPr>
                                    <a:rPr lang="en-US" sz="1600" b="0" i="1" baseline="0" smtClean="0">
                                      <a:solidFill>
                                        <a:schemeClr val="tx1"/>
                                      </a:solidFill>
                                      <a:latin typeface="Cambria Math" panose="02040503050406030204" pitchFamily="18" charset="0"/>
                                    </a:rPr>
                                  </m:ctrlPr>
                                </m:fPr>
                                <m:num>
                                  <m:r>
                                    <a:rPr lang="en-US" sz="1600" b="0" i="1" baseline="0" smtClean="0">
                                      <a:solidFill>
                                        <a:schemeClr val="tx1"/>
                                      </a:solidFill>
                                      <a:latin typeface="Cambria Math" panose="02040503050406030204" pitchFamily="18" charset="0"/>
                                    </a:rPr>
                                    <m:t>13</m:t>
                                  </m:r>
                                </m:num>
                                <m:den>
                                  <m:r>
                                    <a:rPr lang="en-US" sz="1600" b="0" i="1" baseline="0" smtClean="0">
                                      <a:solidFill>
                                        <a:schemeClr val="tx1"/>
                                      </a:solidFill>
                                      <a:latin typeface="Cambria Math" panose="02040503050406030204" pitchFamily="18" charset="0"/>
                                    </a:rPr>
                                    <m:t>4</m:t>
                                  </m:r>
                                </m:den>
                              </m:f>
                              <m:r>
                                <a:rPr lang="en-US" sz="1600" b="0" i="1" baseline="0" smtClean="0">
                                  <a:solidFill>
                                    <a:schemeClr val="tx1"/>
                                  </a:solidFill>
                                  <a:latin typeface="Cambria Math" panose="02040503050406030204" pitchFamily="18" charset="0"/>
                                </a:rPr>
                                <m:t>+</m:t>
                              </m:r>
                              <m:sSup>
                                <m:sSupPr>
                                  <m:ctrlPr>
                                    <a:rPr lang="en-US" sz="1600" b="0" i="1" baseline="0" smtClean="0">
                                      <a:solidFill>
                                        <a:schemeClr val="tx1"/>
                                      </a:solidFill>
                                      <a:latin typeface="Cambria Math" panose="02040503050406030204" pitchFamily="18" charset="0"/>
                                    </a:rPr>
                                  </m:ctrlPr>
                                </m:sSupPr>
                                <m:e>
                                  <m:d>
                                    <m:dPr>
                                      <m:ctrlPr>
                                        <a:rPr lang="en-US" sz="1600" b="0" i="1" baseline="0" smtClean="0">
                                          <a:solidFill>
                                            <a:schemeClr val="tx1"/>
                                          </a:solidFill>
                                          <a:latin typeface="Cambria Math" panose="02040503050406030204" pitchFamily="18" charset="0"/>
                                        </a:rPr>
                                      </m:ctrlPr>
                                    </m:dPr>
                                    <m:e>
                                      <m:r>
                                        <a:rPr lang="en-US" sz="1600" b="0" i="1" baseline="0" smtClean="0">
                                          <a:solidFill>
                                            <a:schemeClr val="tx1"/>
                                          </a:solidFill>
                                          <a:latin typeface="Cambria Math" panose="02040503050406030204" pitchFamily="18" charset="0"/>
                                        </a:rPr>
                                        <m:t>𝑥</m:t>
                                      </m:r>
                                      <m:r>
                                        <a:rPr lang="en-US" sz="1600" b="0" i="1" baseline="0" smtClean="0">
                                          <a:solidFill>
                                            <a:schemeClr val="tx1"/>
                                          </a:solidFill>
                                          <a:latin typeface="Cambria Math" panose="02040503050406030204" pitchFamily="18" charset="0"/>
                                        </a:rPr>
                                        <m:t>−</m:t>
                                      </m:r>
                                      <m:f>
                                        <m:fPr>
                                          <m:ctrlPr>
                                            <a:rPr lang="en-US" sz="1600" b="0" i="1" baseline="0" smtClean="0">
                                              <a:solidFill>
                                                <a:schemeClr val="tx1"/>
                                              </a:solidFill>
                                              <a:latin typeface="Cambria Math" panose="02040503050406030204" pitchFamily="18" charset="0"/>
                                            </a:rPr>
                                          </m:ctrlPr>
                                        </m:fPr>
                                        <m:num>
                                          <m:r>
                                            <a:rPr lang="en-US" sz="1600" b="0" i="1" baseline="0" smtClean="0">
                                              <a:solidFill>
                                                <a:schemeClr val="tx1"/>
                                              </a:solidFill>
                                              <a:latin typeface="Cambria Math" panose="02040503050406030204" pitchFamily="18" charset="0"/>
                                            </a:rPr>
                                            <m:t>3</m:t>
                                          </m:r>
                                        </m:num>
                                        <m:den>
                                          <m:r>
                                            <a:rPr lang="en-US" sz="1600" b="0" i="1" baseline="0" smtClean="0">
                                              <a:solidFill>
                                                <a:schemeClr val="tx1"/>
                                              </a:solidFill>
                                              <a:latin typeface="Cambria Math" panose="02040503050406030204" pitchFamily="18" charset="0"/>
                                            </a:rPr>
                                            <m:t>2</m:t>
                                          </m:r>
                                        </m:den>
                                      </m:f>
                                    </m:e>
                                  </m:d>
                                </m:e>
                                <m:sup>
                                  <m:r>
                                    <a:rPr lang="en-US" sz="1600" b="0" i="1" baseline="0" smtClean="0">
                                      <a:solidFill>
                                        <a:schemeClr val="tx1"/>
                                      </a:solidFill>
                                      <a:latin typeface="Cambria Math" panose="02040503050406030204" pitchFamily="18" charset="0"/>
                                    </a:rPr>
                                    <m:t>2</m:t>
                                  </m:r>
                                </m:sup>
                              </m:sSup>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f>
                                <m:fPr>
                                  <m:ctrlPr>
                                    <a:rPr lang="en-US" sz="1600" b="0" i="1" smtClean="0">
                                      <a:solidFill>
                                        <a:schemeClr val="tx1"/>
                                      </a:solidFill>
                                      <a:latin typeface="Cambria Math" panose="02040503050406030204" pitchFamily="18" charset="0"/>
                                    </a:rPr>
                                  </m:ctrlPr>
                                </m:fPr>
                                <m:num>
                                  <m:r>
                                    <a:rPr lang="en-US" sz="1600" b="0" i="1" smtClean="0">
                                      <a:solidFill>
                                        <a:schemeClr val="tx1"/>
                                      </a:solidFill>
                                      <a:latin typeface="Cambria Math" panose="02040503050406030204" pitchFamily="18" charset="0"/>
                                    </a:rPr>
                                    <m:t>3</m:t>
                                  </m:r>
                                </m:num>
                                <m:den>
                                  <m:r>
                                    <a:rPr lang="en-US" sz="1600" b="0" i="1" smtClean="0">
                                      <a:solidFill>
                                        <a:schemeClr val="tx1"/>
                                      </a:solidFill>
                                      <a:latin typeface="Cambria Math" panose="02040503050406030204" pitchFamily="18" charset="0"/>
                                    </a:rPr>
                                    <m:t>4</m:t>
                                  </m:r>
                                </m:den>
                              </m:f>
                              <m:r>
                                <a:rPr lang="en-US" sz="1600" b="0" i="1" smtClean="0">
                                  <a:solidFill>
                                    <a:schemeClr val="tx1"/>
                                  </a:solidFill>
                                  <a:latin typeface="Cambria Math" panose="02040503050406030204" pitchFamily="18" charset="0"/>
                                </a:rPr>
                                <m:t>−</m:t>
                              </m:r>
                              <m:sSup>
                                <m:sSupPr>
                                  <m:ctrlPr>
                                    <a:rPr lang="en-US" sz="1400" b="0" i="1" baseline="0" smtClean="0">
                                      <a:solidFill>
                                        <a:schemeClr val="tx1"/>
                                      </a:solidFill>
                                      <a:latin typeface="Cambria Math" panose="02040503050406030204" pitchFamily="18" charset="0"/>
                                    </a:rPr>
                                  </m:ctrlPr>
                                </m:sSupPr>
                                <m:e>
                                  <m:d>
                                    <m:dPr>
                                      <m:ctrlPr>
                                        <a:rPr lang="en-US" sz="1400" b="0" i="1" baseline="0" smtClean="0">
                                          <a:solidFill>
                                            <a:schemeClr val="tx1"/>
                                          </a:solidFill>
                                          <a:latin typeface="Cambria Math" panose="02040503050406030204" pitchFamily="18" charset="0"/>
                                        </a:rPr>
                                      </m:ctrlPr>
                                    </m:dPr>
                                    <m:e>
                                      <m:r>
                                        <a:rPr lang="en-US" sz="1400" b="0" i="1" baseline="0" smtClean="0">
                                          <a:solidFill>
                                            <a:schemeClr val="tx1"/>
                                          </a:solidFill>
                                          <a:latin typeface="Cambria Math" panose="02040503050406030204" pitchFamily="18" charset="0"/>
                                        </a:rPr>
                                        <m:t>𝑥</m:t>
                                      </m:r>
                                      <m:r>
                                        <a:rPr lang="en-US" sz="1400" b="0" i="1" baseline="0" smtClean="0">
                                          <a:solidFill>
                                            <a:schemeClr val="tx1"/>
                                          </a:solidFill>
                                          <a:latin typeface="Cambria Math" panose="02040503050406030204" pitchFamily="18" charset="0"/>
                                        </a:rPr>
                                        <m:t>+</m:t>
                                      </m:r>
                                      <m:f>
                                        <m:fPr>
                                          <m:ctrlPr>
                                            <a:rPr lang="en-US" sz="1400" b="0" i="1" baseline="0" smtClean="0">
                                              <a:solidFill>
                                                <a:schemeClr val="tx1"/>
                                              </a:solidFill>
                                              <a:latin typeface="Cambria Math" panose="02040503050406030204" pitchFamily="18" charset="0"/>
                                            </a:rPr>
                                          </m:ctrlPr>
                                        </m:fPr>
                                        <m:num>
                                          <m:r>
                                            <a:rPr lang="en-US" sz="1400" b="0" i="1" baseline="0" smtClean="0">
                                              <a:solidFill>
                                                <a:schemeClr val="tx1"/>
                                              </a:solidFill>
                                              <a:latin typeface="Cambria Math" panose="02040503050406030204" pitchFamily="18" charset="0"/>
                                            </a:rPr>
                                            <m:t>3</m:t>
                                          </m:r>
                                        </m:num>
                                        <m:den>
                                          <m:r>
                                            <a:rPr lang="en-US" sz="1400" b="0" i="1" baseline="0" smtClean="0">
                                              <a:solidFill>
                                                <a:schemeClr val="tx1"/>
                                              </a:solidFill>
                                              <a:latin typeface="Cambria Math" panose="02040503050406030204" pitchFamily="18" charset="0"/>
                                            </a:rPr>
                                            <m:t>2</m:t>
                                          </m:r>
                                        </m:den>
                                      </m:f>
                                    </m:e>
                                  </m:d>
                                </m:e>
                                <m:sup>
                                  <m:r>
                                    <a:rPr lang="en-US" sz="1400" b="0" i="1" baseline="0" smtClean="0">
                                      <a:solidFill>
                                        <a:schemeClr val="tx1"/>
                                      </a:solidFill>
                                      <a:latin typeface="Cambria Math" panose="02040503050406030204" pitchFamily="18" charset="0"/>
                                    </a:rPr>
                                    <m:t>2</m:t>
                                  </m:r>
                                </m:sup>
                              </m:sSup>
                            </m:oMath>
                          </a14:m>
                          <a:endParaRPr lang="en-US"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pitchFamily="2" charset="0"/>
                            </a:rPr>
                            <a:t>Student factorised part of the expression</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D) </a:t>
                          </a:r>
                          <a14:m>
                            <m:oMath xmlns:m="http://schemas.openxmlformats.org/officeDocument/2006/math">
                              <m:f>
                                <m:fPr>
                                  <m:ctrlPr>
                                    <a:rPr lang="en-US" sz="1600" b="0" i="1" smtClean="0">
                                      <a:solidFill>
                                        <a:srgbClr val="00BC89"/>
                                      </a:solidFill>
                                      <a:latin typeface="Cambria Math" panose="02040503050406030204" pitchFamily="18" charset="0"/>
                                    </a:rPr>
                                  </m:ctrlPr>
                                </m:fPr>
                                <m:num>
                                  <m:r>
                                    <a:rPr lang="en-US" sz="1600" b="0" i="1" smtClean="0">
                                      <a:solidFill>
                                        <a:srgbClr val="00BC89"/>
                                      </a:solidFill>
                                      <a:latin typeface="Cambria Math" panose="02040503050406030204" pitchFamily="18" charset="0"/>
                                    </a:rPr>
                                    <m:t>13</m:t>
                                  </m:r>
                                </m:num>
                                <m:den>
                                  <m:r>
                                    <a:rPr lang="en-US" sz="1600" b="0" i="1" smtClean="0">
                                      <a:solidFill>
                                        <a:srgbClr val="00BC89"/>
                                      </a:solidFill>
                                      <a:latin typeface="Cambria Math" panose="02040503050406030204" pitchFamily="18" charset="0"/>
                                    </a:rPr>
                                    <m:t>4</m:t>
                                  </m:r>
                                </m:den>
                              </m:f>
                              <m:r>
                                <a:rPr lang="en-US" sz="1600" b="0" i="1" smtClean="0">
                                  <a:solidFill>
                                    <a:srgbClr val="00BC89"/>
                                  </a:solidFill>
                                  <a:latin typeface="Cambria Math" panose="02040503050406030204" pitchFamily="18" charset="0"/>
                                </a:rPr>
                                <m:t>−</m:t>
                              </m:r>
                              <m:sSup>
                                <m:sSupPr>
                                  <m:ctrlPr>
                                    <a:rPr lang="en-US" sz="1600" b="0" i="1" baseline="0" smtClean="0">
                                      <a:solidFill>
                                        <a:srgbClr val="00BC89"/>
                                      </a:solidFill>
                                      <a:latin typeface="Cambria Math" panose="02040503050406030204" pitchFamily="18" charset="0"/>
                                    </a:rPr>
                                  </m:ctrlPr>
                                </m:sSupPr>
                                <m:e>
                                  <m:d>
                                    <m:dPr>
                                      <m:ctrlPr>
                                        <a:rPr lang="en-US" sz="1600" b="0" i="1" baseline="0" smtClean="0">
                                          <a:solidFill>
                                            <a:srgbClr val="00BC89"/>
                                          </a:solidFill>
                                          <a:latin typeface="Cambria Math" panose="02040503050406030204" pitchFamily="18" charset="0"/>
                                        </a:rPr>
                                      </m:ctrlPr>
                                    </m:dPr>
                                    <m:e>
                                      <m:r>
                                        <a:rPr lang="en-US" sz="1600" b="0" i="1" baseline="0" smtClean="0">
                                          <a:solidFill>
                                            <a:srgbClr val="00BC89"/>
                                          </a:solidFill>
                                          <a:latin typeface="Cambria Math" panose="02040503050406030204" pitchFamily="18" charset="0"/>
                                        </a:rPr>
                                        <m:t>𝑥</m:t>
                                      </m:r>
                                      <m:r>
                                        <a:rPr lang="en-GB" sz="1600" b="0" i="1" baseline="0" smtClean="0">
                                          <a:solidFill>
                                            <a:srgbClr val="00BC89"/>
                                          </a:solidFill>
                                          <a:latin typeface="Cambria Math" panose="02040503050406030204" pitchFamily="18" charset="0"/>
                                        </a:rPr>
                                        <m:t>+</m:t>
                                      </m:r>
                                      <m:f>
                                        <m:fPr>
                                          <m:ctrlPr>
                                            <a:rPr lang="en-US" sz="1600" b="0" i="1" baseline="0" smtClean="0">
                                              <a:solidFill>
                                                <a:srgbClr val="00BC89"/>
                                              </a:solidFill>
                                              <a:latin typeface="Cambria Math" panose="02040503050406030204" pitchFamily="18" charset="0"/>
                                            </a:rPr>
                                          </m:ctrlPr>
                                        </m:fPr>
                                        <m:num>
                                          <m:r>
                                            <a:rPr lang="en-US" sz="1600" b="0" i="1" baseline="0" smtClean="0">
                                              <a:solidFill>
                                                <a:srgbClr val="00BC89"/>
                                              </a:solidFill>
                                              <a:latin typeface="Cambria Math" panose="02040503050406030204" pitchFamily="18" charset="0"/>
                                            </a:rPr>
                                            <m:t>3</m:t>
                                          </m:r>
                                        </m:num>
                                        <m:den>
                                          <m:r>
                                            <a:rPr lang="en-US" sz="1600" b="0" i="1" baseline="0" smtClean="0">
                                              <a:solidFill>
                                                <a:srgbClr val="00BC89"/>
                                              </a:solidFill>
                                              <a:latin typeface="Cambria Math" panose="02040503050406030204" pitchFamily="18" charset="0"/>
                                            </a:rPr>
                                            <m:t>2</m:t>
                                          </m:r>
                                        </m:den>
                                      </m:f>
                                    </m:e>
                                  </m:d>
                                </m:e>
                                <m:sup>
                                  <m:r>
                                    <a:rPr lang="en-US" sz="1600" b="0" i="1" baseline="0" smtClean="0">
                                      <a:solidFill>
                                        <a:srgbClr val="00BC89"/>
                                      </a:solidFill>
                                      <a:latin typeface="Cambria Math" panose="02040503050406030204" pitchFamily="18" charset="0"/>
                                    </a:rPr>
                                    <m:t>2</m:t>
                                  </m:r>
                                </m:sup>
                              </m:sSup>
                            </m:oMath>
                          </a14:m>
                          <a:endParaRPr lang="en-US" sz="14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rgbClr val="00BC89"/>
                              </a:solidFill>
                              <a:latin typeface="Nunito" pitchFamily="2" charset="0"/>
                            </a:rPr>
                            <a:t>Student did not find the perfect square correctly</a:t>
                          </a:r>
                          <a:endParaRPr lang="en-GB" sz="1400" dirty="0">
                            <a:solidFill>
                              <a:srgbClr val="00BC89"/>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4037017781"/>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3165"/>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3165"/>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382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3822"/>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89CD376D-0ADB-5BEA-67D6-24D4F87CBC79}"/>
              </a:ext>
            </a:extLst>
          </p:cNvPr>
          <p:cNvSpPr txBox="1"/>
          <p:nvPr/>
        </p:nvSpPr>
        <p:spPr>
          <a:xfrm>
            <a:off x="169849" y="378100"/>
            <a:ext cx="551281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Completing the Square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6765347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572F8BA9-8430-1C2C-9C0B-4E01D21003A2}"/>
                  </a:ext>
                </a:extLst>
              </p:cNvPr>
              <p:cNvGraphicFramePr/>
              <p:nvPr>
                <p:extLst>
                  <p:ext uri="{D42A27DB-BD31-4B8C-83A1-F6EECF244321}">
                    <p14:modId xmlns:p14="http://schemas.microsoft.com/office/powerpoint/2010/main" val="268013385"/>
                  </p:ext>
                </p:extLst>
              </p:nvPr>
            </p:nvGraphicFramePr>
            <p:xfrm>
              <a:off x="108044" y="905447"/>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9) Complete the square: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US" sz="2300" b="0" i="1" u="none" strike="noStrike" cap="none" smtClean="0">
                                  <a:solidFill>
                                    <a:schemeClr val="dk1"/>
                                  </a:solidFill>
                                  <a:latin typeface="Cambria Math" panose="02040503050406030204" pitchFamily="18" charset="0"/>
                                  <a:cs typeface="Times New Roman"/>
                                  <a:sym typeface="Times New Roman"/>
                                </a:rPr>
                                <m:t>3</m:t>
                              </m:r>
                              <m:sSup>
                                <m:sSupPr>
                                  <m:ctrlPr>
                                    <a:rPr lang="en-US" sz="2300" b="0" i="1" u="none" strike="noStrike" cap="none" smtClean="0">
                                      <a:solidFill>
                                        <a:schemeClr val="dk1"/>
                                      </a:solidFill>
                                      <a:latin typeface="Cambria Math" panose="02040503050406030204" pitchFamily="18" charset="0"/>
                                      <a:cs typeface="Times New Roman"/>
                                      <a:sym typeface="Times New Roman"/>
                                    </a:rPr>
                                  </m:ctrlPr>
                                </m:sSupPr>
                                <m:e>
                                  <m:r>
                                    <a:rPr lang="en-US" sz="2300" b="0" i="1" u="none" strike="noStrike" cap="none" smtClean="0">
                                      <a:solidFill>
                                        <a:schemeClr val="dk1"/>
                                      </a:solidFill>
                                      <a:latin typeface="Cambria Math" panose="02040503050406030204" pitchFamily="18" charset="0"/>
                                      <a:cs typeface="Times New Roman"/>
                                      <a:sym typeface="Times New Roman"/>
                                    </a:rPr>
                                    <m:t>𝑥</m:t>
                                  </m:r>
                                </m:e>
                                <m:sup>
                                  <m:r>
                                    <a:rPr lang="en-US" sz="2300" b="0" i="1" u="none" strike="noStrike" cap="none" smtClean="0">
                                      <a:solidFill>
                                        <a:schemeClr val="dk1"/>
                                      </a:solidFill>
                                      <a:latin typeface="Cambria Math" panose="02040503050406030204" pitchFamily="18" charset="0"/>
                                      <a:cs typeface="Times New Roman"/>
                                      <a:sym typeface="Times New Roman"/>
                                    </a:rPr>
                                    <m:t>2</m:t>
                                  </m:r>
                                </m:sup>
                              </m:sSup>
                              <m:r>
                                <a:rPr lang="en-US" sz="2300" b="0" i="1" u="none" strike="noStrike" cap="none" smtClean="0">
                                  <a:solidFill>
                                    <a:schemeClr val="dk1"/>
                                  </a:solidFill>
                                  <a:latin typeface="Cambria Math" panose="02040503050406030204" pitchFamily="18" charset="0"/>
                                  <a:cs typeface="Times New Roman"/>
                                  <a:sym typeface="Times New Roman"/>
                                </a:rPr>
                                <m:t>+4</m:t>
                              </m:r>
                              <m:r>
                                <a:rPr lang="en-US" sz="2300" b="0" i="1" u="none" strike="noStrike" cap="none" smtClean="0">
                                  <a:solidFill>
                                    <a:schemeClr val="dk1"/>
                                  </a:solidFill>
                                  <a:latin typeface="Cambria Math" panose="02040503050406030204" pitchFamily="18" charset="0"/>
                                  <a:cs typeface="Times New Roman"/>
                                  <a:sym typeface="Times New Roman"/>
                                </a:rPr>
                                <m:t>𝑥</m:t>
                              </m:r>
                              <m:r>
                                <a:rPr lang="en-US" sz="2300" b="0" i="1" u="none" strike="noStrike" cap="none" smtClean="0">
                                  <a:solidFill>
                                    <a:schemeClr val="dk1"/>
                                  </a:solidFill>
                                  <a:latin typeface="Cambria Math" panose="02040503050406030204" pitchFamily="18" charset="0"/>
                                  <a:cs typeface="Times New Roman"/>
                                  <a:sym typeface="Times New Roman"/>
                                </a:rPr>
                                <m:t>−1</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572F8BA9-8430-1C2C-9C0B-4E01D21003A2}"/>
                  </a:ext>
                </a:extLst>
              </p:cNvPr>
              <p:cNvGraphicFramePr/>
              <p:nvPr>
                <p:extLst>
                  <p:ext uri="{D42A27DB-BD31-4B8C-83A1-F6EECF244321}">
                    <p14:modId xmlns:p14="http://schemas.microsoft.com/office/powerpoint/2010/main" val="268013385"/>
                  </p:ext>
                </p:extLst>
              </p:nvPr>
            </p:nvGraphicFramePr>
            <p:xfrm>
              <a:off x="108044" y="905447"/>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526"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71598470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US" sz="1600" b="0" i="1" smtClean="0">
                                  <a:solidFill>
                                    <a:schemeClr val="tx1"/>
                                  </a:solidFill>
                                  <a:latin typeface="Cambria Math" panose="02040503050406030204" pitchFamily="18" charset="0"/>
                                </a:rPr>
                                <m:t>3</m:t>
                              </m:r>
                              <m:sSup>
                                <m:sSupPr>
                                  <m:ctrlPr>
                                    <a:rPr lang="en-US" sz="1600" b="0" i="1" smtClean="0">
                                      <a:solidFill>
                                        <a:schemeClr val="tx1"/>
                                      </a:solidFill>
                                      <a:latin typeface="Cambria Math" panose="02040503050406030204" pitchFamily="18" charset="0"/>
                                    </a:rPr>
                                  </m:ctrlPr>
                                </m:sSupPr>
                                <m:e>
                                  <m:d>
                                    <m:dPr>
                                      <m:ctrlPr>
                                        <a:rPr lang="en-US" sz="1600" b="0" i="1" smtClean="0">
                                          <a:solidFill>
                                            <a:schemeClr val="tx1"/>
                                          </a:solidFill>
                                          <a:latin typeface="Cambria Math" panose="02040503050406030204" pitchFamily="18" charset="0"/>
                                        </a:rPr>
                                      </m:ctrlPr>
                                    </m:dPr>
                                    <m:e>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m:t>
                                      </m:r>
                                      <m:f>
                                        <m:fPr>
                                          <m:ctrlPr>
                                            <a:rPr lang="en-US" sz="1600" b="0" i="1" smtClean="0">
                                              <a:solidFill>
                                                <a:schemeClr val="tx1"/>
                                              </a:solidFill>
                                              <a:latin typeface="Cambria Math" panose="02040503050406030204" pitchFamily="18" charset="0"/>
                                            </a:rPr>
                                          </m:ctrlPr>
                                        </m:fPr>
                                        <m:num>
                                          <m:r>
                                            <a:rPr lang="en-US" sz="1600" b="0" i="1" smtClean="0">
                                              <a:solidFill>
                                                <a:schemeClr val="tx1"/>
                                              </a:solidFill>
                                              <a:latin typeface="Cambria Math" panose="02040503050406030204" pitchFamily="18" charset="0"/>
                                            </a:rPr>
                                            <m:t>2</m:t>
                                          </m:r>
                                        </m:num>
                                        <m:den>
                                          <m:r>
                                            <a:rPr lang="en-US" sz="1600" b="0" i="1" smtClean="0">
                                              <a:solidFill>
                                                <a:schemeClr val="tx1"/>
                                              </a:solidFill>
                                              <a:latin typeface="Cambria Math" panose="02040503050406030204" pitchFamily="18" charset="0"/>
                                            </a:rPr>
                                            <m:t>3</m:t>
                                          </m:r>
                                        </m:den>
                                      </m:f>
                                    </m:e>
                                  </m:d>
                                </m:e>
                                <m:sup>
                                  <m:r>
                                    <a:rPr lang="en-US" sz="1600" b="0" i="1" smtClean="0">
                                      <a:solidFill>
                                        <a:schemeClr val="tx1"/>
                                      </a:solidFill>
                                      <a:latin typeface="Cambria Math" panose="02040503050406030204" pitchFamily="18" charset="0"/>
                                    </a:rPr>
                                    <m:t>2</m:t>
                                  </m:r>
                                </m:sup>
                              </m:sSup>
                              <m:r>
                                <a:rPr lang="en-US" sz="1600" b="0" i="1" smtClean="0">
                                  <a:solidFill>
                                    <a:schemeClr val="tx1"/>
                                  </a:solidFill>
                                  <a:latin typeface="Cambria Math" panose="02040503050406030204" pitchFamily="18" charset="0"/>
                                </a:rPr>
                                <m:t>−</m:t>
                              </m:r>
                              <m:f>
                                <m:fPr>
                                  <m:ctrlPr>
                                    <a:rPr lang="en-US" sz="1600" b="0" i="1" smtClean="0">
                                      <a:solidFill>
                                        <a:schemeClr val="tx1"/>
                                      </a:solidFill>
                                      <a:latin typeface="Cambria Math" panose="02040503050406030204" pitchFamily="18" charset="0"/>
                                    </a:rPr>
                                  </m:ctrlPr>
                                </m:fPr>
                                <m:num>
                                  <m:r>
                                    <a:rPr lang="en-US" sz="1600" b="0" i="1" smtClean="0">
                                      <a:solidFill>
                                        <a:schemeClr val="tx1"/>
                                      </a:solidFill>
                                      <a:latin typeface="Cambria Math" panose="02040503050406030204" pitchFamily="18" charset="0"/>
                                    </a:rPr>
                                    <m:t>7</m:t>
                                  </m:r>
                                </m:num>
                                <m:den>
                                  <m:r>
                                    <a:rPr lang="en-US" sz="1600" b="0" i="1" smtClean="0">
                                      <a:solidFill>
                                        <a:schemeClr val="tx1"/>
                                      </a:solidFill>
                                      <a:latin typeface="Cambria Math" panose="02040503050406030204" pitchFamily="18" charset="0"/>
                                    </a:rPr>
                                    <m:t>9</m:t>
                                  </m:r>
                                </m:den>
                              </m:f>
                            </m:oMath>
                          </a14:m>
                          <a:endParaRPr lang="en-GB" sz="1400" dirty="0">
                            <a:solidFill>
                              <a:schemeClr val="tx1"/>
                            </a:solidFill>
                            <a:latin typeface="Nunito" pitchFamily="2" charset="0"/>
                          </a:endParaRPr>
                        </a:p>
                        <a:p>
                          <a:r>
                            <a:rPr lang="en-GB" sz="1400" dirty="0">
                              <a:solidFill>
                                <a:schemeClr val="tx1"/>
                              </a:solidFill>
                              <a:latin typeface="Nunito" pitchFamily="2" charset="0"/>
                            </a:rPr>
                            <a:t>Student made mistakes with fraction arithmetic</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a:t>
                          </a:r>
                          <a:r>
                            <a:rPr lang="en-GB" sz="1600" baseline="0" dirty="0">
                              <a:solidFill>
                                <a:schemeClr val="tx1"/>
                              </a:solidFill>
                              <a:latin typeface="Nunito" pitchFamily="2" charset="0"/>
                            </a:rPr>
                            <a:t> </a:t>
                          </a:r>
                          <a14:m>
                            <m:oMath xmlns:m="http://schemas.openxmlformats.org/officeDocument/2006/math">
                              <m:r>
                                <a:rPr lang="en-US" sz="1600" b="0" i="1" baseline="0" smtClean="0">
                                  <a:solidFill>
                                    <a:schemeClr val="tx1"/>
                                  </a:solidFill>
                                  <a:latin typeface="Cambria Math" panose="02040503050406030204" pitchFamily="18" charset="0"/>
                                </a:rPr>
                                <m:t>3</m:t>
                              </m:r>
                              <m:sSup>
                                <m:sSupPr>
                                  <m:ctrlPr>
                                    <a:rPr lang="en-US" sz="1600" b="0" i="1" baseline="0" smtClean="0">
                                      <a:solidFill>
                                        <a:schemeClr val="tx1"/>
                                      </a:solidFill>
                                      <a:latin typeface="Cambria Math" panose="02040503050406030204" pitchFamily="18" charset="0"/>
                                    </a:rPr>
                                  </m:ctrlPr>
                                </m:sSupPr>
                                <m:e>
                                  <m:d>
                                    <m:dPr>
                                      <m:ctrlPr>
                                        <a:rPr lang="en-US" sz="1600" b="0" i="1" baseline="0" smtClean="0">
                                          <a:solidFill>
                                            <a:schemeClr val="tx1"/>
                                          </a:solidFill>
                                          <a:latin typeface="Cambria Math" panose="02040503050406030204" pitchFamily="18" charset="0"/>
                                        </a:rPr>
                                      </m:ctrlPr>
                                    </m:dPr>
                                    <m:e>
                                      <m:r>
                                        <a:rPr lang="en-US" sz="1600" b="0" i="1" baseline="0" smtClean="0">
                                          <a:solidFill>
                                            <a:schemeClr val="tx1"/>
                                          </a:solidFill>
                                          <a:latin typeface="Cambria Math" panose="02040503050406030204" pitchFamily="18" charset="0"/>
                                        </a:rPr>
                                        <m:t>𝑥</m:t>
                                      </m:r>
                                      <m:r>
                                        <a:rPr lang="en-US" sz="1600" b="0" i="1" baseline="0" smtClean="0">
                                          <a:solidFill>
                                            <a:schemeClr val="tx1"/>
                                          </a:solidFill>
                                          <a:latin typeface="Cambria Math" panose="02040503050406030204" pitchFamily="18" charset="0"/>
                                        </a:rPr>
                                        <m:t>+2</m:t>
                                      </m:r>
                                    </m:e>
                                  </m:d>
                                </m:e>
                                <m:sup>
                                  <m:r>
                                    <a:rPr lang="en-US" sz="1600" b="0" i="1" baseline="0" smtClean="0">
                                      <a:solidFill>
                                        <a:schemeClr val="tx1"/>
                                      </a:solidFill>
                                      <a:latin typeface="Cambria Math" panose="02040503050406030204" pitchFamily="18" charset="0"/>
                                    </a:rPr>
                                    <m:t>2</m:t>
                                  </m:r>
                                </m:sup>
                              </m:sSup>
                              <m:r>
                                <a:rPr lang="en-US" sz="1600" b="0" i="1" baseline="0" smtClean="0">
                                  <a:solidFill>
                                    <a:schemeClr val="tx1"/>
                                  </a:solidFill>
                                  <a:latin typeface="Cambria Math" panose="02040503050406030204" pitchFamily="18" charset="0"/>
                                </a:rPr>
                                <m:t>−15</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did not factor the coefficient of </a:t>
                          </a:r>
                          <a14:m>
                            <m:oMath xmlns:m="http://schemas.openxmlformats.org/officeDocument/2006/math">
                              <m:sSup>
                                <m:sSupPr>
                                  <m:ctrlPr>
                                    <a:rPr lang="en-US" sz="1400" b="0" i="1" smtClean="0">
                                      <a:solidFill>
                                        <a:schemeClr val="tx1"/>
                                      </a:solidFill>
                                      <a:latin typeface="Cambria Math" panose="02040503050406030204" pitchFamily="18" charset="0"/>
                                    </a:rPr>
                                  </m:ctrlPr>
                                </m:sSupPr>
                                <m:e>
                                  <m:r>
                                    <a:rPr lang="en-US" sz="1400" b="0" i="1" smtClean="0">
                                      <a:solidFill>
                                        <a:schemeClr val="tx1"/>
                                      </a:solidFill>
                                      <a:latin typeface="Cambria Math" panose="02040503050406030204" pitchFamily="18" charset="0"/>
                                    </a:rPr>
                                    <m:t>𝑥</m:t>
                                  </m:r>
                                </m:e>
                                <m:sup>
                                  <m:r>
                                    <a:rPr lang="en-US" sz="1400" b="0" i="1" smtClean="0">
                                      <a:solidFill>
                                        <a:schemeClr val="tx1"/>
                                      </a:solidFill>
                                      <a:latin typeface="Cambria Math" panose="02040503050406030204" pitchFamily="18" charset="0"/>
                                    </a:rPr>
                                    <m:t>2</m:t>
                                  </m:r>
                                </m:sup>
                              </m:sSup>
                            </m:oMath>
                          </a14:m>
                          <a:r>
                            <a:rPr lang="en-GB" sz="1400" dirty="0">
                              <a:solidFill>
                                <a:schemeClr val="tx1"/>
                              </a:solidFill>
                              <a:latin typeface="Nunito" pitchFamily="2" charset="0"/>
                            </a:rPr>
                            <a:t> correctly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14:m>
                            <m:oMath xmlns:m="http://schemas.openxmlformats.org/officeDocument/2006/math">
                              <m:r>
                                <a:rPr lang="en-US" sz="1600" b="0" i="1" smtClean="0">
                                  <a:solidFill>
                                    <a:srgbClr val="00BC89"/>
                                  </a:solidFill>
                                  <a:latin typeface="Cambria Math" panose="02040503050406030204" pitchFamily="18" charset="0"/>
                                </a:rPr>
                                <m:t>3</m:t>
                              </m:r>
                              <m:sSup>
                                <m:sSupPr>
                                  <m:ctrlPr>
                                    <a:rPr lang="en-US" sz="1400" b="0" i="1" baseline="0" smtClean="0">
                                      <a:solidFill>
                                        <a:srgbClr val="00BC89"/>
                                      </a:solidFill>
                                      <a:latin typeface="Cambria Math" panose="02040503050406030204" pitchFamily="18" charset="0"/>
                                    </a:rPr>
                                  </m:ctrlPr>
                                </m:sSupPr>
                                <m:e>
                                  <m:d>
                                    <m:dPr>
                                      <m:ctrlPr>
                                        <a:rPr lang="en-US" sz="1400" b="0" i="1" baseline="0" smtClean="0">
                                          <a:solidFill>
                                            <a:srgbClr val="00BC89"/>
                                          </a:solidFill>
                                          <a:latin typeface="Cambria Math" panose="02040503050406030204" pitchFamily="18" charset="0"/>
                                        </a:rPr>
                                      </m:ctrlPr>
                                    </m:dPr>
                                    <m:e>
                                      <m:r>
                                        <a:rPr lang="en-US" sz="1400" b="0" i="1" baseline="0" smtClean="0">
                                          <a:solidFill>
                                            <a:srgbClr val="00BC89"/>
                                          </a:solidFill>
                                          <a:latin typeface="Cambria Math" panose="02040503050406030204" pitchFamily="18" charset="0"/>
                                        </a:rPr>
                                        <m:t>𝑥</m:t>
                                      </m:r>
                                      <m:r>
                                        <a:rPr lang="en-US" sz="1400" b="0" i="1" baseline="0" smtClean="0">
                                          <a:solidFill>
                                            <a:srgbClr val="00BC89"/>
                                          </a:solidFill>
                                          <a:latin typeface="Cambria Math" panose="02040503050406030204" pitchFamily="18" charset="0"/>
                                        </a:rPr>
                                        <m:t>+</m:t>
                                      </m:r>
                                      <m:f>
                                        <m:fPr>
                                          <m:ctrlPr>
                                            <a:rPr lang="en-US" sz="1400" b="0" i="1" baseline="0" smtClean="0">
                                              <a:solidFill>
                                                <a:srgbClr val="00BC89"/>
                                              </a:solidFill>
                                              <a:latin typeface="Cambria Math" panose="02040503050406030204" pitchFamily="18" charset="0"/>
                                            </a:rPr>
                                          </m:ctrlPr>
                                        </m:fPr>
                                        <m:num>
                                          <m:r>
                                            <a:rPr lang="en-US" sz="1400" b="0" i="1" baseline="0" smtClean="0">
                                              <a:solidFill>
                                                <a:srgbClr val="00BC89"/>
                                              </a:solidFill>
                                              <a:latin typeface="Cambria Math" panose="02040503050406030204" pitchFamily="18" charset="0"/>
                                            </a:rPr>
                                            <m:t>2</m:t>
                                          </m:r>
                                        </m:num>
                                        <m:den>
                                          <m:r>
                                            <a:rPr lang="en-US" sz="1400" b="0" i="1" baseline="0" smtClean="0">
                                              <a:solidFill>
                                                <a:srgbClr val="00BC89"/>
                                              </a:solidFill>
                                              <a:latin typeface="Cambria Math" panose="02040503050406030204" pitchFamily="18" charset="0"/>
                                            </a:rPr>
                                            <m:t>3</m:t>
                                          </m:r>
                                        </m:den>
                                      </m:f>
                                    </m:e>
                                  </m:d>
                                </m:e>
                                <m:sup>
                                  <m:r>
                                    <a:rPr lang="en-US" sz="1400" b="0" i="1" baseline="0" smtClean="0">
                                      <a:solidFill>
                                        <a:srgbClr val="00BC89"/>
                                      </a:solidFill>
                                      <a:latin typeface="Cambria Math" panose="02040503050406030204" pitchFamily="18" charset="0"/>
                                    </a:rPr>
                                    <m:t>2</m:t>
                                  </m:r>
                                </m:sup>
                              </m:sSup>
                              <m:r>
                                <a:rPr lang="en-US" sz="1400" b="0" i="1" baseline="0" smtClean="0">
                                  <a:solidFill>
                                    <a:srgbClr val="00BC89"/>
                                  </a:solidFill>
                                  <a:latin typeface="Cambria Math" panose="02040503050406030204" pitchFamily="18" charset="0"/>
                                </a:rPr>
                                <m:t>−</m:t>
                              </m:r>
                              <m:f>
                                <m:fPr>
                                  <m:ctrlPr>
                                    <a:rPr lang="en-US" sz="1400" b="0" i="1" baseline="0" smtClean="0">
                                      <a:solidFill>
                                        <a:srgbClr val="00BC89"/>
                                      </a:solidFill>
                                      <a:latin typeface="Cambria Math" panose="02040503050406030204" pitchFamily="18" charset="0"/>
                                    </a:rPr>
                                  </m:ctrlPr>
                                </m:fPr>
                                <m:num>
                                  <m:r>
                                    <a:rPr lang="en-US" sz="1400" b="0" i="1" baseline="0" smtClean="0">
                                      <a:solidFill>
                                        <a:srgbClr val="00BC89"/>
                                      </a:solidFill>
                                      <a:latin typeface="Cambria Math" panose="02040503050406030204" pitchFamily="18" charset="0"/>
                                    </a:rPr>
                                    <m:t>7</m:t>
                                  </m:r>
                                </m:num>
                                <m:den>
                                  <m:r>
                                    <a:rPr lang="en-US" sz="1400" b="0" i="1" baseline="0" smtClean="0">
                                      <a:solidFill>
                                        <a:srgbClr val="00BC89"/>
                                      </a:solidFill>
                                      <a:latin typeface="Cambria Math" panose="02040503050406030204" pitchFamily="18" charset="0"/>
                                    </a:rPr>
                                    <m:t>3</m:t>
                                  </m:r>
                                </m:den>
                              </m:f>
                            </m:oMath>
                          </a14:m>
                          <a:endParaRPr lang="en-US" sz="14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rgbClr val="00BC89"/>
                              </a:solidFill>
                              <a:latin typeface="Nunito" pitchFamily="2" charset="0"/>
                            </a:rPr>
                            <a:t>Correct answer</a:t>
                          </a:r>
                          <a:endParaRPr lang="en-GB" sz="1400" dirty="0">
                            <a:solidFill>
                              <a:srgbClr val="00BC89"/>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a:t>
                          </a:r>
                          <a14:m>
                            <m:oMath xmlns:m="http://schemas.openxmlformats.org/officeDocument/2006/math">
                              <m:r>
                                <a:rPr lang="en-US" sz="1600" b="0" i="1" smtClean="0">
                                  <a:solidFill>
                                    <a:schemeClr val="tx1"/>
                                  </a:solidFill>
                                  <a:latin typeface="Cambria Math" panose="02040503050406030204" pitchFamily="18" charset="0"/>
                                </a:rPr>
                                <m:t>𝑥</m:t>
                              </m:r>
                              <m:d>
                                <m:dPr>
                                  <m:ctrlPr>
                                    <a:rPr lang="en-US" sz="1600" b="0" i="1" smtClean="0">
                                      <a:solidFill>
                                        <a:schemeClr val="tx1"/>
                                      </a:solidFill>
                                      <a:latin typeface="Cambria Math" panose="02040503050406030204" pitchFamily="18" charset="0"/>
                                    </a:rPr>
                                  </m:ctrlPr>
                                </m:dPr>
                                <m:e>
                                  <m:r>
                                    <a:rPr lang="en-US" sz="1600" b="0" i="1" smtClean="0">
                                      <a:solidFill>
                                        <a:schemeClr val="tx1"/>
                                      </a:solidFill>
                                      <a:latin typeface="Cambria Math" panose="02040503050406030204" pitchFamily="18" charset="0"/>
                                    </a:rPr>
                                    <m:t>3</m:t>
                                  </m:r>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+4</m:t>
                                  </m:r>
                                </m:e>
                              </m:d>
                              <m:r>
                                <a:rPr lang="en-US" sz="1600" b="0" i="1" smtClean="0">
                                  <a:solidFill>
                                    <a:schemeClr val="tx1"/>
                                  </a:solidFill>
                                  <a:latin typeface="Cambria Math" panose="02040503050406030204" pitchFamily="18" charset="0"/>
                                </a:rPr>
                                <m:t>−1</m:t>
                              </m:r>
                            </m:oMath>
                          </a14:m>
                          <a:endParaRPr lang="en-US"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pitchFamily="2" charset="0"/>
                            </a:rPr>
                            <a:t>Student factorised part of the expression</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71598470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89CD376D-0ADB-5BEA-67D6-24D4F87CBC79}"/>
              </a:ext>
            </a:extLst>
          </p:cNvPr>
          <p:cNvSpPr txBox="1"/>
          <p:nvPr/>
        </p:nvSpPr>
        <p:spPr>
          <a:xfrm>
            <a:off x="169849" y="378100"/>
            <a:ext cx="551281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Completing the Square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237194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572F8BA9-8430-1C2C-9C0B-4E01D21003A2}"/>
                  </a:ext>
                </a:extLst>
              </p:cNvPr>
              <p:cNvGraphicFramePr/>
              <p:nvPr>
                <p:extLst>
                  <p:ext uri="{D42A27DB-BD31-4B8C-83A1-F6EECF244321}">
                    <p14:modId xmlns:p14="http://schemas.microsoft.com/office/powerpoint/2010/main" val="2569267019"/>
                  </p:ext>
                </p:extLst>
              </p:nvPr>
            </p:nvGraphicFramePr>
            <p:xfrm>
              <a:off x="108044" y="905447"/>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10) Complete the square: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US" sz="2300" b="0" u="none" strike="noStrike" cap="none" dirty="0">
                              <a:solidFill>
                                <a:schemeClr val="dk1"/>
                              </a:solidFill>
                              <a:cs typeface="Times New Roman"/>
                              <a:sym typeface="Times New Roman"/>
                            </a:rPr>
                            <a:t> </a:t>
                          </a:r>
                          <a14:m>
                            <m:oMath xmlns:m="http://schemas.openxmlformats.org/officeDocument/2006/math">
                              <m:r>
                                <a:rPr lang="en-US" sz="2300" b="0" i="1" u="none" strike="noStrike" cap="none" smtClean="0">
                                  <a:solidFill>
                                    <a:schemeClr val="dk1"/>
                                  </a:solidFill>
                                  <a:latin typeface="Cambria Math" panose="02040503050406030204" pitchFamily="18" charset="0"/>
                                  <a:cs typeface="Times New Roman"/>
                                  <a:sym typeface="Times New Roman"/>
                                </a:rPr>
                                <m:t>5</m:t>
                              </m:r>
                              <m:sSup>
                                <m:sSupPr>
                                  <m:ctrlPr>
                                    <a:rPr lang="en-US" sz="2300" b="0" i="1" u="none" strike="noStrike" cap="none" smtClean="0">
                                      <a:solidFill>
                                        <a:schemeClr val="dk1"/>
                                      </a:solidFill>
                                      <a:latin typeface="Cambria Math" panose="02040503050406030204" pitchFamily="18" charset="0"/>
                                      <a:cs typeface="Times New Roman"/>
                                      <a:sym typeface="Times New Roman"/>
                                    </a:rPr>
                                  </m:ctrlPr>
                                </m:sSupPr>
                                <m:e>
                                  <m:r>
                                    <a:rPr lang="en-US" sz="2300" b="0" i="1" u="none" strike="noStrike" cap="none" smtClean="0">
                                      <a:solidFill>
                                        <a:schemeClr val="dk1"/>
                                      </a:solidFill>
                                      <a:latin typeface="Cambria Math" panose="02040503050406030204" pitchFamily="18" charset="0"/>
                                      <a:cs typeface="Times New Roman"/>
                                      <a:sym typeface="Times New Roman"/>
                                    </a:rPr>
                                    <m:t>𝑥</m:t>
                                  </m:r>
                                </m:e>
                                <m:sup>
                                  <m:r>
                                    <a:rPr lang="en-US" sz="2300" b="0" i="1" u="none" strike="noStrike" cap="none" smtClean="0">
                                      <a:solidFill>
                                        <a:schemeClr val="dk1"/>
                                      </a:solidFill>
                                      <a:latin typeface="Cambria Math" panose="02040503050406030204" pitchFamily="18" charset="0"/>
                                      <a:cs typeface="Times New Roman"/>
                                      <a:sym typeface="Times New Roman"/>
                                    </a:rPr>
                                    <m:t>2</m:t>
                                  </m:r>
                                </m:sup>
                              </m:sSup>
                              <m:r>
                                <a:rPr lang="en-US" sz="2300" b="0" i="1" u="none" strike="noStrike" cap="none" smtClean="0">
                                  <a:solidFill>
                                    <a:schemeClr val="dk1"/>
                                  </a:solidFill>
                                  <a:latin typeface="Cambria Math" panose="02040503050406030204" pitchFamily="18" charset="0"/>
                                  <a:cs typeface="Times New Roman"/>
                                  <a:sym typeface="Times New Roman"/>
                                </a:rPr>
                                <m:t>−3</m:t>
                              </m:r>
                              <m:r>
                                <a:rPr lang="en-US" sz="2300" b="0" i="1" u="none" strike="noStrike" cap="none" smtClean="0">
                                  <a:solidFill>
                                    <a:schemeClr val="dk1"/>
                                  </a:solidFill>
                                  <a:latin typeface="Cambria Math" panose="02040503050406030204" pitchFamily="18" charset="0"/>
                                  <a:cs typeface="Times New Roman"/>
                                  <a:sym typeface="Times New Roman"/>
                                </a:rPr>
                                <m:t>𝑥</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572F8BA9-8430-1C2C-9C0B-4E01D21003A2}"/>
                  </a:ext>
                </a:extLst>
              </p:cNvPr>
              <p:cNvGraphicFramePr/>
              <p:nvPr>
                <p:extLst>
                  <p:ext uri="{D42A27DB-BD31-4B8C-83A1-F6EECF244321}">
                    <p14:modId xmlns:p14="http://schemas.microsoft.com/office/powerpoint/2010/main" val="2569267019"/>
                  </p:ext>
                </p:extLst>
              </p:nvPr>
            </p:nvGraphicFramePr>
            <p:xfrm>
              <a:off x="108044" y="905447"/>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526"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268912129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US" sz="1600" b="0" i="1" smtClean="0">
                                  <a:solidFill>
                                    <a:schemeClr val="tx1"/>
                                  </a:solidFill>
                                  <a:latin typeface="Cambria Math" panose="02040503050406030204" pitchFamily="18" charset="0"/>
                                </a:rPr>
                                <m:t>5</m:t>
                              </m:r>
                              <m:sSup>
                                <m:sSupPr>
                                  <m:ctrlPr>
                                    <a:rPr lang="en-US" sz="1600" b="0" i="1" smtClean="0">
                                      <a:solidFill>
                                        <a:schemeClr val="tx1"/>
                                      </a:solidFill>
                                      <a:latin typeface="Cambria Math" panose="02040503050406030204" pitchFamily="18" charset="0"/>
                                    </a:rPr>
                                  </m:ctrlPr>
                                </m:sSupPr>
                                <m:e>
                                  <m:d>
                                    <m:dPr>
                                      <m:ctrlPr>
                                        <a:rPr lang="en-US" sz="1600" b="0" i="1" smtClean="0">
                                          <a:solidFill>
                                            <a:schemeClr val="tx1"/>
                                          </a:solidFill>
                                          <a:latin typeface="Cambria Math" panose="02040503050406030204" pitchFamily="18" charset="0"/>
                                        </a:rPr>
                                      </m:ctrlPr>
                                    </m:dPr>
                                    <m:e>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m:t>
                                      </m:r>
                                      <m:f>
                                        <m:fPr>
                                          <m:ctrlPr>
                                            <a:rPr lang="en-US" sz="1600" b="0" i="1" smtClean="0">
                                              <a:solidFill>
                                                <a:schemeClr val="tx1"/>
                                              </a:solidFill>
                                              <a:latin typeface="Cambria Math" panose="02040503050406030204" pitchFamily="18" charset="0"/>
                                            </a:rPr>
                                          </m:ctrlPr>
                                        </m:fPr>
                                        <m:num>
                                          <m:r>
                                            <a:rPr lang="en-US" sz="1600" b="0" i="1" smtClean="0">
                                              <a:solidFill>
                                                <a:schemeClr val="tx1"/>
                                              </a:solidFill>
                                              <a:latin typeface="Cambria Math" panose="02040503050406030204" pitchFamily="18" charset="0"/>
                                            </a:rPr>
                                            <m:t>3</m:t>
                                          </m:r>
                                        </m:num>
                                        <m:den>
                                          <m:r>
                                            <a:rPr lang="en-US" sz="1600" b="0" i="1" smtClean="0">
                                              <a:solidFill>
                                                <a:schemeClr val="tx1"/>
                                              </a:solidFill>
                                              <a:latin typeface="Cambria Math" panose="02040503050406030204" pitchFamily="18" charset="0"/>
                                            </a:rPr>
                                            <m:t>10</m:t>
                                          </m:r>
                                        </m:den>
                                      </m:f>
                                    </m:e>
                                  </m:d>
                                </m:e>
                                <m:sup>
                                  <m:r>
                                    <a:rPr lang="en-US" sz="1600" b="0" i="1" smtClean="0">
                                      <a:solidFill>
                                        <a:schemeClr val="tx1"/>
                                      </a:solidFill>
                                      <a:latin typeface="Cambria Math" panose="02040503050406030204" pitchFamily="18" charset="0"/>
                                    </a:rPr>
                                    <m:t>2</m:t>
                                  </m:r>
                                </m:sup>
                              </m:sSup>
                              <m:r>
                                <a:rPr lang="en-US" sz="1600" b="0" i="1" smtClean="0">
                                  <a:solidFill>
                                    <a:schemeClr val="tx1"/>
                                  </a:solidFill>
                                  <a:latin typeface="Cambria Math" panose="02040503050406030204" pitchFamily="18" charset="0"/>
                                </a:rPr>
                                <m:t>−</m:t>
                              </m:r>
                              <m:f>
                                <m:fPr>
                                  <m:ctrlPr>
                                    <a:rPr lang="en-US" sz="1600" b="0" i="1" smtClean="0">
                                      <a:solidFill>
                                        <a:schemeClr val="tx1"/>
                                      </a:solidFill>
                                      <a:latin typeface="Cambria Math" panose="02040503050406030204" pitchFamily="18" charset="0"/>
                                    </a:rPr>
                                  </m:ctrlPr>
                                </m:fPr>
                                <m:num>
                                  <m:r>
                                    <a:rPr lang="en-US" sz="1600" b="0" i="1" smtClean="0">
                                      <a:solidFill>
                                        <a:schemeClr val="tx1"/>
                                      </a:solidFill>
                                      <a:latin typeface="Cambria Math" panose="02040503050406030204" pitchFamily="18" charset="0"/>
                                    </a:rPr>
                                    <m:t>9</m:t>
                                  </m:r>
                                </m:num>
                                <m:den>
                                  <m:r>
                                    <a:rPr lang="en-US" sz="1600" b="0" i="1" smtClean="0">
                                      <a:solidFill>
                                        <a:schemeClr val="tx1"/>
                                      </a:solidFill>
                                      <a:latin typeface="Cambria Math" panose="02040503050406030204" pitchFamily="18" charset="0"/>
                                    </a:rPr>
                                    <m:t>100</m:t>
                                  </m:r>
                                </m:den>
                              </m:f>
                            </m:oMath>
                          </a14:m>
                          <a:endParaRPr lang="en-GB" sz="1400" dirty="0">
                            <a:solidFill>
                              <a:schemeClr val="tx1"/>
                            </a:solidFill>
                            <a:latin typeface="Nunito" pitchFamily="2" charset="0"/>
                          </a:endParaRPr>
                        </a:p>
                        <a:p>
                          <a:r>
                            <a:rPr lang="en-GB" sz="1400" dirty="0">
                              <a:solidFill>
                                <a:schemeClr val="tx1"/>
                              </a:solidFill>
                              <a:latin typeface="Nunito" pitchFamily="2" charset="0"/>
                            </a:rPr>
                            <a:t>Student forgot to multiply corrective term by </a:t>
                          </a:r>
                          <a14:m>
                            <m:oMath xmlns:m="http://schemas.openxmlformats.org/officeDocument/2006/math">
                              <m:r>
                                <a:rPr lang="en-US" sz="1400" b="0" i="1" smtClean="0">
                                  <a:solidFill>
                                    <a:schemeClr val="tx1"/>
                                  </a:solidFill>
                                  <a:latin typeface="Cambria Math" panose="02040503050406030204" pitchFamily="18" charset="0"/>
                                </a:rPr>
                                <m:t>5</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a:t>
                          </a:r>
                          <a:r>
                            <a:rPr lang="en-GB" sz="1600" baseline="0" dirty="0">
                              <a:solidFill>
                                <a:schemeClr val="tx1"/>
                              </a:solidFill>
                              <a:latin typeface="Nunito" pitchFamily="2" charset="0"/>
                            </a:rPr>
                            <a:t> </a:t>
                          </a:r>
                          <a14:m>
                            <m:oMath xmlns:m="http://schemas.openxmlformats.org/officeDocument/2006/math">
                              <m:sSup>
                                <m:sSupPr>
                                  <m:ctrlPr>
                                    <a:rPr lang="en-US" sz="1600" b="0" i="1" baseline="0" smtClean="0">
                                      <a:solidFill>
                                        <a:schemeClr val="tx1"/>
                                      </a:solidFill>
                                      <a:latin typeface="Cambria Math" panose="02040503050406030204" pitchFamily="18" charset="0"/>
                                    </a:rPr>
                                  </m:ctrlPr>
                                </m:sSupPr>
                                <m:e>
                                  <m:d>
                                    <m:dPr>
                                      <m:ctrlPr>
                                        <a:rPr lang="en-GB" sz="1600" i="1" baseline="0" smtClean="0">
                                          <a:solidFill>
                                            <a:schemeClr val="tx1"/>
                                          </a:solidFill>
                                          <a:latin typeface="Cambria Math" panose="02040503050406030204" pitchFamily="18" charset="0"/>
                                        </a:rPr>
                                      </m:ctrlPr>
                                    </m:dPr>
                                    <m:e>
                                      <m:r>
                                        <a:rPr lang="en-US" sz="1600" b="0" i="1" baseline="0" smtClean="0">
                                          <a:solidFill>
                                            <a:schemeClr val="tx1"/>
                                          </a:solidFill>
                                          <a:latin typeface="Cambria Math" panose="02040503050406030204" pitchFamily="18" charset="0"/>
                                        </a:rPr>
                                        <m:t>𝑥</m:t>
                                      </m:r>
                                      <m:r>
                                        <a:rPr lang="en-US" sz="1600" b="0" i="1" baseline="0" smtClean="0">
                                          <a:solidFill>
                                            <a:schemeClr val="tx1"/>
                                          </a:solidFill>
                                          <a:latin typeface="Cambria Math" panose="02040503050406030204" pitchFamily="18" charset="0"/>
                                        </a:rPr>
                                        <m:t>−</m:t>
                                      </m:r>
                                      <m:f>
                                        <m:fPr>
                                          <m:ctrlPr>
                                            <a:rPr lang="en-US" sz="1600" b="0" i="1" baseline="0" smtClean="0">
                                              <a:solidFill>
                                                <a:schemeClr val="tx1"/>
                                              </a:solidFill>
                                              <a:latin typeface="Cambria Math" panose="02040503050406030204" pitchFamily="18" charset="0"/>
                                            </a:rPr>
                                          </m:ctrlPr>
                                        </m:fPr>
                                        <m:num>
                                          <m:r>
                                            <a:rPr lang="en-US" sz="1600" b="0" i="1" baseline="0" smtClean="0">
                                              <a:solidFill>
                                                <a:schemeClr val="tx1"/>
                                              </a:solidFill>
                                              <a:latin typeface="Cambria Math" panose="02040503050406030204" pitchFamily="18" charset="0"/>
                                            </a:rPr>
                                            <m:t>3</m:t>
                                          </m:r>
                                        </m:num>
                                        <m:den>
                                          <m:r>
                                            <a:rPr lang="en-US" sz="1600" b="0" i="1" baseline="0" smtClean="0">
                                              <a:solidFill>
                                                <a:schemeClr val="tx1"/>
                                              </a:solidFill>
                                              <a:latin typeface="Cambria Math" panose="02040503050406030204" pitchFamily="18" charset="0"/>
                                            </a:rPr>
                                            <m:t>10</m:t>
                                          </m:r>
                                        </m:den>
                                      </m:f>
                                    </m:e>
                                  </m:d>
                                </m:e>
                                <m:sup>
                                  <m:r>
                                    <a:rPr lang="en-US" sz="1600" b="0" i="1" baseline="0" smtClean="0">
                                      <a:solidFill>
                                        <a:schemeClr val="tx1"/>
                                      </a:solidFill>
                                      <a:latin typeface="Cambria Math" panose="02040503050406030204" pitchFamily="18" charset="0"/>
                                    </a:rPr>
                                    <m:t>2</m:t>
                                  </m:r>
                                </m:sup>
                              </m:sSup>
                              <m:r>
                                <a:rPr lang="en-US" sz="1600" b="0" i="1" baseline="0" smtClean="0">
                                  <a:solidFill>
                                    <a:schemeClr val="tx1"/>
                                  </a:solidFill>
                                  <a:latin typeface="Cambria Math" panose="02040503050406030204" pitchFamily="18" charset="0"/>
                                </a:rPr>
                                <m:t>−</m:t>
                              </m:r>
                              <m:f>
                                <m:fPr>
                                  <m:ctrlPr>
                                    <a:rPr lang="en-US" sz="1600" b="0" i="1" baseline="0" smtClean="0">
                                      <a:solidFill>
                                        <a:schemeClr val="tx1"/>
                                      </a:solidFill>
                                      <a:latin typeface="Cambria Math" panose="02040503050406030204" pitchFamily="18" charset="0"/>
                                    </a:rPr>
                                  </m:ctrlPr>
                                </m:fPr>
                                <m:num>
                                  <m:r>
                                    <a:rPr lang="en-US" sz="1600" b="0" i="1" baseline="0" smtClean="0">
                                      <a:solidFill>
                                        <a:schemeClr val="tx1"/>
                                      </a:solidFill>
                                      <a:latin typeface="Cambria Math" panose="02040503050406030204" pitchFamily="18" charset="0"/>
                                    </a:rPr>
                                    <m:t>9</m:t>
                                  </m:r>
                                </m:num>
                                <m:den>
                                  <m:r>
                                    <a:rPr lang="en-US" sz="1600" b="0" i="1" baseline="0" smtClean="0">
                                      <a:solidFill>
                                        <a:schemeClr val="tx1"/>
                                      </a:solidFill>
                                      <a:latin typeface="Cambria Math" panose="02040503050406030204" pitchFamily="18" charset="0"/>
                                    </a:rPr>
                                    <m:t>100</m:t>
                                  </m:r>
                                </m:den>
                              </m:f>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a:t>
                          </a:r>
                          <a:r>
                            <a:rPr lang="en-US" sz="1400" dirty="0">
                              <a:solidFill>
                                <a:schemeClr val="tx1"/>
                              </a:solidFill>
                              <a:latin typeface="Nunito" pitchFamily="2" charset="0"/>
                            </a:rPr>
                            <a:t>did not use the coefficient of </a:t>
                          </a:r>
                          <a14:m>
                            <m:oMath xmlns:m="http://schemas.openxmlformats.org/officeDocument/2006/math">
                              <m:sSup>
                                <m:sSupPr>
                                  <m:ctrlPr>
                                    <a:rPr lang="en-US" sz="1400" b="0" i="1" smtClean="0">
                                      <a:solidFill>
                                        <a:schemeClr val="tx1"/>
                                      </a:solidFill>
                                      <a:latin typeface="Cambria Math" panose="02040503050406030204" pitchFamily="18" charset="0"/>
                                    </a:rPr>
                                  </m:ctrlPr>
                                </m:sSupPr>
                                <m:e>
                                  <m:r>
                                    <a:rPr lang="en-US" sz="1400" b="0" i="1" smtClean="0">
                                      <a:solidFill>
                                        <a:schemeClr val="tx1"/>
                                      </a:solidFill>
                                      <a:latin typeface="Cambria Math" panose="02040503050406030204" pitchFamily="18" charset="0"/>
                                    </a:rPr>
                                    <m:t>𝑥</m:t>
                                  </m:r>
                                </m:e>
                                <m:sup>
                                  <m:r>
                                    <a:rPr lang="en-US" sz="1400" b="0" i="1" smtClean="0">
                                      <a:solidFill>
                                        <a:schemeClr val="tx1"/>
                                      </a:solidFill>
                                      <a:latin typeface="Cambria Math" panose="02040503050406030204" pitchFamily="18" charset="0"/>
                                    </a:rPr>
                                    <m:t>2</m:t>
                                  </m:r>
                                </m:sup>
                              </m:sSup>
                            </m:oMath>
                          </a14:m>
                          <a:r>
                            <a:rPr lang="en-GB" sz="1400" dirty="0">
                              <a:solidFill>
                                <a:schemeClr val="tx1"/>
                              </a:solidFill>
                              <a:latin typeface="Nunito" pitchFamily="2" charset="0"/>
                            </a:rPr>
                            <a:t> correctly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14:m>
                            <m:oMath xmlns:m="http://schemas.openxmlformats.org/officeDocument/2006/math">
                              <m:r>
                                <a:rPr lang="en-US" sz="1600" b="0" i="1" smtClean="0">
                                  <a:solidFill>
                                    <a:srgbClr val="00BC89"/>
                                  </a:solidFill>
                                  <a:latin typeface="Cambria Math" panose="02040503050406030204" pitchFamily="18" charset="0"/>
                                </a:rPr>
                                <m:t>5</m:t>
                              </m:r>
                              <m:sSup>
                                <m:sSupPr>
                                  <m:ctrlPr>
                                    <a:rPr lang="en-US" sz="1600" b="0" i="1" smtClean="0">
                                      <a:solidFill>
                                        <a:srgbClr val="00BC89"/>
                                      </a:solidFill>
                                      <a:latin typeface="Cambria Math" panose="02040503050406030204" pitchFamily="18" charset="0"/>
                                    </a:rPr>
                                  </m:ctrlPr>
                                </m:sSupPr>
                                <m:e>
                                  <m:d>
                                    <m:dPr>
                                      <m:ctrlPr>
                                        <a:rPr lang="en-US" sz="1600" b="0" i="1" smtClean="0">
                                          <a:solidFill>
                                            <a:srgbClr val="00BC89"/>
                                          </a:solidFill>
                                          <a:latin typeface="Cambria Math" panose="02040503050406030204" pitchFamily="18" charset="0"/>
                                        </a:rPr>
                                      </m:ctrlPr>
                                    </m:dPr>
                                    <m:e>
                                      <m:r>
                                        <a:rPr lang="en-US" sz="1600" b="0" i="1" smtClean="0">
                                          <a:solidFill>
                                            <a:srgbClr val="00BC89"/>
                                          </a:solidFill>
                                          <a:latin typeface="Cambria Math" panose="02040503050406030204" pitchFamily="18" charset="0"/>
                                        </a:rPr>
                                        <m:t>𝑥</m:t>
                                      </m:r>
                                      <m:r>
                                        <a:rPr lang="en-US" sz="1600" b="0" i="1" smtClean="0">
                                          <a:solidFill>
                                            <a:srgbClr val="00BC89"/>
                                          </a:solidFill>
                                          <a:latin typeface="Cambria Math" panose="02040503050406030204" pitchFamily="18" charset="0"/>
                                        </a:rPr>
                                        <m:t>−</m:t>
                                      </m:r>
                                      <m:f>
                                        <m:fPr>
                                          <m:ctrlPr>
                                            <a:rPr lang="en-US" sz="1600" b="0" i="1" smtClean="0">
                                              <a:solidFill>
                                                <a:srgbClr val="00BC89"/>
                                              </a:solidFill>
                                              <a:latin typeface="Cambria Math" panose="02040503050406030204" pitchFamily="18" charset="0"/>
                                            </a:rPr>
                                          </m:ctrlPr>
                                        </m:fPr>
                                        <m:num>
                                          <m:r>
                                            <a:rPr lang="en-US" sz="1600" b="0" i="1" smtClean="0">
                                              <a:solidFill>
                                                <a:srgbClr val="00BC89"/>
                                              </a:solidFill>
                                              <a:latin typeface="Cambria Math" panose="02040503050406030204" pitchFamily="18" charset="0"/>
                                            </a:rPr>
                                            <m:t>3</m:t>
                                          </m:r>
                                        </m:num>
                                        <m:den>
                                          <m:r>
                                            <a:rPr lang="en-US" sz="1600" b="0" i="1" smtClean="0">
                                              <a:solidFill>
                                                <a:srgbClr val="00BC89"/>
                                              </a:solidFill>
                                              <a:latin typeface="Cambria Math" panose="02040503050406030204" pitchFamily="18" charset="0"/>
                                            </a:rPr>
                                            <m:t>10</m:t>
                                          </m:r>
                                        </m:den>
                                      </m:f>
                                    </m:e>
                                  </m:d>
                                </m:e>
                                <m:sup>
                                  <m:r>
                                    <a:rPr lang="en-US" sz="1600" b="0" i="1" smtClean="0">
                                      <a:solidFill>
                                        <a:srgbClr val="00BC89"/>
                                      </a:solidFill>
                                      <a:latin typeface="Cambria Math" panose="02040503050406030204" pitchFamily="18" charset="0"/>
                                    </a:rPr>
                                    <m:t>2</m:t>
                                  </m:r>
                                </m:sup>
                              </m:sSup>
                              <m:r>
                                <a:rPr lang="en-US" sz="1600" b="0" i="1" smtClean="0">
                                  <a:solidFill>
                                    <a:srgbClr val="00BC89"/>
                                  </a:solidFill>
                                  <a:latin typeface="Cambria Math" panose="02040503050406030204" pitchFamily="18" charset="0"/>
                                </a:rPr>
                                <m:t>−</m:t>
                              </m:r>
                              <m:f>
                                <m:fPr>
                                  <m:ctrlPr>
                                    <a:rPr lang="en-US" sz="1600" b="0" i="1" smtClean="0">
                                      <a:solidFill>
                                        <a:srgbClr val="00BC89"/>
                                      </a:solidFill>
                                      <a:latin typeface="Cambria Math" panose="02040503050406030204" pitchFamily="18" charset="0"/>
                                    </a:rPr>
                                  </m:ctrlPr>
                                </m:fPr>
                                <m:num>
                                  <m:r>
                                    <a:rPr lang="en-US" sz="1600" b="0" i="1" smtClean="0">
                                      <a:solidFill>
                                        <a:srgbClr val="00BC89"/>
                                      </a:solidFill>
                                      <a:latin typeface="Cambria Math" panose="02040503050406030204" pitchFamily="18" charset="0"/>
                                    </a:rPr>
                                    <m:t>9</m:t>
                                  </m:r>
                                </m:num>
                                <m:den>
                                  <m:r>
                                    <a:rPr lang="en-US" sz="1600" b="0" i="1" smtClean="0">
                                      <a:solidFill>
                                        <a:srgbClr val="00BC89"/>
                                      </a:solidFill>
                                      <a:latin typeface="Cambria Math" panose="02040503050406030204" pitchFamily="18" charset="0"/>
                                    </a:rPr>
                                    <m:t>20</m:t>
                                  </m:r>
                                </m:den>
                              </m:f>
                            </m:oMath>
                          </a14:m>
                          <a:endParaRPr lang="en-US" sz="14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rgbClr val="00BC89"/>
                              </a:solidFill>
                              <a:latin typeface="Nunito" pitchFamily="2" charset="0"/>
                            </a:rPr>
                            <a:t>Correct answer</a:t>
                          </a:r>
                          <a:endParaRPr lang="en-GB" sz="1400" dirty="0">
                            <a:solidFill>
                              <a:srgbClr val="00BC89"/>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US" sz="1600" b="0" i="1" smtClean="0">
                                  <a:solidFill>
                                    <a:schemeClr val="tx1"/>
                                  </a:solidFill>
                                  <a:latin typeface="Cambria Math" panose="02040503050406030204" pitchFamily="18" charset="0"/>
                                </a:rPr>
                                <m:t>𝑥</m:t>
                              </m:r>
                              <m:d>
                                <m:dPr>
                                  <m:ctrlPr>
                                    <a:rPr lang="en-US" sz="1600" b="0" i="1" smtClean="0">
                                      <a:solidFill>
                                        <a:schemeClr val="tx1"/>
                                      </a:solidFill>
                                      <a:latin typeface="Cambria Math" panose="02040503050406030204" pitchFamily="18" charset="0"/>
                                    </a:rPr>
                                  </m:ctrlPr>
                                </m:dPr>
                                <m:e>
                                  <m:r>
                                    <a:rPr lang="en-US" sz="1600" b="0" i="1" smtClean="0">
                                      <a:solidFill>
                                        <a:schemeClr val="tx1"/>
                                      </a:solidFill>
                                      <a:latin typeface="Cambria Math" panose="02040503050406030204" pitchFamily="18" charset="0"/>
                                    </a:rPr>
                                    <m:t>5</m:t>
                                  </m:r>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−3</m:t>
                                  </m:r>
                                </m:e>
                              </m:d>
                            </m:oMath>
                          </a14:m>
                          <a:endParaRPr lang="en-US"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pitchFamily="2" charset="0"/>
                            </a:rPr>
                            <a:t>Student factorised the expression</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268912129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0637"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0637"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89CD376D-0ADB-5BEA-67D6-24D4F87CBC79}"/>
              </a:ext>
            </a:extLst>
          </p:cNvPr>
          <p:cNvSpPr txBox="1"/>
          <p:nvPr/>
        </p:nvSpPr>
        <p:spPr>
          <a:xfrm>
            <a:off x="169849" y="378100"/>
            <a:ext cx="551281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Completing the Square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3395114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572F8BA9-8430-1C2C-9C0B-4E01D21003A2}"/>
                  </a:ext>
                </a:extLst>
              </p:cNvPr>
              <p:cNvGraphicFramePr/>
              <p:nvPr>
                <p:extLst>
                  <p:ext uri="{D42A27DB-BD31-4B8C-83A1-F6EECF244321}">
                    <p14:modId xmlns:p14="http://schemas.microsoft.com/office/powerpoint/2010/main" val="1558238382"/>
                  </p:ext>
                </p:extLst>
              </p:nvPr>
            </p:nvGraphicFramePr>
            <p:xfrm>
              <a:off x="108044" y="905447"/>
              <a:ext cx="8727037" cy="1153968"/>
            </p:xfrm>
            <a:graphic>
              <a:graphicData uri="http://schemas.openxmlformats.org/drawingml/2006/table">
                <a:tbl>
                  <a:tblPr firstRow="1" bandRow="1">
                    <a:noFill/>
                    <a:tableStyleId>{A6BA4920-4505-4A8C-96F8-C5BF0228D626}</a:tableStyleId>
                  </a:tblPr>
                  <a:tblGrid>
                    <a:gridCol w="8727037">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11) By first completing the square, find the turning point of the graph with equation:</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US" sz="2300" b="0" u="none" strike="noStrike" cap="none" dirty="0">
                              <a:solidFill>
                                <a:schemeClr val="dk1"/>
                              </a:solidFill>
                              <a:cs typeface="Times New Roman"/>
                              <a:sym typeface="Times New Roman"/>
                            </a:rPr>
                            <a:t> </a:t>
                          </a:r>
                          <a14:m>
                            <m:oMath xmlns:m="http://schemas.openxmlformats.org/officeDocument/2006/math">
                              <m:r>
                                <a:rPr lang="en-US" sz="2300" b="0" i="1" u="none" strike="noStrike" cap="none" smtClean="0">
                                  <a:solidFill>
                                    <a:schemeClr val="dk1"/>
                                  </a:solidFill>
                                  <a:latin typeface="Cambria Math" panose="02040503050406030204" pitchFamily="18" charset="0"/>
                                  <a:cs typeface="Times New Roman"/>
                                  <a:sym typeface="Times New Roman"/>
                                </a:rPr>
                                <m:t>𝑦</m:t>
                              </m:r>
                              <m:r>
                                <a:rPr lang="en-US" sz="2300" b="0" i="1" u="none" strike="noStrike" cap="none" smtClean="0">
                                  <a:solidFill>
                                    <a:schemeClr val="dk1"/>
                                  </a:solidFill>
                                  <a:latin typeface="Cambria Math" panose="02040503050406030204" pitchFamily="18" charset="0"/>
                                  <a:cs typeface="Times New Roman"/>
                                  <a:sym typeface="Times New Roman"/>
                                </a:rPr>
                                <m:t>=</m:t>
                              </m:r>
                              <m:sSup>
                                <m:sSupPr>
                                  <m:ctrlPr>
                                    <a:rPr lang="en-US" sz="2300" b="0" i="1" u="none" strike="noStrike" cap="none" smtClean="0">
                                      <a:solidFill>
                                        <a:schemeClr val="dk1"/>
                                      </a:solidFill>
                                      <a:latin typeface="Cambria Math" panose="02040503050406030204" pitchFamily="18" charset="0"/>
                                      <a:cs typeface="Times New Roman"/>
                                      <a:sym typeface="Times New Roman"/>
                                    </a:rPr>
                                  </m:ctrlPr>
                                </m:sSupPr>
                                <m:e>
                                  <m:r>
                                    <a:rPr lang="en-US" sz="2300" b="0" i="1" u="none" strike="noStrike" cap="none" smtClean="0">
                                      <a:solidFill>
                                        <a:schemeClr val="dk1"/>
                                      </a:solidFill>
                                      <a:latin typeface="Cambria Math" panose="02040503050406030204" pitchFamily="18" charset="0"/>
                                      <a:cs typeface="Times New Roman"/>
                                      <a:sym typeface="Times New Roman"/>
                                    </a:rPr>
                                    <m:t>𝑥</m:t>
                                  </m:r>
                                </m:e>
                                <m:sup>
                                  <m:r>
                                    <a:rPr lang="en-US" sz="2300" b="0" i="1" u="none" strike="noStrike" cap="none" smtClean="0">
                                      <a:solidFill>
                                        <a:schemeClr val="dk1"/>
                                      </a:solidFill>
                                      <a:latin typeface="Cambria Math" panose="02040503050406030204" pitchFamily="18" charset="0"/>
                                      <a:cs typeface="Times New Roman"/>
                                      <a:sym typeface="Times New Roman"/>
                                    </a:rPr>
                                    <m:t>2</m:t>
                                  </m:r>
                                </m:sup>
                              </m:sSup>
                              <m:r>
                                <a:rPr lang="en-US" sz="2300" b="0" i="1" u="none" strike="noStrike" cap="none" smtClean="0">
                                  <a:solidFill>
                                    <a:schemeClr val="dk1"/>
                                  </a:solidFill>
                                  <a:latin typeface="Cambria Math" panose="02040503050406030204" pitchFamily="18" charset="0"/>
                                  <a:cs typeface="Times New Roman"/>
                                  <a:sym typeface="Times New Roman"/>
                                </a:rPr>
                                <m:t>−8</m:t>
                              </m:r>
                              <m:r>
                                <a:rPr lang="en-US" sz="2300" b="0" i="1" u="none" strike="noStrike" cap="none" smtClean="0">
                                  <a:solidFill>
                                    <a:schemeClr val="dk1"/>
                                  </a:solidFill>
                                  <a:latin typeface="Cambria Math" panose="02040503050406030204" pitchFamily="18" charset="0"/>
                                  <a:cs typeface="Times New Roman"/>
                                  <a:sym typeface="Times New Roman"/>
                                </a:rPr>
                                <m:t>𝑥</m:t>
                              </m:r>
                              <m:r>
                                <a:rPr lang="en-US" sz="2300" b="0" i="1" u="none" strike="noStrike" cap="none" smtClean="0">
                                  <a:solidFill>
                                    <a:schemeClr val="dk1"/>
                                  </a:solidFill>
                                  <a:latin typeface="Cambria Math" panose="02040503050406030204" pitchFamily="18" charset="0"/>
                                  <a:cs typeface="Times New Roman"/>
                                  <a:sym typeface="Times New Roman"/>
                                </a:rPr>
                                <m:t>+3</m:t>
                              </m:r>
                            </m:oMath>
                          </a14:m>
                          <a:endParaRPr lang="en-GB" sz="2300" u="none" strike="noStrike" cap="none" baseline="30000" dirty="0">
                            <a:solidFill>
                              <a:schemeClr val="dk1"/>
                            </a:solidFill>
                            <a:latin typeface="Times New Roman"/>
                            <a:ea typeface="Times New Roman"/>
                            <a:cs typeface="Times New Roman"/>
                            <a:sym typeface="Times New Roman"/>
                          </a:endParaRP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572F8BA9-8430-1C2C-9C0B-4E01D21003A2}"/>
                  </a:ext>
                </a:extLst>
              </p:cNvPr>
              <p:cNvGraphicFramePr/>
              <p:nvPr>
                <p:extLst>
                  <p:ext uri="{D42A27DB-BD31-4B8C-83A1-F6EECF244321}">
                    <p14:modId xmlns:p14="http://schemas.microsoft.com/office/powerpoint/2010/main" val="1558238382"/>
                  </p:ext>
                </p:extLst>
              </p:nvPr>
            </p:nvGraphicFramePr>
            <p:xfrm>
              <a:off x="108044" y="905447"/>
              <a:ext cx="8727037" cy="1153968"/>
            </p:xfrm>
            <a:graphic>
              <a:graphicData uri="http://schemas.openxmlformats.org/drawingml/2006/table">
                <a:tbl>
                  <a:tblPr firstRow="1" bandRow="1">
                    <a:noFill/>
                    <a:tableStyleId>{A6BA4920-4505-4A8C-96F8-C5BF0228D626}</a:tableStyleId>
                  </a:tblPr>
                  <a:tblGrid>
                    <a:gridCol w="8727037">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526" r="-140"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195044357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US" sz="1600" b="0" i="1" smtClean="0">
                                  <a:solidFill>
                                    <a:schemeClr val="tx1"/>
                                  </a:solidFill>
                                  <a:latin typeface="Cambria Math" panose="02040503050406030204" pitchFamily="18" charset="0"/>
                                </a:rPr>
                                <m:t>(4, 19)</m:t>
                              </m:r>
                            </m:oMath>
                          </a14:m>
                          <a:endParaRPr lang="en-GB" sz="1400" dirty="0">
                            <a:solidFill>
                              <a:schemeClr val="tx1"/>
                            </a:solidFill>
                            <a:latin typeface="Nunito" pitchFamily="2" charset="0"/>
                          </a:endParaRPr>
                        </a:p>
                        <a:p>
                          <a:r>
                            <a:rPr lang="en-US" sz="1400" dirty="0">
                              <a:solidFill>
                                <a:schemeClr val="tx1"/>
                              </a:solidFill>
                              <a:latin typeface="Nunito" pitchFamily="2" charset="0"/>
                            </a:rPr>
                            <a:t>Student did not adjust perfect square correctly</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a:t>
                          </a:r>
                          <a:r>
                            <a:rPr lang="en-GB" sz="1600" baseline="0" dirty="0">
                              <a:solidFill>
                                <a:schemeClr val="tx1"/>
                              </a:solidFill>
                              <a:latin typeface="Nunito" pitchFamily="2" charset="0"/>
                            </a:rPr>
                            <a:t> </a:t>
                          </a:r>
                          <a14:m>
                            <m:oMath xmlns:m="http://schemas.openxmlformats.org/officeDocument/2006/math">
                              <m:r>
                                <a:rPr lang="en-US" sz="1600" b="0" i="1" baseline="0" smtClean="0">
                                  <a:solidFill>
                                    <a:schemeClr val="tx1"/>
                                  </a:solidFill>
                                  <a:latin typeface="Cambria Math" panose="02040503050406030204" pitchFamily="18" charset="0"/>
                                </a:rPr>
                                <m:t>(−13, 4)</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a:t>
                          </a:r>
                          <a:r>
                            <a:rPr lang="en-US" sz="1400" dirty="0">
                              <a:solidFill>
                                <a:schemeClr val="tx1"/>
                              </a:solidFill>
                              <a:latin typeface="Nunito" pitchFamily="2" charset="0"/>
                            </a:rPr>
                            <a:t>used completed square form incorrectly to find the turning point</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US" sz="1600" b="0" i="1" smtClean="0">
                                  <a:solidFill>
                                    <a:schemeClr val="tx1"/>
                                  </a:solidFill>
                                  <a:latin typeface="Cambria Math" panose="02040503050406030204" pitchFamily="18" charset="0"/>
                                </a:rPr>
                                <m:t>(4, 13)</m:t>
                              </m:r>
                            </m:oMath>
                          </a14:m>
                          <a:endParaRPr lang="en-US"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pitchFamily="2" charset="0"/>
                            </a:rPr>
                            <a:t>Student forgot to include sign of </a:t>
                          </a:r>
                          <a14:m>
                            <m:oMath xmlns:m="http://schemas.openxmlformats.org/officeDocument/2006/math">
                              <m:r>
                                <a:rPr lang="en-US" sz="1400" b="0" i="1" smtClean="0">
                                  <a:solidFill>
                                    <a:schemeClr val="tx1"/>
                                  </a:solidFill>
                                  <a:latin typeface="Cambria Math" panose="02040503050406030204" pitchFamily="18" charset="0"/>
                                </a:rPr>
                                <m:t>𝑦</m:t>
                              </m:r>
                            </m:oMath>
                          </a14:m>
                          <a:r>
                            <a:rPr lang="en-GB" sz="1400" dirty="0">
                              <a:solidFill>
                                <a:schemeClr val="tx1"/>
                              </a:solidFill>
                              <a:latin typeface="Nunito" pitchFamily="2" charset="0"/>
                            </a:rPr>
                            <a:t>-value</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D) </a:t>
                          </a:r>
                          <a14:m>
                            <m:oMath xmlns:m="http://schemas.openxmlformats.org/officeDocument/2006/math">
                              <m:r>
                                <a:rPr lang="en-US" sz="1600" b="0" i="1" smtClean="0">
                                  <a:solidFill>
                                    <a:srgbClr val="00BC89"/>
                                  </a:solidFill>
                                  <a:latin typeface="Cambria Math" panose="02040503050406030204" pitchFamily="18" charset="0"/>
                                </a:rPr>
                                <m:t>(4, −13)</m:t>
                              </m:r>
                            </m:oMath>
                          </a14:m>
                          <a:endParaRPr lang="en-US" sz="14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rgbClr val="00BC89"/>
                              </a:solidFill>
                              <a:latin typeface="Nunito" pitchFamily="2" charset="0"/>
                            </a:rPr>
                            <a:t>Correct answer</a:t>
                          </a:r>
                          <a:endParaRPr lang="en-GB" sz="1400" dirty="0">
                            <a:solidFill>
                              <a:srgbClr val="00BC89"/>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195044357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89CD376D-0ADB-5BEA-67D6-24D4F87CBC79}"/>
              </a:ext>
            </a:extLst>
          </p:cNvPr>
          <p:cNvSpPr txBox="1"/>
          <p:nvPr/>
        </p:nvSpPr>
        <p:spPr>
          <a:xfrm>
            <a:off x="169849" y="378100"/>
            <a:ext cx="551281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Completing the Square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41189790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4"/>
          <p:cNvSpPr txBox="1"/>
          <p:nvPr/>
        </p:nvSpPr>
        <p:spPr>
          <a:xfrm>
            <a:off x="80049" y="361775"/>
            <a:ext cx="3927747"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How to use the questions in this resource</a:t>
            </a:r>
            <a:endParaRPr/>
          </a:p>
        </p:txBody>
      </p:sp>
      <p:sp>
        <p:nvSpPr>
          <p:cNvPr id="126" name="Google Shape;126;p4"/>
          <p:cNvSpPr txBox="1"/>
          <p:nvPr/>
        </p:nvSpPr>
        <p:spPr>
          <a:xfrm>
            <a:off x="80049" y="920867"/>
            <a:ext cx="8468691" cy="3409086"/>
          </a:xfrm>
          <a:prstGeom prst="rect">
            <a:avLst/>
          </a:prstGeom>
          <a:noFill/>
          <a:ln>
            <a:noFill/>
          </a:ln>
        </p:spPr>
        <p:txBody>
          <a:bodyPr spcFirstLastPara="1" wrap="square" lIns="91425" tIns="91425" rIns="91425" bIns="91425" anchor="t" anchorCtr="0">
            <a:noAutofit/>
          </a:bodyPr>
          <a:lstStyle/>
          <a:p>
            <a:pPr rtl="0">
              <a:spcBef>
                <a:spcPts val="0"/>
              </a:spcBef>
              <a:spcAft>
                <a:spcPts val="0"/>
              </a:spcAft>
            </a:pPr>
            <a:r>
              <a:rPr lang="en-US" sz="1200" b="0" i="0" u="none" strike="noStrike" dirty="0">
                <a:solidFill>
                  <a:srgbClr val="1C1C1C"/>
                </a:solidFill>
                <a:effectLst/>
                <a:latin typeface="Nunito Sans" pitchFamily="2" charset="0"/>
              </a:rPr>
              <a:t>There are 14 multiple choice questions, each designed to assess each of the key skills required to master </a:t>
            </a:r>
            <a:r>
              <a:rPr lang="en-US" sz="1200" b="1" i="0" u="none" strike="noStrike" dirty="0">
                <a:solidFill>
                  <a:srgbClr val="1C1C1C"/>
                </a:solidFill>
                <a:effectLst/>
                <a:latin typeface="Nunito Sans" pitchFamily="2" charset="0"/>
              </a:rPr>
              <a:t>completing the square.</a:t>
            </a:r>
            <a:endParaRPr lang="en-US" sz="1200" b="0" dirty="0">
              <a:effectLst/>
              <a:latin typeface="Nunito Sans" pitchFamily="2" charset="0"/>
            </a:endParaRPr>
          </a:p>
          <a:p>
            <a:pPr rtl="0">
              <a:spcBef>
                <a:spcPts val="0"/>
              </a:spcBef>
              <a:spcAft>
                <a:spcPts val="0"/>
              </a:spcAft>
            </a:pPr>
            <a:br>
              <a:rPr lang="en-US" sz="1200" b="0" dirty="0">
                <a:effectLst/>
              </a:rPr>
            </a:br>
            <a:r>
              <a:rPr lang="en-US" sz="1200" b="0" i="0" u="none" strike="noStrike" dirty="0">
                <a:solidFill>
                  <a:srgbClr val="1C1C1C"/>
                </a:solidFill>
                <a:effectLst/>
                <a:latin typeface="Nunito Sans" pitchFamily="2" charset="0"/>
              </a:rPr>
              <a:t>Each question has one correct answer and three carefully chosen incorrect answers that are designed to identify and highlight fundamental misconceptions, including:</a:t>
            </a:r>
            <a:r>
              <a:rPr lang="en-US" sz="1200" b="0" i="0" u="none" strike="noStrike" dirty="0">
                <a:solidFill>
                  <a:srgbClr val="000000"/>
                </a:solidFill>
                <a:effectLst/>
                <a:latin typeface="Nunito Sans" pitchFamily="2" charset="0"/>
              </a:rPr>
              <a:t> </a:t>
            </a:r>
            <a:r>
              <a:rPr lang="en-US" sz="1200" b="1" i="0" u="none" strike="noStrike" dirty="0">
                <a:solidFill>
                  <a:srgbClr val="1C1C1C"/>
                </a:solidFill>
                <a:effectLst/>
                <a:latin typeface="Nunito Sans" pitchFamily="2" charset="0"/>
              </a:rPr>
              <a:t>Factorising, Order of operations, Expanding brackets, Simplifying expressions, Negative numbers, </a:t>
            </a:r>
            <a:r>
              <a:rPr lang="en-US" sz="1200" b="0" i="0" u="none" strike="noStrike" dirty="0">
                <a:solidFill>
                  <a:srgbClr val="1C1C1C"/>
                </a:solidFill>
                <a:effectLst/>
                <a:latin typeface="Nunito Sans" pitchFamily="2" charset="0"/>
              </a:rPr>
              <a:t>and </a:t>
            </a:r>
            <a:r>
              <a:rPr lang="en-US" sz="1200" b="1" i="0" u="none" strike="noStrike" dirty="0">
                <a:solidFill>
                  <a:srgbClr val="1C1C1C"/>
                </a:solidFill>
                <a:effectLst/>
                <a:latin typeface="Nunito Sans" pitchFamily="2" charset="0"/>
              </a:rPr>
              <a:t>Square numbers.</a:t>
            </a:r>
            <a:endParaRPr lang="en-US" sz="1200" b="0" dirty="0">
              <a:effectLst/>
              <a:latin typeface="Nunito Sans" pitchFamily="2" charset="0"/>
            </a:endParaRPr>
          </a:p>
          <a:p>
            <a:pPr rtl="0">
              <a:spcBef>
                <a:spcPts val="0"/>
              </a:spcBef>
              <a:spcAft>
                <a:spcPts val="0"/>
              </a:spcAft>
            </a:pPr>
            <a:br>
              <a:rPr lang="en-US" sz="1200" b="0" dirty="0">
                <a:effectLst/>
              </a:rPr>
            </a:br>
            <a:r>
              <a:rPr lang="en-US" sz="1200" b="0" i="0" u="none" strike="noStrike" dirty="0">
                <a:solidFill>
                  <a:srgbClr val="1C1C1C"/>
                </a:solidFill>
                <a:effectLst/>
                <a:latin typeface="Nunito Sans" pitchFamily="2" charset="0"/>
              </a:rPr>
              <a:t>When answering these questions, students should be encouraged to explain why they have chosen a particular answer, and why the other three answers are incorrect. This can be done verbally in small groups, or written down on the worksheet or in their books.</a:t>
            </a:r>
            <a:endParaRPr lang="en-US" sz="1200" b="0" dirty="0">
              <a:effectLst/>
            </a:endParaRPr>
          </a:p>
          <a:p>
            <a:pPr rtl="0">
              <a:spcBef>
                <a:spcPts val="0"/>
              </a:spcBef>
              <a:spcAft>
                <a:spcPts val="0"/>
              </a:spcAft>
            </a:pPr>
            <a:br>
              <a:rPr lang="en-US" sz="1200" b="0" dirty="0">
                <a:effectLst/>
              </a:rPr>
            </a:br>
            <a:r>
              <a:rPr lang="en-US" sz="1200" b="0" i="0" u="none" strike="noStrike" dirty="0">
                <a:solidFill>
                  <a:srgbClr val="1C1C1C"/>
                </a:solidFill>
                <a:effectLst/>
                <a:latin typeface="Nunito Sans" pitchFamily="2" charset="0"/>
              </a:rPr>
              <a:t>This resource has been designed to be as flexible as possible with questions that can be easily chopped up and reordered, and come with a separate answer sheet that details all of the misconceptions highlighted in the answers.</a:t>
            </a:r>
            <a:endParaRPr lang="en-US" sz="1200" b="0" dirty="0">
              <a:effectLst/>
            </a:endParaRPr>
          </a:p>
          <a:p>
            <a:br>
              <a:rPr lang="en-US" sz="1600" dirty="0"/>
            </a:b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572F8BA9-8430-1C2C-9C0B-4E01D21003A2}"/>
                  </a:ext>
                </a:extLst>
              </p:cNvPr>
              <p:cNvGraphicFramePr/>
              <p:nvPr>
                <p:extLst>
                  <p:ext uri="{D42A27DB-BD31-4B8C-83A1-F6EECF244321}">
                    <p14:modId xmlns:p14="http://schemas.microsoft.com/office/powerpoint/2010/main" val="2363190116"/>
                  </p:ext>
                </p:extLst>
              </p:nvPr>
            </p:nvGraphicFramePr>
            <p:xfrm>
              <a:off x="108044" y="905447"/>
              <a:ext cx="8727037" cy="1153968"/>
            </p:xfrm>
            <a:graphic>
              <a:graphicData uri="http://schemas.openxmlformats.org/drawingml/2006/table">
                <a:tbl>
                  <a:tblPr firstRow="1" bandRow="1">
                    <a:noFill/>
                    <a:tableStyleId>{A6BA4920-4505-4A8C-96F8-C5BF0228D626}</a:tableStyleId>
                  </a:tblPr>
                  <a:tblGrid>
                    <a:gridCol w="8727037">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12) By first completing the square, find the turning point of the graph with the equation below, giving your answer in decimal form:</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US" sz="2300" b="0" u="none" strike="noStrike" cap="none" dirty="0">
                              <a:solidFill>
                                <a:schemeClr val="dk1"/>
                              </a:solidFill>
                              <a:cs typeface="Times New Roman"/>
                              <a:sym typeface="Times New Roman"/>
                            </a:rPr>
                            <a:t> </a:t>
                          </a:r>
                          <a14:m>
                            <m:oMath xmlns:m="http://schemas.openxmlformats.org/officeDocument/2006/math">
                              <m:r>
                                <a:rPr lang="en-US" sz="2300" b="0" i="1" u="none" strike="noStrike" cap="none" smtClean="0">
                                  <a:solidFill>
                                    <a:schemeClr val="dk1"/>
                                  </a:solidFill>
                                  <a:latin typeface="Cambria Math" panose="02040503050406030204" pitchFamily="18" charset="0"/>
                                  <a:cs typeface="Times New Roman"/>
                                  <a:sym typeface="Times New Roman"/>
                                </a:rPr>
                                <m:t>𝑦</m:t>
                              </m:r>
                              <m:r>
                                <a:rPr lang="en-US" sz="2300" b="0" i="1" u="none" strike="noStrike" cap="none" smtClean="0">
                                  <a:solidFill>
                                    <a:schemeClr val="dk1"/>
                                  </a:solidFill>
                                  <a:latin typeface="Cambria Math" panose="02040503050406030204" pitchFamily="18" charset="0"/>
                                  <a:cs typeface="Times New Roman"/>
                                  <a:sym typeface="Times New Roman"/>
                                </a:rPr>
                                <m:t>=2−3</m:t>
                              </m:r>
                              <m:r>
                                <a:rPr lang="en-US" sz="2300" b="0" i="1" u="none" strike="noStrike" cap="none" smtClean="0">
                                  <a:solidFill>
                                    <a:schemeClr val="dk1"/>
                                  </a:solidFill>
                                  <a:latin typeface="Cambria Math" panose="02040503050406030204" pitchFamily="18" charset="0"/>
                                  <a:cs typeface="Times New Roman"/>
                                  <a:sym typeface="Times New Roman"/>
                                </a:rPr>
                                <m:t>𝑥</m:t>
                              </m:r>
                              <m:r>
                                <a:rPr lang="en-US" sz="2300" b="0" i="1" u="none" strike="noStrike" cap="none" smtClean="0">
                                  <a:solidFill>
                                    <a:schemeClr val="dk1"/>
                                  </a:solidFill>
                                  <a:latin typeface="Cambria Math" panose="02040503050406030204" pitchFamily="18" charset="0"/>
                                  <a:cs typeface="Times New Roman"/>
                                  <a:sym typeface="Times New Roman"/>
                                </a:rPr>
                                <m:t>−</m:t>
                              </m:r>
                              <m:sSup>
                                <m:sSupPr>
                                  <m:ctrlPr>
                                    <a:rPr lang="en-US" sz="2300" b="0" i="1" u="none" strike="noStrike" cap="none" smtClean="0">
                                      <a:solidFill>
                                        <a:schemeClr val="dk1"/>
                                      </a:solidFill>
                                      <a:latin typeface="Cambria Math" panose="02040503050406030204" pitchFamily="18" charset="0"/>
                                      <a:cs typeface="Times New Roman"/>
                                      <a:sym typeface="Times New Roman"/>
                                    </a:rPr>
                                  </m:ctrlPr>
                                </m:sSupPr>
                                <m:e>
                                  <m:r>
                                    <a:rPr lang="en-US" sz="2300" b="0" i="1" u="none" strike="noStrike" cap="none" smtClean="0">
                                      <a:solidFill>
                                        <a:schemeClr val="dk1"/>
                                      </a:solidFill>
                                      <a:latin typeface="Cambria Math" panose="02040503050406030204" pitchFamily="18" charset="0"/>
                                      <a:cs typeface="Times New Roman"/>
                                      <a:sym typeface="Times New Roman"/>
                                    </a:rPr>
                                    <m:t>𝑥</m:t>
                                  </m:r>
                                </m:e>
                                <m:sup>
                                  <m:r>
                                    <a:rPr lang="en-US" sz="2300" b="0" i="1" u="none" strike="noStrike" cap="none" smtClean="0">
                                      <a:solidFill>
                                        <a:schemeClr val="dk1"/>
                                      </a:solidFill>
                                      <a:latin typeface="Cambria Math" panose="02040503050406030204" pitchFamily="18" charset="0"/>
                                      <a:cs typeface="Times New Roman"/>
                                      <a:sym typeface="Times New Roman"/>
                                    </a:rPr>
                                    <m:t>2</m:t>
                                  </m:r>
                                </m:sup>
                              </m:sSup>
                            </m:oMath>
                          </a14:m>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572F8BA9-8430-1C2C-9C0B-4E01D21003A2}"/>
                  </a:ext>
                </a:extLst>
              </p:cNvPr>
              <p:cNvGraphicFramePr/>
              <p:nvPr>
                <p:extLst>
                  <p:ext uri="{D42A27DB-BD31-4B8C-83A1-F6EECF244321}">
                    <p14:modId xmlns:p14="http://schemas.microsoft.com/office/powerpoint/2010/main" val="2363190116"/>
                  </p:ext>
                </p:extLst>
              </p:nvPr>
            </p:nvGraphicFramePr>
            <p:xfrm>
              <a:off x="108044" y="905447"/>
              <a:ext cx="8727037" cy="1153968"/>
            </p:xfrm>
            <a:graphic>
              <a:graphicData uri="http://schemas.openxmlformats.org/drawingml/2006/table">
                <a:tbl>
                  <a:tblPr firstRow="1" bandRow="1">
                    <a:noFill/>
                    <a:tableStyleId>{A6BA4920-4505-4A8C-96F8-C5BF0228D626}</a:tableStyleId>
                  </a:tblPr>
                  <a:tblGrid>
                    <a:gridCol w="8727037">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526" r="-140"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392219580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rgbClr val="00BC89"/>
                              </a:solidFill>
                              <a:latin typeface="Nunito" pitchFamily="2" charset="0"/>
                            </a:rPr>
                            <a:t>A) </a:t>
                          </a:r>
                          <a14:m>
                            <m:oMath xmlns:m="http://schemas.openxmlformats.org/officeDocument/2006/math">
                              <m:r>
                                <a:rPr lang="en-US" sz="1600" b="0" i="1" smtClean="0">
                                  <a:solidFill>
                                    <a:srgbClr val="00BC89"/>
                                  </a:solidFill>
                                  <a:latin typeface="Cambria Math" panose="02040503050406030204" pitchFamily="18" charset="0"/>
                                </a:rPr>
                                <m:t>(−1.5, 4.25)</m:t>
                              </m:r>
                            </m:oMath>
                          </a14:m>
                          <a:endParaRPr lang="en-GB" sz="1400" dirty="0">
                            <a:solidFill>
                              <a:srgbClr val="00BC89"/>
                            </a:solidFill>
                            <a:latin typeface="Nunito" pitchFamily="2" charset="0"/>
                          </a:endParaRPr>
                        </a:p>
                        <a:p>
                          <a:r>
                            <a:rPr lang="en-US" sz="1400" dirty="0">
                              <a:solidFill>
                                <a:srgbClr val="00BC89"/>
                              </a:solidFill>
                              <a:latin typeface="Nunito" pitchFamily="2" charset="0"/>
                            </a:rPr>
                            <a:t>Correct answer</a:t>
                          </a:r>
                          <a:endParaRPr lang="en-GB" sz="1400" dirty="0">
                            <a:solidFill>
                              <a:srgbClr val="00BC89"/>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a:t>
                          </a:r>
                          <a:r>
                            <a:rPr lang="en-GB" sz="1600" baseline="0" dirty="0">
                              <a:solidFill>
                                <a:schemeClr val="tx1"/>
                              </a:solidFill>
                              <a:latin typeface="Nunito" pitchFamily="2" charset="0"/>
                            </a:rPr>
                            <a:t> </a:t>
                          </a:r>
                          <a14:m>
                            <m:oMath xmlns:m="http://schemas.openxmlformats.org/officeDocument/2006/math">
                              <m:r>
                                <a:rPr lang="en-US" sz="1600" b="0" i="1" baseline="0" smtClean="0">
                                  <a:solidFill>
                                    <a:schemeClr val="tx1"/>
                                  </a:solidFill>
                                  <a:latin typeface="Cambria Math" panose="02040503050406030204" pitchFamily="18" charset="0"/>
                                </a:rPr>
                                <m:t>(1.5,4.25)</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a:t>
                          </a:r>
                          <a:r>
                            <a:rPr lang="en-US" sz="1400" dirty="0">
                              <a:solidFill>
                                <a:schemeClr val="tx1"/>
                              </a:solidFill>
                              <a:latin typeface="Nunito" pitchFamily="2" charset="0"/>
                            </a:rPr>
                            <a:t>made errors with negative numbers</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US" sz="1600" b="0" i="1" smtClean="0">
                                  <a:solidFill>
                                    <a:schemeClr val="tx1"/>
                                  </a:solidFill>
                                  <a:latin typeface="Cambria Math" panose="02040503050406030204" pitchFamily="18" charset="0"/>
                                </a:rPr>
                                <m:t>(−1.5, −4.25)</m:t>
                              </m:r>
                            </m:oMath>
                          </a14:m>
                          <a:endParaRPr lang="en-US"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pitchFamily="2" charset="0"/>
                            </a:rPr>
                            <a:t>Student made errors with negative numbers</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US" sz="1600" b="0" i="1" smtClean="0">
                                  <a:solidFill>
                                    <a:schemeClr val="tx1"/>
                                  </a:solidFill>
                                  <a:latin typeface="Cambria Math" panose="02040503050406030204" pitchFamily="18" charset="0"/>
                                </a:rPr>
                                <m:t>(−3, 2.25)</m:t>
                              </m:r>
                            </m:oMath>
                          </a14:m>
                          <a:endParaRPr lang="en-US"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pitchFamily="2" charset="0"/>
                            </a:rPr>
                            <a:t>Student made errors dealing with fractions / decimals</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392219580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89CD376D-0ADB-5BEA-67D6-24D4F87CBC79}"/>
              </a:ext>
            </a:extLst>
          </p:cNvPr>
          <p:cNvSpPr txBox="1"/>
          <p:nvPr/>
        </p:nvSpPr>
        <p:spPr>
          <a:xfrm>
            <a:off x="169849" y="378100"/>
            <a:ext cx="551281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Completing the Square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6717451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572F8BA9-8430-1C2C-9C0B-4E01D21003A2}"/>
                  </a:ext>
                </a:extLst>
              </p:cNvPr>
              <p:cNvGraphicFramePr/>
              <p:nvPr>
                <p:extLst>
                  <p:ext uri="{D42A27DB-BD31-4B8C-83A1-F6EECF244321}">
                    <p14:modId xmlns:p14="http://schemas.microsoft.com/office/powerpoint/2010/main" val="864691320"/>
                  </p:ext>
                </p:extLst>
              </p:nvPr>
            </p:nvGraphicFramePr>
            <p:xfrm>
              <a:off x="108044" y="905447"/>
              <a:ext cx="8727037" cy="1153968"/>
            </p:xfrm>
            <a:graphic>
              <a:graphicData uri="http://schemas.openxmlformats.org/drawingml/2006/table">
                <a:tbl>
                  <a:tblPr firstRow="1" bandRow="1">
                    <a:noFill/>
                    <a:tableStyleId>{A6BA4920-4505-4A8C-96F8-C5BF0228D626}</a:tableStyleId>
                  </a:tblPr>
                  <a:tblGrid>
                    <a:gridCol w="8727037">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13) By first completing the square, find the solutions of the equation, giving your answer in surd form:</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US" sz="2300" b="0" u="none" strike="noStrike" cap="none" dirty="0">
                              <a:solidFill>
                                <a:schemeClr val="dk1"/>
                              </a:solidFill>
                              <a:cs typeface="Times New Roman"/>
                              <a:sym typeface="Times New Roman"/>
                            </a:rPr>
                            <a:t> </a:t>
                          </a:r>
                          <a14:m>
                            <m:oMath xmlns:m="http://schemas.openxmlformats.org/officeDocument/2006/math">
                              <m:sSup>
                                <m:sSupPr>
                                  <m:ctrlPr>
                                    <a:rPr lang="en-US" sz="2300" b="0" i="1" u="none" strike="noStrike" cap="none" smtClean="0">
                                      <a:solidFill>
                                        <a:schemeClr val="dk1"/>
                                      </a:solidFill>
                                      <a:latin typeface="Cambria Math" panose="02040503050406030204" pitchFamily="18" charset="0"/>
                                      <a:cs typeface="Times New Roman"/>
                                      <a:sym typeface="Times New Roman"/>
                                    </a:rPr>
                                  </m:ctrlPr>
                                </m:sSupPr>
                                <m:e>
                                  <m:r>
                                    <a:rPr lang="en-US" sz="2300" b="0" i="1" u="none" strike="noStrike" cap="none" smtClean="0">
                                      <a:solidFill>
                                        <a:schemeClr val="dk1"/>
                                      </a:solidFill>
                                      <a:latin typeface="Cambria Math" panose="02040503050406030204" pitchFamily="18" charset="0"/>
                                      <a:cs typeface="Times New Roman"/>
                                      <a:sym typeface="Times New Roman"/>
                                    </a:rPr>
                                    <m:t>𝑥</m:t>
                                  </m:r>
                                </m:e>
                                <m:sup>
                                  <m:r>
                                    <a:rPr lang="en-US" sz="2300" b="0" i="1" u="none" strike="noStrike" cap="none" smtClean="0">
                                      <a:solidFill>
                                        <a:schemeClr val="dk1"/>
                                      </a:solidFill>
                                      <a:latin typeface="Cambria Math" panose="02040503050406030204" pitchFamily="18" charset="0"/>
                                      <a:cs typeface="Times New Roman"/>
                                      <a:sym typeface="Times New Roman"/>
                                    </a:rPr>
                                    <m:t>2</m:t>
                                  </m:r>
                                </m:sup>
                              </m:sSup>
                              <m:r>
                                <a:rPr lang="en-US" sz="2300" b="0" i="1" u="none" strike="noStrike" cap="none" smtClean="0">
                                  <a:solidFill>
                                    <a:schemeClr val="dk1"/>
                                  </a:solidFill>
                                  <a:latin typeface="Cambria Math" panose="02040503050406030204" pitchFamily="18" charset="0"/>
                                  <a:cs typeface="Times New Roman"/>
                                  <a:sym typeface="Times New Roman"/>
                                </a:rPr>
                                <m:t>−6</m:t>
                              </m:r>
                              <m:r>
                                <a:rPr lang="en-US" sz="2300" b="0" i="1" u="none" strike="noStrike" cap="none" smtClean="0">
                                  <a:solidFill>
                                    <a:schemeClr val="dk1"/>
                                  </a:solidFill>
                                  <a:latin typeface="Cambria Math" panose="02040503050406030204" pitchFamily="18" charset="0"/>
                                  <a:cs typeface="Times New Roman"/>
                                  <a:sym typeface="Times New Roman"/>
                                </a:rPr>
                                <m:t>𝑥</m:t>
                              </m:r>
                              <m:r>
                                <a:rPr lang="en-US" sz="2300" b="0" i="1" u="none" strike="noStrike" cap="none" smtClean="0">
                                  <a:solidFill>
                                    <a:schemeClr val="dk1"/>
                                  </a:solidFill>
                                  <a:latin typeface="Cambria Math" panose="02040503050406030204" pitchFamily="18" charset="0"/>
                                  <a:cs typeface="Times New Roman"/>
                                  <a:sym typeface="Times New Roman"/>
                                </a:rPr>
                                <m:t>+3=0</m:t>
                              </m:r>
                            </m:oMath>
                          </a14:m>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572F8BA9-8430-1C2C-9C0B-4E01D21003A2}"/>
                  </a:ext>
                </a:extLst>
              </p:cNvPr>
              <p:cNvGraphicFramePr/>
              <p:nvPr>
                <p:extLst>
                  <p:ext uri="{D42A27DB-BD31-4B8C-83A1-F6EECF244321}">
                    <p14:modId xmlns:p14="http://schemas.microsoft.com/office/powerpoint/2010/main" val="864691320"/>
                  </p:ext>
                </p:extLst>
              </p:nvPr>
            </p:nvGraphicFramePr>
            <p:xfrm>
              <a:off x="108044" y="905447"/>
              <a:ext cx="8727037" cy="1153968"/>
            </p:xfrm>
            <a:graphic>
              <a:graphicData uri="http://schemas.openxmlformats.org/drawingml/2006/table">
                <a:tbl>
                  <a:tblPr firstRow="1" bandRow="1">
                    <a:noFill/>
                    <a:tableStyleId>{A6BA4920-4505-4A8C-96F8-C5BF0228D626}</a:tableStyleId>
                  </a:tblPr>
                  <a:tblGrid>
                    <a:gridCol w="8727037">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526" r="-140"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267834725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=3</m:t>
                              </m:r>
                            </m:oMath>
                          </a14:m>
                          <a:endParaRPr lang="en-GB" sz="1400" dirty="0">
                            <a:solidFill>
                              <a:schemeClr val="tx1"/>
                            </a:solidFill>
                            <a:latin typeface="Nunito" pitchFamily="2" charset="0"/>
                          </a:endParaRPr>
                        </a:p>
                        <a:p>
                          <a:r>
                            <a:rPr lang="en-US" sz="1400" dirty="0">
                              <a:solidFill>
                                <a:schemeClr val="tx1"/>
                              </a:solidFill>
                              <a:latin typeface="Nunito" pitchFamily="2" charset="0"/>
                            </a:rPr>
                            <a:t>Student gave </a:t>
                          </a:r>
                          <a14:m>
                            <m:oMath xmlns:m="http://schemas.openxmlformats.org/officeDocument/2006/math">
                              <m:r>
                                <a:rPr lang="en-US" sz="1400" b="0" i="1" smtClean="0">
                                  <a:solidFill>
                                    <a:schemeClr val="tx1"/>
                                  </a:solidFill>
                                  <a:latin typeface="Cambria Math" panose="02040503050406030204" pitchFamily="18" charset="0"/>
                                </a:rPr>
                                <m:t>𝑥</m:t>
                              </m:r>
                            </m:oMath>
                          </a14:m>
                          <a:r>
                            <a:rPr lang="en-GB" sz="1400" dirty="0">
                              <a:solidFill>
                                <a:schemeClr val="tx1"/>
                              </a:solidFill>
                              <a:latin typeface="Nunito" pitchFamily="2" charset="0"/>
                            </a:rPr>
                            <a:t>-value of turning</a:t>
                          </a:r>
                          <a:r>
                            <a:rPr lang="en-GB" sz="1400" baseline="0" dirty="0">
                              <a:solidFill>
                                <a:schemeClr val="tx1"/>
                              </a:solidFill>
                              <a:latin typeface="Nunito" pitchFamily="2" charset="0"/>
                            </a:rPr>
                            <a:t> point</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B)</a:t>
                          </a:r>
                          <a:r>
                            <a:rPr lang="en-GB" sz="1600" baseline="0" dirty="0">
                              <a:solidFill>
                                <a:srgbClr val="00BC89"/>
                              </a:solidFill>
                              <a:latin typeface="Nunito" pitchFamily="2" charset="0"/>
                            </a:rPr>
                            <a:t> </a:t>
                          </a:r>
                          <a14:m>
                            <m:oMath xmlns:m="http://schemas.openxmlformats.org/officeDocument/2006/math">
                              <m:r>
                                <a:rPr lang="en-US" sz="1600" b="0" i="1" baseline="0" smtClean="0">
                                  <a:solidFill>
                                    <a:srgbClr val="00BC89"/>
                                  </a:solidFill>
                                  <a:latin typeface="Cambria Math" panose="02040503050406030204" pitchFamily="18" charset="0"/>
                                </a:rPr>
                                <m:t>𝑥</m:t>
                              </m:r>
                              <m:r>
                                <a:rPr lang="en-US" sz="1600" b="0" i="1" baseline="0" smtClean="0">
                                  <a:solidFill>
                                    <a:srgbClr val="00BC89"/>
                                  </a:solidFill>
                                  <a:latin typeface="Cambria Math" panose="02040503050406030204" pitchFamily="18" charset="0"/>
                                </a:rPr>
                                <m:t>=3±</m:t>
                              </m:r>
                              <m:rad>
                                <m:radPr>
                                  <m:degHide m:val="on"/>
                                  <m:ctrlPr>
                                    <a:rPr lang="en-US" sz="1600" b="0" i="1" baseline="0" smtClean="0">
                                      <a:solidFill>
                                        <a:srgbClr val="00BC89"/>
                                      </a:solidFill>
                                      <a:latin typeface="Cambria Math" panose="02040503050406030204" pitchFamily="18" charset="0"/>
                                    </a:rPr>
                                  </m:ctrlPr>
                                </m:radPr>
                                <m:deg/>
                                <m:e>
                                  <m:r>
                                    <a:rPr lang="en-US" sz="1600" b="0" i="1" baseline="0" smtClean="0">
                                      <a:solidFill>
                                        <a:srgbClr val="00BC89"/>
                                      </a:solidFill>
                                      <a:latin typeface="Cambria Math" panose="02040503050406030204" pitchFamily="18" charset="0"/>
                                    </a:rPr>
                                    <m:t>6</m:t>
                                  </m:r>
                                </m:e>
                              </m:rad>
                            </m:oMath>
                          </a14:m>
                          <a:endParaRPr lang="en-GB" sz="14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rgbClr val="00BC89"/>
                              </a:solidFill>
                              <a:latin typeface="Nunito" pitchFamily="2" charset="0"/>
                            </a:rPr>
                            <a:t>Correct answer</a:t>
                          </a:r>
                          <a:endParaRPr lang="en-GB" sz="1400" dirty="0">
                            <a:solidFill>
                              <a:srgbClr val="00BC89"/>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=−3</m:t>
                              </m:r>
                            </m:oMath>
                          </a14:m>
                          <a:r>
                            <a:rPr lang="en-US" sz="1400" dirty="0">
                              <a:solidFill>
                                <a:schemeClr val="tx1"/>
                              </a:solidFill>
                              <a:latin typeface="Nunito" pitchFamily="2" charset="0"/>
                            </a:rPr>
                            <a:t> or </a:t>
                          </a:r>
                          <a14:m>
                            <m:oMath xmlns:m="http://schemas.openxmlformats.org/officeDocument/2006/math">
                              <m:r>
                                <a:rPr lang="en-US" sz="1400" b="0" i="1" smtClean="0">
                                  <a:solidFill>
                                    <a:schemeClr val="tx1"/>
                                  </a:solidFill>
                                  <a:latin typeface="Cambria Math" panose="02040503050406030204" pitchFamily="18" charset="0"/>
                                </a:rPr>
                                <m:t>𝑥</m:t>
                              </m:r>
                              <m:r>
                                <a:rPr lang="en-US" sz="1400" b="0" i="1" smtClean="0">
                                  <a:solidFill>
                                    <a:schemeClr val="tx1"/>
                                  </a:solidFill>
                                  <a:latin typeface="Cambria Math" panose="02040503050406030204" pitchFamily="18" charset="0"/>
                                </a:rPr>
                                <m:t>=9</m:t>
                              </m:r>
                            </m:oMath>
                          </a14:m>
                          <a:endParaRPr lang="en-US"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pitchFamily="2" charset="0"/>
                            </a:rPr>
                            <a:t>Student did not square root </a:t>
                          </a:r>
                          <a14:m>
                            <m:oMath xmlns:m="http://schemas.openxmlformats.org/officeDocument/2006/math">
                              <m:r>
                                <a:rPr lang="en-US" sz="1400" b="0" i="1" smtClean="0">
                                  <a:solidFill>
                                    <a:schemeClr val="tx1"/>
                                  </a:solidFill>
                                  <a:latin typeface="Cambria Math" panose="02040503050406030204" pitchFamily="18" charset="0"/>
                                </a:rPr>
                                <m:t>6</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=6±</m:t>
                              </m:r>
                              <m:rad>
                                <m:radPr>
                                  <m:degHide m:val="on"/>
                                  <m:ctrlPr>
                                    <a:rPr lang="en-US" sz="1600" b="0" i="1" smtClean="0">
                                      <a:solidFill>
                                        <a:schemeClr val="tx1"/>
                                      </a:solidFill>
                                      <a:latin typeface="Cambria Math" panose="02040503050406030204" pitchFamily="18" charset="0"/>
                                    </a:rPr>
                                  </m:ctrlPr>
                                </m:radPr>
                                <m:deg/>
                                <m:e>
                                  <m:r>
                                    <a:rPr lang="en-US" sz="1600" b="0" i="1" smtClean="0">
                                      <a:solidFill>
                                        <a:schemeClr val="tx1"/>
                                      </a:solidFill>
                                      <a:latin typeface="Cambria Math" panose="02040503050406030204" pitchFamily="18" charset="0"/>
                                    </a:rPr>
                                    <m:t>3</m:t>
                                  </m:r>
                                </m:e>
                              </m:rad>
                            </m:oMath>
                          </a14:m>
                          <a:endParaRPr lang="en-US"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pitchFamily="2" charset="0"/>
                            </a:rPr>
                            <a:t>Student manipulated completed square form incorrectly</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267834725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89CD376D-0ADB-5BEA-67D6-24D4F87CBC79}"/>
              </a:ext>
            </a:extLst>
          </p:cNvPr>
          <p:cNvSpPr txBox="1"/>
          <p:nvPr/>
        </p:nvSpPr>
        <p:spPr>
          <a:xfrm>
            <a:off x="169849" y="378100"/>
            <a:ext cx="551281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Completing the Square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6349196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572F8BA9-8430-1C2C-9C0B-4E01D21003A2}"/>
                  </a:ext>
                </a:extLst>
              </p:cNvPr>
              <p:cNvGraphicFramePr/>
              <p:nvPr>
                <p:extLst>
                  <p:ext uri="{D42A27DB-BD31-4B8C-83A1-F6EECF244321}">
                    <p14:modId xmlns:p14="http://schemas.microsoft.com/office/powerpoint/2010/main" val="973464690"/>
                  </p:ext>
                </p:extLst>
              </p:nvPr>
            </p:nvGraphicFramePr>
            <p:xfrm>
              <a:off x="108044" y="905447"/>
              <a:ext cx="8727037" cy="1153968"/>
            </p:xfrm>
            <a:graphic>
              <a:graphicData uri="http://schemas.openxmlformats.org/drawingml/2006/table">
                <a:tbl>
                  <a:tblPr firstRow="1" bandRow="1">
                    <a:noFill/>
                    <a:tableStyleId>{A6BA4920-4505-4A8C-96F8-C5BF0228D626}</a:tableStyleId>
                  </a:tblPr>
                  <a:tblGrid>
                    <a:gridCol w="8727037">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14) By first completing the square, find the solutions of the equation, giving your answer in surd form:</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US" sz="2300" b="0" u="none" strike="noStrike" cap="none" dirty="0">
                              <a:solidFill>
                                <a:schemeClr val="dk1"/>
                              </a:solidFill>
                              <a:cs typeface="Times New Roman"/>
                              <a:sym typeface="Times New Roman"/>
                            </a:rPr>
                            <a:t> </a:t>
                          </a:r>
                          <a14:m>
                            <m:oMath xmlns:m="http://schemas.openxmlformats.org/officeDocument/2006/math">
                              <m:r>
                                <a:rPr lang="en-US" sz="2300" b="0" i="1" u="none" strike="noStrike" cap="none" smtClean="0">
                                  <a:solidFill>
                                    <a:schemeClr val="dk1"/>
                                  </a:solidFill>
                                  <a:latin typeface="Cambria Math" panose="02040503050406030204" pitchFamily="18" charset="0"/>
                                  <a:cs typeface="Times New Roman"/>
                                  <a:sym typeface="Times New Roman"/>
                                </a:rPr>
                                <m:t>3−10</m:t>
                              </m:r>
                              <m:r>
                                <a:rPr lang="en-US" sz="2300" b="0" i="1" u="none" strike="noStrike" cap="none" smtClean="0">
                                  <a:solidFill>
                                    <a:schemeClr val="dk1"/>
                                  </a:solidFill>
                                  <a:latin typeface="Cambria Math" panose="02040503050406030204" pitchFamily="18" charset="0"/>
                                  <a:cs typeface="Times New Roman"/>
                                  <a:sym typeface="Times New Roman"/>
                                </a:rPr>
                                <m:t>𝑥</m:t>
                              </m:r>
                              <m:r>
                                <a:rPr lang="en-US" sz="2300" b="0" i="1" u="none" strike="noStrike" cap="none" smtClean="0">
                                  <a:solidFill>
                                    <a:schemeClr val="dk1"/>
                                  </a:solidFill>
                                  <a:latin typeface="Cambria Math" panose="02040503050406030204" pitchFamily="18" charset="0"/>
                                  <a:cs typeface="Times New Roman"/>
                                  <a:sym typeface="Times New Roman"/>
                                </a:rPr>
                                <m:t>−</m:t>
                              </m:r>
                              <m:sSup>
                                <m:sSupPr>
                                  <m:ctrlPr>
                                    <a:rPr lang="en-US" sz="2300" b="0" i="1" u="none" strike="noStrike" cap="none" smtClean="0">
                                      <a:solidFill>
                                        <a:schemeClr val="dk1"/>
                                      </a:solidFill>
                                      <a:latin typeface="Cambria Math" panose="02040503050406030204" pitchFamily="18" charset="0"/>
                                      <a:cs typeface="Times New Roman"/>
                                      <a:sym typeface="Times New Roman"/>
                                    </a:rPr>
                                  </m:ctrlPr>
                                </m:sSupPr>
                                <m:e>
                                  <m:r>
                                    <a:rPr lang="en-US" sz="2300" b="0" i="1" u="none" strike="noStrike" cap="none" smtClean="0">
                                      <a:solidFill>
                                        <a:schemeClr val="dk1"/>
                                      </a:solidFill>
                                      <a:latin typeface="Cambria Math" panose="02040503050406030204" pitchFamily="18" charset="0"/>
                                      <a:cs typeface="Times New Roman"/>
                                      <a:sym typeface="Times New Roman"/>
                                    </a:rPr>
                                    <m:t>𝑥</m:t>
                                  </m:r>
                                </m:e>
                                <m:sup>
                                  <m:r>
                                    <a:rPr lang="en-US" sz="2300" b="0" i="1" u="none" strike="noStrike" cap="none" smtClean="0">
                                      <a:solidFill>
                                        <a:schemeClr val="dk1"/>
                                      </a:solidFill>
                                      <a:latin typeface="Cambria Math" panose="02040503050406030204" pitchFamily="18" charset="0"/>
                                      <a:cs typeface="Times New Roman"/>
                                      <a:sym typeface="Times New Roman"/>
                                    </a:rPr>
                                    <m:t>2</m:t>
                                  </m:r>
                                </m:sup>
                              </m:sSup>
                              <m:r>
                                <a:rPr lang="en-US" sz="2300" b="0" i="1" u="none" strike="noStrike" cap="none" smtClean="0">
                                  <a:solidFill>
                                    <a:schemeClr val="dk1"/>
                                  </a:solidFill>
                                  <a:latin typeface="Cambria Math" panose="02040503050406030204" pitchFamily="18" charset="0"/>
                                  <a:cs typeface="Times New Roman"/>
                                  <a:sym typeface="Times New Roman"/>
                                </a:rPr>
                                <m:t>=0</m:t>
                              </m:r>
                            </m:oMath>
                          </a14:m>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572F8BA9-8430-1C2C-9C0B-4E01D21003A2}"/>
                  </a:ext>
                </a:extLst>
              </p:cNvPr>
              <p:cNvGraphicFramePr/>
              <p:nvPr>
                <p:extLst>
                  <p:ext uri="{D42A27DB-BD31-4B8C-83A1-F6EECF244321}">
                    <p14:modId xmlns:p14="http://schemas.microsoft.com/office/powerpoint/2010/main" val="973464690"/>
                  </p:ext>
                </p:extLst>
              </p:nvPr>
            </p:nvGraphicFramePr>
            <p:xfrm>
              <a:off x="108044" y="905447"/>
              <a:ext cx="8727037" cy="1153968"/>
            </p:xfrm>
            <a:graphic>
              <a:graphicData uri="http://schemas.openxmlformats.org/drawingml/2006/table">
                <a:tbl>
                  <a:tblPr firstRow="1" bandRow="1">
                    <a:noFill/>
                    <a:tableStyleId>{A6BA4920-4505-4A8C-96F8-C5BF0228D626}</a:tableStyleId>
                  </a:tblPr>
                  <a:tblGrid>
                    <a:gridCol w="8727037">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526" r="-140"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371072237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=−5±</m:t>
                              </m:r>
                              <m:rad>
                                <m:radPr>
                                  <m:degHide m:val="on"/>
                                  <m:ctrlPr>
                                    <a:rPr lang="en-US" sz="1600" b="0" i="1" smtClean="0">
                                      <a:solidFill>
                                        <a:schemeClr val="tx1"/>
                                      </a:solidFill>
                                      <a:latin typeface="Cambria Math" panose="02040503050406030204" pitchFamily="18" charset="0"/>
                                    </a:rPr>
                                  </m:ctrlPr>
                                </m:radPr>
                                <m:deg/>
                                <m:e>
                                  <m:r>
                                    <a:rPr lang="en-US" sz="1600" b="0" i="1" smtClean="0">
                                      <a:solidFill>
                                        <a:schemeClr val="tx1"/>
                                      </a:solidFill>
                                      <a:latin typeface="Cambria Math" panose="02040503050406030204" pitchFamily="18" charset="0"/>
                                    </a:rPr>
                                    <m:t>3</m:t>
                                  </m:r>
                                </m:e>
                              </m:rad>
                            </m:oMath>
                          </a14:m>
                          <a:endParaRPr lang="en-GB" sz="1400" dirty="0">
                            <a:solidFill>
                              <a:schemeClr val="tx1"/>
                            </a:solidFill>
                            <a:latin typeface="Nunito" pitchFamily="2" charset="0"/>
                          </a:endParaRPr>
                        </a:p>
                        <a:p>
                          <a:r>
                            <a:rPr lang="en-US" sz="1400" dirty="0">
                              <a:solidFill>
                                <a:schemeClr val="tx1"/>
                              </a:solidFill>
                              <a:latin typeface="Nunito" pitchFamily="2" charset="0"/>
                            </a:rPr>
                            <a:t>Student did not subtract corrective term when completing the square</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a:t>
                          </a:r>
                          <a:r>
                            <a:rPr lang="en-GB" sz="1600" baseline="0" dirty="0">
                              <a:solidFill>
                                <a:schemeClr val="tx1"/>
                              </a:solidFill>
                              <a:latin typeface="Nunito" pitchFamily="2" charset="0"/>
                            </a:rPr>
                            <a:t> </a:t>
                          </a:r>
                          <a14:m>
                            <m:oMath xmlns:m="http://schemas.openxmlformats.org/officeDocument/2006/math">
                              <m:r>
                                <a:rPr lang="en-US" sz="1600" b="0" i="1" baseline="0" smtClean="0">
                                  <a:solidFill>
                                    <a:schemeClr val="tx1"/>
                                  </a:solidFill>
                                  <a:latin typeface="Cambria Math" panose="02040503050406030204" pitchFamily="18" charset="0"/>
                                </a:rPr>
                                <m:t>𝑥</m:t>
                              </m:r>
                              <m:r>
                                <a:rPr lang="en-US" sz="1600" b="0" i="1" baseline="0" smtClean="0">
                                  <a:solidFill>
                                    <a:schemeClr val="tx1"/>
                                  </a:solidFill>
                                  <a:latin typeface="Cambria Math" panose="02040503050406030204" pitchFamily="18" charset="0"/>
                                </a:rPr>
                                <m:t>=−5±</m:t>
                              </m:r>
                              <m:rad>
                                <m:radPr>
                                  <m:degHide m:val="on"/>
                                  <m:ctrlPr>
                                    <a:rPr lang="en-US" sz="1600" b="0" i="1" baseline="0" smtClean="0">
                                      <a:solidFill>
                                        <a:schemeClr val="tx1"/>
                                      </a:solidFill>
                                      <a:latin typeface="Cambria Math" panose="02040503050406030204" pitchFamily="18" charset="0"/>
                                    </a:rPr>
                                  </m:ctrlPr>
                                </m:radPr>
                                <m:deg/>
                                <m:e>
                                  <m:r>
                                    <a:rPr lang="en-US" sz="1600" b="0" i="1" baseline="0" smtClean="0">
                                      <a:solidFill>
                                        <a:schemeClr val="tx1"/>
                                      </a:solidFill>
                                      <a:latin typeface="Cambria Math" panose="02040503050406030204" pitchFamily="18" charset="0"/>
                                    </a:rPr>
                                    <m:t>22</m:t>
                                  </m:r>
                                </m:e>
                              </m:rad>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pitchFamily="2" charset="0"/>
                            </a:rPr>
                            <a:t>Student made errors with negative numbers</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14:m>
                            <m:oMath xmlns:m="http://schemas.openxmlformats.org/officeDocument/2006/math">
                              <m:r>
                                <a:rPr lang="en-US" sz="1600" b="0" i="1" smtClean="0">
                                  <a:solidFill>
                                    <a:srgbClr val="00BC89"/>
                                  </a:solidFill>
                                  <a:latin typeface="Cambria Math" panose="02040503050406030204" pitchFamily="18" charset="0"/>
                                </a:rPr>
                                <m:t>𝑥</m:t>
                              </m:r>
                              <m:r>
                                <a:rPr lang="en-US" sz="1600" b="0" i="1" smtClean="0">
                                  <a:solidFill>
                                    <a:srgbClr val="00BC89"/>
                                  </a:solidFill>
                                  <a:latin typeface="Cambria Math" panose="02040503050406030204" pitchFamily="18" charset="0"/>
                                </a:rPr>
                                <m:t>=−5±2</m:t>
                              </m:r>
                              <m:rad>
                                <m:radPr>
                                  <m:degHide m:val="on"/>
                                  <m:ctrlPr>
                                    <a:rPr lang="en-US" sz="1600" b="0" i="1" smtClean="0">
                                      <a:solidFill>
                                        <a:srgbClr val="00BC89"/>
                                      </a:solidFill>
                                      <a:latin typeface="Cambria Math" panose="02040503050406030204" pitchFamily="18" charset="0"/>
                                    </a:rPr>
                                  </m:ctrlPr>
                                </m:radPr>
                                <m:deg/>
                                <m:e>
                                  <m:r>
                                    <a:rPr lang="en-US" sz="1600" b="0" i="1" smtClean="0">
                                      <a:solidFill>
                                        <a:srgbClr val="00BC89"/>
                                      </a:solidFill>
                                      <a:latin typeface="Cambria Math" panose="02040503050406030204" pitchFamily="18" charset="0"/>
                                    </a:rPr>
                                    <m:t>7</m:t>
                                  </m:r>
                                </m:e>
                              </m:rad>
                            </m:oMath>
                          </a14:m>
                          <a:endParaRPr lang="en-US" sz="14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rgbClr val="00BC89"/>
                              </a:solidFill>
                              <a:latin typeface="Nunito" pitchFamily="2" charset="0"/>
                            </a:rPr>
                            <a:t>Correct answer</a:t>
                          </a:r>
                          <a:endParaRPr lang="en-GB" sz="1400" dirty="0">
                            <a:solidFill>
                              <a:srgbClr val="00BC89"/>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=5±2</m:t>
                              </m:r>
                              <m:rad>
                                <m:radPr>
                                  <m:degHide m:val="on"/>
                                  <m:ctrlPr>
                                    <a:rPr lang="en-US" sz="1600" b="0" i="1" smtClean="0">
                                      <a:solidFill>
                                        <a:schemeClr val="tx1"/>
                                      </a:solidFill>
                                      <a:latin typeface="Cambria Math" panose="02040503050406030204" pitchFamily="18" charset="0"/>
                                    </a:rPr>
                                  </m:ctrlPr>
                                </m:radPr>
                                <m:deg/>
                                <m:e>
                                  <m:r>
                                    <a:rPr lang="en-US" sz="1600" b="0" i="1" smtClean="0">
                                      <a:solidFill>
                                        <a:schemeClr val="tx1"/>
                                      </a:solidFill>
                                      <a:latin typeface="Cambria Math" panose="02040503050406030204" pitchFamily="18" charset="0"/>
                                    </a:rPr>
                                    <m:t>7</m:t>
                                  </m:r>
                                </m:e>
                              </m:rad>
                            </m:oMath>
                          </a14:m>
                          <a:endParaRPr lang="en-US"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pitchFamily="2" charset="0"/>
                            </a:rPr>
                            <a:t>Student used wrong sign in perfect square bracket</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371072237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0637"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0637"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89CD376D-0ADB-5BEA-67D6-24D4F87CBC79}"/>
              </a:ext>
            </a:extLst>
          </p:cNvPr>
          <p:cNvSpPr txBox="1"/>
          <p:nvPr/>
        </p:nvSpPr>
        <p:spPr>
          <a:xfrm>
            <a:off x="169849" y="378100"/>
            <a:ext cx="551281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Completing the Square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55415966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572F8BA9-8430-1C2C-9C0B-4E01D21003A2}"/>
                  </a:ext>
                </a:extLst>
              </p:cNvPr>
              <p:cNvGraphicFramePr/>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 Complete the square: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sSup>
                                <m:sSupPr>
                                  <m:ctrlPr>
                                    <a:rPr lang="en-US" sz="2300" b="0" i="1" u="none" strike="noStrike" cap="none" smtClean="0">
                                      <a:solidFill>
                                        <a:schemeClr val="dk1"/>
                                      </a:solidFill>
                                      <a:latin typeface="Cambria Math" panose="02040503050406030204" pitchFamily="18" charset="0"/>
                                      <a:cs typeface="Times New Roman"/>
                                      <a:sym typeface="Times New Roman"/>
                                    </a:rPr>
                                  </m:ctrlPr>
                                </m:sSupPr>
                                <m:e>
                                  <m:r>
                                    <a:rPr lang="en-US" sz="2300" b="0" i="1" u="none" strike="noStrike" cap="none" smtClean="0">
                                      <a:solidFill>
                                        <a:schemeClr val="dk1"/>
                                      </a:solidFill>
                                      <a:latin typeface="Cambria Math" panose="02040503050406030204" pitchFamily="18" charset="0"/>
                                      <a:cs typeface="Times New Roman"/>
                                      <a:sym typeface="Times New Roman"/>
                                    </a:rPr>
                                    <m:t>𝑥</m:t>
                                  </m:r>
                                </m:e>
                                <m:sup>
                                  <m:r>
                                    <a:rPr lang="en-US" sz="2300" b="0" i="1" u="none" strike="noStrike" cap="none" smtClean="0">
                                      <a:solidFill>
                                        <a:schemeClr val="dk1"/>
                                      </a:solidFill>
                                      <a:latin typeface="Cambria Math" panose="02040503050406030204" pitchFamily="18" charset="0"/>
                                      <a:cs typeface="Times New Roman"/>
                                      <a:sym typeface="Times New Roman"/>
                                    </a:rPr>
                                    <m:t>2</m:t>
                                  </m:r>
                                </m:sup>
                              </m:sSup>
                              <m:r>
                                <a:rPr lang="en-US" sz="2300" b="0" i="1" u="none" strike="noStrike" cap="none" smtClean="0">
                                  <a:solidFill>
                                    <a:schemeClr val="dk1"/>
                                  </a:solidFill>
                                  <a:latin typeface="Cambria Math" panose="02040503050406030204" pitchFamily="18" charset="0"/>
                                  <a:cs typeface="Times New Roman"/>
                                  <a:sym typeface="Times New Roman"/>
                                </a:rPr>
                                <m:t>+8</m:t>
                              </m:r>
                              <m:r>
                                <a:rPr lang="en-US" sz="2300" b="0" i="1" u="none" strike="noStrike" cap="none" smtClean="0">
                                  <a:solidFill>
                                    <a:schemeClr val="dk1"/>
                                  </a:solidFill>
                                  <a:latin typeface="Cambria Math" panose="02040503050406030204" pitchFamily="18" charset="0"/>
                                  <a:cs typeface="Times New Roman"/>
                                  <a:sym typeface="Times New Roman"/>
                                </a:rPr>
                                <m:t>𝑥</m:t>
                              </m:r>
                              <m:r>
                                <a:rPr lang="en-US" sz="2300" b="0" i="1" u="none" strike="noStrike" cap="none" smtClean="0">
                                  <a:solidFill>
                                    <a:schemeClr val="dk1"/>
                                  </a:solidFill>
                                  <a:latin typeface="Cambria Math" panose="02040503050406030204" pitchFamily="18" charset="0"/>
                                  <a:cs typeface="Times New Roman"/>
                                  <a:sym typeface="Times New Roman"/>
                                </a:rPr>
                                <m:t>+16</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572F8BA9-8430-1C2C-9C0B-4E01D21003A2}"/>
                  </a:ext>
                </a:extLst>
              </p:cNvPr>
              <p:cNvGraphicFramePr/>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1728170609"/>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US" sz="1600" b="0" i="1" smtClean="0">
                                  <a:solidFill>
                                    <a:schemeClr val="tx1"/>
                                  </a:solidFill>
                                  <a:latin typeface="Cambria Math" panose="02040503050406030204" pitchFamily="18" charset="0"/>
                                </a:rPr>
                                <m:t>𝑥</m:t>
                              </m:r>
                              <m:d>
                                <m:dPr>
                                  <m:ctrlPr>
                                    <a:rPr lang="en-US" sz="1600" b="0" i="1" smtClean="0">
                                      <a:solidFill>
                                        <a:schemeClr val="tx1"/>
                                      </a:solidFill>
                                      <a:latin typeface="Cambria Math" panose="02040503050406030204" pitchFamily="18" charset="0"/>
                                    </a:rPr>
                                  </m:ctrlPr>
                                </m:dPr>
                                <m:e>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+8</m:t>
                                  </m:r>
                                </m:e>
                              </m:d>
                              <m:r>
                                <a:rPr lang="en-US" sz="1600" b="0" i="1" smtClean="0">
                                  <a:solidFill>
                                    <a:schemeClr val="tx1"/>
                                  </a:solidFill>
                                  <a:latin typeface="Cambria Math" panose="02040503050406030204" pitchFamily="18" charset="0"/>
                                </a:rPr>
                                <m:t>+16</m:t>
                              </m:r>
                            </m:oMath>
                          </a14:m>
                          <a:endParaRPr lang="en-GB" sz="1400" dirty="0">
                            <a:solidFill>
                              <a:schemeClr val="tx1"/>
                            </a:solidFill>
                            <a:latin typeface="Nunito" pitchFamily="2" charset="0"/>
                          </a:endParaRPr>
                        </a:p>
                        <a:p>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sSup>
                                <m:sSupPr>
                                  <m:ctrlPr>
                                    <a:rPr lang="en-US" sz="1600" b="0" i="1" smtClean="0">
                                      <a:solidFill>
                                        <a:schemeClr val="tx1"/>
                                      </a:solidFill>
                                      <a:latin typeface="Cambria Math" panose="02040503050406030204" pitchFamily="18" charset="0"/>
                                    </a:rPr>
                                  </m:ctrlPr>
                                </m:sSupPr>
                                <m:e>
                                  <m:d>
                                    <m:dPr>
                                      <m:ctrlPr>
                                        <a:rPr lang="en-US" sz="1600" b="0" i="1" smtClean="0">
                                          <a:solidFill>
                                            <a:schemeClr val="tx1"/>
                                          </a:solidFill>
                                          <a:latin typeface="Cambria Math" panose="02040503050406030204" pitchFamily="18" charset="0"/>
                                        </a:rPr>
                                      </m:ctrlPr>
                                    </m:dPr>
                                    <m:e>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+4</m:t>
                                      </m:r>
                                    </m:e>
                                  </m:d>
                                </m:e>
                                <m:sup>
                                  <m:r>
                                    <a:rPr lang="en-US" sz="1600" b="0" i="1" smtClean="0">
                                      <a:solidFill>
                                        <a:schemeClr val="tx1"/>
                                      </a:solidFill>
                                      <a:latin typeface="Cambria Math" panose="02040503050406030204" pitchFamily="18" charset="0"/>
                                    </a:rPr>
                                    <m:t>2</m:t>
                                  </m:r>
                                </m:sup>
                              </m:sSup>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618342">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US" sz="1600" b="0" i="1" smtClean="0">
                                  <a:solidFill>
                                    <a:schemeClr val="tx1"/>
                                  </a:solidFill>
                                  <a:latin typeface="Cambria Math" panose="02040503050406030204" pitchFamily="18" charset="0"/>
                                </a:rPr>
                                <m:t>2(</m:t>
                              </m:r>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+4)</m:t>
                              </m:r>
                            </m:oMath>
                          </a14:m>
                          <a:endParaRPr lang="en-US"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pitchFamily="2" charset="0"/>
                            </a:rPr>
                            <a:t> </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sSup>
                                <m:sSupPr>
                                  <m:ctrlPr>
                                    <a:rPr lang="en-US" sz="1600" b="0" i="1" smtClean="0">
                                      <a:solidFill>
                                        <a:schemeClr val="tx1"/>
                                      </a:solidFill>
                                      <a:latin typeface="Cambria Math" panose="02040503050406030204" pitchFamily="18" charset="0"/>
                                    </a:rPr>
                                  </m:ctrlPr>
                                </m:sSupPr>
                                <m:e>
                                  <m:d>
                                    <m:dPr>
                                      <m:ctrlPr>
                                        <a:rPr lang="en-US" sz="1600" b="0" i="1" smtClean="0">
                                          <a:solidFill>
                                            <a:schemeClr val="tx1"/>
                                          </a:solidFill>
                                          <a:latin typeface="Cambria Math" panose="02040503050406030204" pitchFamily="18" charset="0"/>
                                        </a:rPr>
                                      </m:ctrlPr>
                                    </m:dPr>
                                    <m:e>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+4</m:t>
                                      </m:r>
                                    </m:e>
                                  </m:d>
                                </m:e>
                                <m:sup>
                                  <m:r>
                                    <a:rPr lang="en-US" sz="1600" b="0" i="1" smtClean="0">
                                      <a:solidFill>
                                        <a:schemeClr val="tx1"/>
                                      </a:solidFill>
                                      <a:latin typeface="Cambria Math" panose="02040503050406030204" pitchFamily="18" charset="0"/>
                                    </a:rPr>
                                    <m:t>2</m:t>
                                  </m:r>
                                </m:sup>
                              </m:sSup>
                              <m:r>
                                <a:rPr lang="en-US" sz="1600" b="0" i="1" smtClean="0">
                                  <a:solidFill>
                                    <a:schemeClr val="tx1"/>
                                  </a:solidFill>
                                  <a:latin typeface="Cambria Math" panose="02040503050406030204" pitchFamily="18" charset="0"/>
                                </a:rPr>
                                <m:t>+12</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1728170609"/>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7" r="-100337" b="-10382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7" r="-337" b="-103822"/>
                          </a:stretch>
                        </a:blipFill>
                      </a:tcPr>
                    </a:tc>
                    <a:extLst>
                      <a:ext uri="{0D108BD9-81ED-4DB2-BD59-A6C34878D82A}">
                        <a16:rowId xmlns:a16="http://schemas.microsoft.com/office/drawing/2014/main" val="692741909"/>
                      </a:ext>
                    </a:extLst>
                  </a:tr>
                  <a:tr h="975360">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98137" r="-100337" b="-124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98137" r="-337" b="-1242"/>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89CD376D-0ADB-5BEA-67D6-24D4F87CBC79}"/>
              </a:ext>
            </a:extLst>
          </p:cNvPr>
          <p:cNvSpPr txBox="1"/>
          <p:nvPr/>
        </p:nvSpPr>
        <p:spPr>
          <a:xfrm>
            <a:off x="169849" y="378100"/>
            <a:ext cx="551281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Completing the Square</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338695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572F8BA9-8430-1C2C-9C0B-4E01D21003A2}"/>
                  </a:ext>
                </a:extLst>
              </p:cNvPr>
              <p:cNvGraphicFramePr/>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2) Complete the square: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sSup>
                                <m:sSupPr>
                                  <m:ctrlPr>
                                    <a:rPr lang="en-US" sz="2300" b="0" i="1" u="none" strike="noStrike" cap="none" smtClean="0">
                                      <a:solidFill>
                                        <a:schemeClr val="dk1"/>
                                      </a:solidFill>
                                      <a:latin typeface="Cambria Math" panose="02040503050406030204" pitchFamily="18" charset="0"/>
                                      <a:cs typeface="Times New Roman"/>
                                      <a:sym typeface="Times New Roman"/>
                                    </a:rPr>
                                  </m:ctrlPr>
                                </m:sSupPr>
                                <m:e>
                                  <m:r>
                                    <a:rPr lang="en-US" sz="2300" b="0" i="1" u="none" strike="noStrike" cap="none" smtClean="0">
                                      <a:solidFill>
                                        <a:schemeClr val="dk1"/>
                                      </a:solidFill>
                                      <a:latin typeface="Cambria Math" panose="02040503050406030204" pitchFamily="18" charset="0"/>
                                      <a:cs typeface="Times New Roman"/>
                                      <a:sym typeface="Times New Roman"/>
                                    </a:rPr>
                                    <m:t>𝑥</m:t>
                                  </m:r>
                                </m:e>
                                <m:sup>
                                  <m:r>
                                    <a:rPr lang="en-US" sz="2300" b="0" i="1" u="none" strike="noStrike" cap="none" smtClean="0">
                                      <a:solidFill>
                                        <a:schemeClr val="dk1"/>
                                      </a:solidFill>
                                      <a:latin typeface="Cambria Math" panose="02040503050406030204" pitchFamily="18" charset="0"/>
                                      <a:cs typeface="Times New Roman"/>
                                      <a:sym typeface="Times New Roman"/>
                                    </a:rPr>
                                    <m:t>2</m:t>
                                  </m:r>
                                </m:sup>
                              </m:sSup>
                              <m:r>
                                <a:rPr lang="en-US" sz="2300" b="0" i="1" u="none" strike="noStrike" cap="none" smtClean="0">
                                  <a:solidFill>
                                    <a:schemeClr val="dk1"/>
                                  </a:solidFill>
                                  <a:latin typeface="Cambria Math" panose="02040503050406030204" pitchFamily="18" charset="0"/>
                                  <a:cs typeface="Times New Roman"/>
                                  <a:sym typeface="Times New Roman"/>
                                </a:rPr>
                                <m:t>−10</m:t>
                              </m:r>
                              <m:r>
                                <a:rPr lang="en-US" sz="2300" b="0" i="1" u="none" strike="noStrike" cap="none" smtClean="0">
                                  <a:solidFill>
                                    <a:schemeClr val="dk1"/>
                                  </a:solidFill>
                                  <a:latin typeface="Cambria Math" panose="02040503050406030204" pitchFamily="18" charset="0"/>
                                  <a:cs typeface="Times New Roman"/>
                                  <a:sym typeface="Times New Roman"/>
                                </a:rPr>
                                <m:t>𝑥</m:t>
                              </m:r>
                              <m:r>
                                <a:rPr lang="en-US" sz="2300" b="0" i="1" u="none" strike="noStrike" cap="none" smtClean="0">
                                  <a:solidFill>
                                    <a:schemeClr val="dk1"/>
                                  </a:solidFill>
                                  <a:latin typeface="Cambria Math" panose="02040503050406030204" pitchFamily="18" charset="0"/>
                                  <a:cs typeface="Times New Roman"/>
                                  <a:sym typeface="Times New Roman"/>
                                </a:rPr>
                                <m:t>+25</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572F8BA9-8430-1C2C-9C0B-4E01D21003A2}"/>
                  </a:ext>
                </a:extLst>
              </p:cNvPr>
              <p:cNvGraphicFramePr/>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53350946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sSup>
                                <m:sSupPr>
                                  <m:ctrlPr>
                                    <a:rPr lang="en-US" sz="1600" b="0" i="1" smtClean="0">
                                      <a:solidFill>
                                        <a:schemeClr val="tx1"/>
                                      </a:solidFill>
                                      <a:latin typeface="Cambria Math" panose="02040503050406030204" pitchFamily="18" charset="0"/>
                                    </a:rPr>
                                  </m:ctrlPr>
                                </m:sSupPr>
                                <m:e>
                                  <m:d>
                                    <m:dPr>
                                      <m:ctrlPr>
                                        <a:rPr lang="en-US" sz="1600" b="0" i="1" smtClean="0">
                                          <a:solidFill>
                                            <a:schemeClr val="tx1"/>
                                          </a:solidFill>
                                          <a:latin typeface="Cambria Math" panose="02040503050406030204" pitchFamily="18" charset="0"/>
                                        </a:rPr>
                                      </m:ctrlPr>
                                    </m:dPr>
                                    <m:e>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−5</m:t>
                                      </m:r>
                                    </m:e>
                                  </m:d>
                                </m:e>
                                <m:sup>
                                  <m:r>
                                    <a:rPr lang="en-US" sz="1600" b="0" i="1" smtClean="0">
                                      <a:solidFill>
                                        <a:schemeClr val="tx1"/>
                                      </a:solidFill>
                                      <a:latin typeface="Cambria Math" panose="02040503050406030204" pitchFamily="18" charset="0"/>
                                    </a:rPr>
                                    <m:t>2</m:t>
                                  </m:r>
                                </m:sup>
                              </m:sSup>
                              <m:r>
                                <a:rPr lang="en-US" sz="1600" b="0" i="1" smtClean="0">
                                  <a:solidFill>
                                    <a:schemeClr val="tx1"/>
                                  </a:solidFill>
                                  <a:latin typeface="Cambria Math" panose="02040503050406030204" pitchFamily="18" charset="0"/>
                                </a:rPr>
                                <m:t>+20</m:t>
                              </m:r>
                            </m:oMath>
                          </a14:m>
                          <a:endParaRPr lang="en-GB" sz="1400" dirty="0">
                            <a:solidFill>
                              <a:schemeClr val="tx1"/>
                            </a:solidFill>
                            <a:latin typeface="Nunito" pitchFamily="2" charset="0"/>
                          </a:endParaRPr>
                        </a:p>
                        <a:p>
                          <a:r>
                            <a:rPr lang="en-US" sz="1400" dirty="0">
                              <a:solidFill>
                                <a:schemeClr val="tx1"/>
                              </a:solidFill>
                              <a:latin typeface="Nunito" pitchFamily="2" charset="0"/>
                            </a:rPr>
                            <a:t> </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a:t>
                          </a:r>
                          <a:r>
                            <a:rPr lang="en-GB" sz="1600" baseline="0" dirty="0">
                              <a:solidFill>
                                <a:schemeClr val="tx1"/>
                              </a:solidFill>
                              <a:latin typeface="Nunito" pitchFamily="2" charset="0"/>
                            </a:rPr>
                            <a:t> </a:t>
                          </a:r>
                          <a14:m>
                            <m:oMath xmlns:m="http://schemas.openxmlformats.org/officeDocument/2006/math">
                              <m:r>
                                <a:rPr lang="en-US" sz="1600" b="0" i="1" baseline="0" smtClean="0">
                                  <a:solidFill>
                                    <a:schemeClr val="tx1"/>
                                  </a:solidFill>
                                  <a:latin typeface="Cambria Math" panose="02040503050406030204" pitchFamily="18" charset="0"/>
                                </a:rPr>
                                <m:t>𝑥</m:t>
                              </m:r>
                              <m:d>
                                <m:dPr>
                                  <m:ctrlPr>
                                    <a:rPr lang="en-US" sz="1600" b="0" i="1" baseline="0" smtClean="0">
                                      <a:solidFill>
                                        <a:schemeClr val="tx1"/>
                                      </a:solidFill>
                                      <a:latin typeface="Cambria Math" panose="02040503050406030204" pitchFamily="18" charset="0"/>
                                    </a:rPr>
                                  </m:ctrlPr>
                                </m:dPr>
                                <m:e>
                                  <m:r>
                                    <a:rPr lang="en-US" sz="1600" b="0" i="1" baseline="0" smtClean="0">
                                      <a:solidFill>
                                        <a:schemeClr val="tx1"/>
                                      </a:solidFill>
                                      <a:latin typeface="Cambria Math" panose="02040503050406030204" pitchFamily="18" charset="0"/>
                                    </a:rPr>
                                    <m:t>𝑥</m:t>
                                  </m:r>
                                  <m:r>
                                    <a:rPr lang="en-US" sz="1600" b="0" i="1" baseline="0" smtClean="0">
                                      <a:solidFill>
                                        <a:schemeClr val="tx1"/>
                                      </a:solidFill>
                                      <a:latin typeface="Cambria Math" panose="02040503050406030204" pitchFamily="18" charset="0"/>
                                    </a:rPr>
                                    <m:t>−10</m:t>
                                  </m:r>
                                </m:e>
                              </m:d>
                              <m:r>
                                <a:rPr lang="en-US" sz="1600" b="0" i="1" baseline="0" smtClean="0">
                                  <a:solidFill>
                                    <a:schemeClr val="tx1"/>
                                  </a:solidFill>
                                  <a:latin typeface="Cambria Math" panose="02040503050406030204" pitchFamily="18" charset="0"/>
                                </a:rPr>
                                <m:t>+25</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US" sz="1600" b="0" i="1" smtClean="0">
                                  <a:solidFill>
                                    <a:schemeClr val="tx1"/>
                                  </a:solidFill>
                                  <a:latin typeface="Cambria Math" panose="02040503050406030204" pitchFamily="18" charset="0"/>
                                </a:rPr>
                                <m:t>(</m:t>
                              </m:r>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+5)(</m:t>
                              </m:r>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+5)</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pitchFamily="2" charset="0"/>
                            </a:rPr>
                            <a:t> </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sSup>
                                <m:sSupPr>
                                  <m:ctrlPr>
                                    <a:rPr lang="en-US" sz="1600" b="0" i="1" smtClean="0">
                                      <a:solidFill>
                                        <a:schemeClr val="tx1"/>
                                      </a:solidFill>
                                      <a:latin typeface="Cambria Math" panose="02040503050406030204" pitchFamily="18" charset="0"/>
                                    </a:rPr>
                                  </m:ctrlPr>
                                </m:sSupPr>
                                <m:e>
                                  <m:d>
                                    <m:dPr>
                                      <m:ctrlPr>
                                        <a:rPr lang="en-US" sz="1600" b="0" i="1" smtClean="0">
                                          <a:solidFill>
                                            <a:schemeClr val="tx1"/>
                                          </a:solidFill>
                                          <a:latin typeface="Cambria Math" panose="02040503050406030204" pitchFamily="18" charset="0"/>
                                        </a:rPr>
                                      </m:ctrlPr>
                                    </m:dPr>
                                    <m:e>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−5</m:t>
                                      </m:r>
                                    </m:e>
                                  </m:d>
                                </m:e>
                                <m:sup>
                                  <m:r>
                                    <a:rPr lang="en-US" sz="1600" b="0" i="1" smtClean="0">
                                      <a:solidFill>
                                        <a:schemeClr val="tx1"/>
                                      </a:solidFill>
                                      <a:latin typeface="Cambria Math" panose="02040503050406030204" pitchFamily="18" charset="0"/>
                                    </a:rPr>
                                    <m:t>2</m:t>
                                  </m:r>
                                </m:sup>
                              </m:sSup>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pitchFamily="2" charset="0"/>
                            </a:rPr>
                            <a:t> </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53350946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89CD376D-0ADB-5BEA-67D6-24D4F87CBC79}"/>
              </a:ext>
            </a:extLst>
          </p:cNvPr>
          <p:cNvSpPr txBox="1"/>
          <p:nvPr/>
        </p:nvSpPr>
        <p:spPr>
          <a:xfrm>
            <a:off x="169849" y="378100"/>
            <a:ext cx="551281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Completing the Square</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9010093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572F8BA9-8430-1C2C-9C0B-4E01D21003A2}"/>
                  </a:ext>
                </a:extLst>
              </p:cNvPr>
              <p:cNvGraphicFramePr/>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3) Complete the square: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sSup>
                                <m:sSupPr>
                                  <m:ctrlPr>
                                    <a:rPr lang="en-US" sz="2300" b="0" i="1" u="none" strike="noStrike" cap="none" smtClean="0">
                                      <a:solidFill>
                                        <a:schemeClr val="dk1"/>
                                      </a:solidFill>
                                      <a:latin typeface="Cambria Math" panose="02040503050406030204" pitchFamily="18" charset="0"/>
                                      <a:cs typeface="Times New Roman"/>
                                      <a:sym typeface="Times New Roman"/>
                                    </a:rPr>
                                  </m:ctrlPr>
                                </m:sSupPr>
                                <m:e>
                                  <m:r>
                                    <a:rPr lang="en-US" sz="2300" b="0" i="1" u="none" strike="noStrike" cap="none" smtClean="0">
                                      <a:solidFill>
                                        <a:schemeClr val="dk1"/>
                                      </a:solidFill>
                                      <a:latin typeface="Cambria Math" panose="02040503050406030204" pitchFamily="18" charset="0"/>
                                      <a:cs typeface="Times New Roman"/>
                                      <a:sym typeface="Times New Roman"/>
                                    </a:rPr>
                                    <m:t>𝑥</m:t>
                                  </m:r>
                                </m:e>
                                <m:sup>
                                  <m:r>
                                    <a:rPr lang="en-US" sz="2300" b="0" i="1" u="none" strike="noStrike" cap="none" smtClean="0">
                                      <a:solidFill>
                                        <a:schemeClr val="dk1"/>
                                      </a:solidFill>
                                      <a:latin typeface="Cambria Math" panose="02040503050406030204" pitchFamily="18" charset="0"/>
                                      <a:cs typeface="Times New Roman"/>
                                      <a:sym typeface="Times New Roman"/>
                                    </a:rPr>
                                    <m:t>2</m:t>
                                  </m:r>
                                </m:sup>
                              </m:sSup>
                              <m:r>
                                <a:rPr lang="en-US" sz="2300" b="0" i="1" u="none" strike="noStrike" cap="none" smtClean="0">
                                  <a:solidFill>
                                    <a:schemeClr val="dk1"/>
                                  </a:solidFill>
                                  <a:latin typeface="Cambria Math" panose="02040503050406030204" pitchFamily="18" charset="0"/>
                                  <a:cs typeface="Times New Roman"/>
                                  <a:sym typeface="Times New Roman"/>
                                </a:rPr>
                                <m:t>−6</m:t>
                              </m:r>
                              <m:r>
                                <a:rPr lang="en-US" sz="2300" b="0" i="1" u="none" strike="noStrike" cap="none" smtClean="0">
                                  <a:solidFill>
                                    <a:schemeClr val="dk1"/>
                                  </a:solidFill>
                                  <a:latin typeface="Cambria Math" panose="02040503050406030204" pitchFamily="18" charset="0"/>
                                  <a:cs typeface="Times New Roman"/>
                                  <a:sym typeface="Times New Roman"/>
                                </a:rPr>
                                <m:t>𝑥</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572F8BA9-8430-1C2C-9C0B-4E01D21003A2}"/>
                  </a:ext>
                </a:extLst>
              </p:cNvPr>
              <p:cNvGraphicFramePr/>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3401279581"/>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sSup>
                                <m:sSupPr>
                                  <m:ctrlPr>
                                    <a:rPr lang="en-US" sz="1600" b="0" i="1" smtClean="0">
                                      <a:solidFill>
                                        <a:schemeClr val="tx1"/>
                                      </a:solidFill>
                                      <a:latin typeface="Cambria Math" panose="02040503050406030204" pitchFamily="18" charset="0"/>
                                    </a:rPr>
                                  </m:ctrlPr>
                                </m:sSupPr>
                                <m:e>
                                  <m:d>
                                    <m:dPr>
                                      <m:ctrlPr>
                                        <a:rPr lang="en-US" sz="1600" b="0" i="1" smtClean="0">
                                          <a:solidFill>
                                            <a:schemeClr val="tx1"/>
                                          </a:solidFill>
                                          <a:latin typeface="Cambria Math" panose="02040503050406030204" pitchFamily="18" charset="0"/>
                                        </a:rPr>
                                      </m:ctrlPr>
                                    </m:dPr>
                                    <m:e>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−3</m:t>
                                      </m:r>
                                    </m:e>
                                  </m:d>
                                </m:e>
                                <m:sup>
                                  <m:r>
                                    <a:rPr lang="en-US" sz="1600" b="0" i="1" smtClean="0">
                                      <a:solidFill>
                                        <a:schemeClr val="tx1"/>
                                      </a:solidFill>
                                      <a:latin typeface="Cambria Math" panose="02040503050406030204" pitchFamily="18" charset="0"/>
                                    </a:rPr>
                                    <m:t>2</m:t>
                                  </m:r>
                                </m:sup>
                              </m:sSup>
                              <m:r>
                                <a:rPr lang="en-US" sz="1600" b="0" i="1" smtClean="0">
                                  <a:solidFill>
                                    <a:schemeClr val="tx1"/>
                                  </a:solidFill>
                                  <a:latin typeface="Cambria Math" panose="02040503050406030204" pitchFamily="18" charset="0"/>
                                </a:rPr>
                                <m:t>+9</m:t>
                              </m:r>
                            </m:oMath>
                          </a14:m>
                          <a:endParaRPr lang="en-GB" sz="1400" dirty="0">
                            <a:solidFill>
                              <a:schemeClr val="tx1"/>
                            </a:solidFill>
                            <a:latin typeface="Nunito" pitchFamily="2" charset="0"/>
                          </a:endParaRPr>
                        </a:p>
                        <a:p>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a:t>
                          </a:r>
                          <a:r>
                            <a:rPr lang="en-GB" sz="1600" baseline="0" dirty="0">
                              <a:solidFill>
                                <a:schemeClr val="tx1"/>
                              </a:solidFill>
                              <a:latin typeface="Nunito" pitchFamily="2" charset="0"/>
                            </a:rPr>
                            <a:t> </a:t>
                          </a:r>
                          <a14:m>
                            <m:oMath xmlns:m="http://schemas.openxmlformats.org/officeDocument/2006/math">
                              <m:r>
                                <a:rPr lang="en-US" sz="1600" b="0" i="1" baseline="0" smtClean="0">
                                  <a:solidFill>
                                    <a:schemeClr val="tx1"/>
                                  </a:solidFill>
                                  <a:latin typeface="Cambria Math" panose="02040503050406030204" pitchFamily="18" charset="0"/>
                                </a:rPr>
                                <m:t>𝑥</m:t>
                              </m:r>
                              <m:r>
                                <a:rPr lang="en-US" sz="1600" b="0" i="1" baseline="0" smtClean="0">
                                  <a:solidFill>
                                    <a:schemeClr val="tx1"/>
                                  </a:solidFill>
                                  <a:latin typeface="Cambria Math" panose="02040503050406030204" pitchFamily="18" charset="0"/>
                                </a:rPr>
                                <m:t>(</m:t>
                              </m:r>
                              <m:r>
                                <a:rPr lang="en-US" sz="1600" b="0" i="1" baseline="0" smtClean="0">
                                  <a:solidFill>
                                    <a:schemeClr val="tx1"/>
                                  </a:solidFill>
                                  <a:latin typeface="Cambria Math" panose="02040503050406030204" pitchFamily="18" charset="0"/>
                                </a:rPr>
                                <m:t>𝑥</m:t>
                              </m:r>
                              <m:r>
                                <a:rPr lang="en-US" sz="1600" b="0" i="1" baseline="0" smtClean="0">
                                  <a:solidFill>
                                    <a:schemeClr val="tx1"/>
                                  </a:solidFill>
                                  <a:latin typeface="Cambria Math" panose="02040503050406030204" pitchFamily="18" charset="0"/>
                                </a:rPr>
                                <m:t>−6)</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sSup>
                                <m:sSupPr>
                                  <m:ctrlPr>
                                    <a:rPr lang="en-US" sz="1600" b="0" i="1" smtClean="0">
                                      <a:solidFill>
                                        <a:schemeClr val="tx1"/>
                                      </a:solidFill>
                                      <a:latin typeface="Cambria Math" panose="02040503050406030204" pitchFamily="18" charset="0"/>
                                    </a:rPr>
                                  </m:ctrlPr>
                                </m:sSupPr>
                                <m:e>
                                  <m:d>
                                    <m:dPr>
                                      <m:ctrlPr>
                                        <a:rPr lang="en-US" sz="1600" b="0" i="1" smtClean="0">
                                          <a:solidFill>
                                            <a:schemeClr val="tx1"/>
                                          </a:solidFill>
                                          <a:latin typeface="Cambria Math" panose="02040503050406030204" pitchFamily="18" charset="0"/>
                                        </a:rPr>
                                      </m:ctrlPr>
                                    </m:dPr>
                                    <m:e>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−3</m:t>
                                      </m:r>
                                    </m:e>
                                  </m:d>
                                </m:e>
                                <m:sup>
                                  <m:r>
                                    <a:rPr lang="en-US" sz="1600" b="0" i="1" smtClean="0">
                                      <a:solidFill>
                                        <a:schemeClr val="tx1"/>
                                      </a:solidFill>
                                      <a:latin typeface="Cambria Math" panose="02040503050406030204" pitchFamily="18" charset="0"/>
                                    </a:rPr>
                                    <m:t>2</m:t>
                                  </m:r>
                                </m:sup>
                              </m:sSup>
                              <m:r>
                                <a:rPr lang="en-US" sz="1600" b="0" i="1" smtClean="0">
                                  <a:solidFill>
                                    <a:schemeClr val="tx1"/>
                                  </a:solidFill>
                                  <a:latin typeface="Cambria Math" panose="02040503050406030204" pitchFamily="18" charset="0"/>
                                </a:rPr>
                                <m:t>−9</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pitchFamily="2" charset="0"/>
                            </a:rPr>
                            <a:t> </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sSup>
                                <m:sSupPr>
                                  <m:ctrlPr>
                                    <a:rPr lang="en-US" sz="1600" b="0" i="1" smtClean="0">
                                      <a:solidFill>
                                        <a:schemeClr val="tx1"/>
                                      </a:solidFill>
                                      <a:latin typeface="Cambria Math" panose="02040503050406030204" pitchFamily="18" charset="0"/>
                                    </a:rPr>
                                  </m:ctrlPr>
                                </m:sSupPr>
                                <m:e>
                                  <m:d>
                                    <m:dPr>
                                      <m:ctrlPr>
                                        <a:rPr lang="en-US" sz="1600" b="0" i="1" smtClean="0">
                                          <a:solidFill>
                                            <a:schemeClr val="tx1"/>
                                          </a:solidFill>
                                          <a:latin typeface="Cambria Math" panose="02040503050406030204" pitchFamily="18" charset="0"/>
                                        </a:rPr>
                                      </m:ctrlPr>
                                    </m:dPr>
                                    <m:e>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−3</m:t>
                                      </m:r>
                                    </m:e>
                                  </m:d>
                                </m:e>
                                <m:sup>
                                  <m:r>
                                    <a:rPr lang="en-US" sz="1600" b="0" i="1" smtClean="0">
                                      <a:solidFill>
                                        <a:schemeClr val="tx1"/>
                                      </a:solidFill>
                                      <a:latin typeface="Cambria Math" panose="02040503050406030204" pitchFamily="18" charset="0"/>
                                    </a:rPr>
                                    <m:t>2</m:t>
                                  </m:r>
                                </m:sup>
                              </m:sSup>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pitchFamily="2" charset="0"/>
                            </a:rPr>
                            <a:t> </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3401279581"/>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89CD376D-0ADB-5BEA-67D6-24D4F87CBC79}"/>
              </a:ext>
            </a:extLst>
          </p:cNvPr>
          <p:cNvSpPr txBox="1"/>
          <p:nvPr/>
        </p:nvSpPr>
        <p:spPr>
          <a:xfrm>
            <a:off x="169849" y="378100"/>
            <a:ext cx="551281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Completing the Square</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5382225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572F8BA9-8430-1C2C-9C0B-4E01D21003A2}"/>
                  </a:ext>
                </a:extLst>
              </p:cNvPr>
              <p:cNvGraphicFramePr/>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4) Complete the square: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sSup>
                                <m:sSupPr>
                                  <m:ctrlPr>
                                    <a:rPr lang="en-US" sz="2300" b="0" i="1" u="none" strike="noStrike" cap="none" smtClean="0">
                                      <a:solidFill>
                                        <a:schemeClr val="dk1"/>
                                      </a:solidFill>
                                      <a:latin typeface="Cambria Math" panose="02040503050406030204" pitchFamily="18" charset="0"/>
                                      <a:cs typeface="Times New Roman"/>
                                      <a:sym typeface="Times New Roman"/>
                                    </a:rPr>
                                  </m:ctrlPr>
                                </m:sSupPr>
                                <m:e>
                                  <m:r>
                                    <a:rPr lang="en-US" sz="2300" b="0" i="1" u="none" strike="noStrike" cap="none" smtClean="0">
                                      <a:solidFill>
                                        <a:schemeClr val="dk1"/>
                                      </a:solidFill>
                                      <a:latin typeface="Cambria Math" panose="02040503050406030204" pitchFamily="18" charset="0"/>
                                      <a:cs typeface="Times New Roman"/>
                                      <a:sym typeface="Times New Roman"/>
                                    </a:rPr>
                                    <m:t>𝑥</m:t>
                                  </m:r>
                                </m:e>
                                <m:sup>
                                  <m:r>
                                    <a:rPr lang="en-US" sz="2300" b="0" i="1" u="none" strike="noStrike" cap="none" smtClean="0">
                                      <a:solidFill>
                                        <a:schemeClr val="dk1"/>
                                      </a:solidFill>
                                      <a:latin typeface="Cambria Math" panose="02040503050406030204" pitchFamily="18" charset="0"/>
                                      <a:cs typeface="Times New Roman"/>
                                      <a:sym typeface="Times New Roman"/>
                                    </a:rPr>
                                    <m:t>2</m:t>
                                  </m:r>
                                </m:sup>
                              </m:sSup>
                              <m:r>
                                <a:rPr lang="en-US" sz="2300" b="0" i="1" u="none" strike="noStrike" cap="none" smtClean="0">
                                  <a:solidFill>
                                    <a:schemeClr val="dk1"/>
                                  </a:solidFill>
                                  <a:latin typeface="Cambria Math" panose="02040503050406030204" pitchFamily="18" charset="0"/>
                                  <a:cs typeface="Times New Roman"/>
                                  <a:sym typeface="Times New Roman"/>
                                </a:rPr>
                                <m:t>+</m:t>
                              </m:r>
                              <m:r>
                                <a:rPr lang="en-US" sz="2300" b="0" i="1" u="none" strike="noStrike" cap="none" smtClean="0">
                                  <a:solidFill>
                                    <a:schemeClr val="dk1"/>
                                  </a:solidFill>
                                  <a:latin typeface="Cambria Math" panose="02040503050406030204" pitchFamily="18" charset="0"/>
                                  <a:cs typeface="Times New Roman"/>
                                  <a:sym typeface="Times New Roman"/>
                                </a:rPr>
                                <m:t>𝑥</m:t>
                              </m:r>
                              <m:r>
                                <a:rPr lang="en-US" sz="2300" b="0" i="1" u="none" strike="noStrike" cap="none" smtClean="0">
                                  <a:solidFill>
                                    <a:schemeClr val="dk1"/>
                                  </a:solidFill>
                                  <a:latin typeface="Cambria Math" panose="02040503050406030204" pitchFamily="18" charset="0"/>
                                  <a:cs typeface="Times New Roman"/>
                                  <a:sym typeface="Times New Roman"/>
                                </a:rPr>
                                <m:t>+1</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572F8BA9-8430-1C2C-9C0B-4E01D21003A2}"/>
                  </a:ext>
                </a:extLst>
              </p:cNvPr>
              <p:cNvGraphicFramePr/>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263051119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sSup>
                                <m:sSupPr>
                                  <m:ctrlPr>
                                    <a:rPr lang="en-US" sz="1600" b="0" i="1" smtClean="0">
                                      <a:solidFill>
                                        <a:schemeClr val="tx1"/>
                                      </a:solidFill>
                                      <a:latin typeface="Cambria Math" panose="02040503050406030204" pitchFamily="18" charset="0"/>
                                    </a:rPr>
                                  </m:ctrlPr>
                                </m:sSupPr>
                                <m:e>
                                  <m:d>
                                    <m:dPr>
                                      <m:ctrlPr>
                                        <a:rPr lang="en-US" sz="1600" b="0" i="1" smtClean="0">
                                          <a:solidFill>
                                            <a:schemeClr val="tx1"/>
                                          </a:solidFill>
                                          <a:latin typeface="Cambria Math" panose="02040503050406030204" pitchFamily="18" charset="0"/>
                                        </a:rPr>
                                      </m:ctrlPr>
                                    </m:dPr>
                                    <m:e>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m:t>
                                      </m:r>
                                      <m:f>
                                        <m:fPr>
                                          <m:ctrlPr>
                                            <a:rPr lang="en-US" sz="1600" b="0" i="1" smtClean="0">
                                              <a:solidFill>
                                                <a:schemeClr val="tx1"/>
                                              </a:solidFill>
                                              <a:latin typeface="Cambria Math" panose="02040503050406030204" pitchFamily="18" charset="0"/>
                                            </a:rPr>
                                          </m:ctrlPr>
                                        </m:fPr>
                                        <m:num>
                                          <m:r>
                                            <a:rPr lang="en-US" sz="1600" b="0" i="1" smtClean="0">
                                              <a:solidFill>
                                                <a:schemeClr val="tx1"/>
                                              </a:solidFill>
                                              <a:latin typeface="Cambria Math" panose="02040503050406030204" pitchFamily="18" charset="0"/>
                                            </a:rPr>
                                            <m:t>1</m:t>
                                          </m:r>
                                        </m:num>
                                        <m:den>
                                          <m:r>
                                            <a:rPr lang="en-US" sz="1600" b="0" i="1" smtClean="0">
                                              <a:solidFill>
                                                <a:schemeClr val="tx1"/>
                                              </a:solidFill>
                                              <a:latin typeface="Cambria Math" panose="02040503050406030204" pitchFamily="18" charset="0"/>
                                            </a:rPr>
                                            <m:t>2</m:t>
                                          </m:r>
                                        </m:den>
                                      </m:f>
                                    </m:e>
                                  </m:d>
                                </m:e>
                                <m:sup>
                                  <m:r>
                                    <a:rPr lang="en-US" sz="1600" b="0" i="1" smtClean="0">
                                      <a:solidFill>
                                        <a:schemeClr val="tx1"/>
                                      </a:solidFill>
                                      <a:latin typeface="Cambria Math" panose="02040503050406030204" pitchFamily="18" charset="0"/>
                                    </a:rPr>
                                    <m:t>2</m:t>
                                  </m:r>
                                </m:sup>
                              </m:sSup>
                              <m:r>
                                <a:rPr lang="en-US" sz="1600" b="0" i="1" smtClean="0">
                                  <a:solidFill>
                                    <a:schemeClr val="tx1"/>
                                  </a:solidFill>
                                  <a:latin typeface="Cambria Math" panose="02040503050406030204" pitchFamily="18" charset="0"/>
                                </a:rPr>
                                <m:t>+</m:t>
                              </m:r>
                              <m:f>
                                <m:fPr>
                                  <m:ctrlPr>
                                    <a:rPr lang="en-US" sz="1600" b="0" i="1" smtClean="0">
                                      <a:solidFill>
                                        <a:schemeClr val="tx1"/>
                                      </a:solidFill>
                                      <a:latin typeface="Cambria Math" panose="02040503050406030204" pitchFamily="18" charset="0"/>
                                    </a:rPr>
                                  </m:ctrlPr>
                                </m:fPr>
                                <m:num>
                                  <m:r>
                                    <a:rPr lang="en-US" sz="1600" b="0" i="1" smtClean="0">
                                      <a:solidFill>
                                        <a:schemeClr val="tx1"/>
                                      </a:solidFill>
                                      <a:latin typeface="Cambria Math" panose="02040503050406030204" pitchFamily="18" charset="0"/>
                                    </a:rPr>
                                    <m:t>3</m:t>
                                  </m:r>
                                </m:num>
                                <m:den>
                                  <m:r>
                                    <a:rPr lang="en-US" sz="1600" b="0" i="1" smtClean="0">
                                      <a:solidFill>
                                        <a:schemeClr val="tx1"/>
                                      </a:solidFill>
                                      <a:latin typeface="Cambria Math" panose="02040503050406030204" pitchFamily="18" charset="0"/>
                                    </a:rPr>
                                    <m:t>4</m:t>
                                  </m:r>
                                </m:den>
                              </m:f>
                            </m:oMath>
                          </a14:m>
                          <a:endParaRPr lang="en-GB" sz="1400" dirty="0">
                            <a:solidFill>
                              <a:schemeClr val="tx1"/>
                            </a:solidFill>
                            <a:latin typeface="Nunito" pitchFamily="2" charset="0"/>
                          </a:endParaRPr>
                        </a:p>
                        <a:p>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a:t>
                          </a:r>
                          <a:r>
                            <a:rPr lang="en-GB" sz="1600" baseline="0" dirty="0">
                              <a:solidFill>
                                <a:schemeClr val="tx1"/>
                              </a:solidFill>
                              <a:latin typeface="Nunito" pitchFamily="2" charset="0"/>
                            </a:rPr>
                            <a:t> </a:t>
                          </a:r>
                          <a14:m>
                            <m:oMath xmlns:m="http://schemas.openxmlformats.org/officeDocument/2006/math">
                              <m:r>
                                <a:rPr lang="en-US" sz="1600" b="0" i="1" baseline="0" smtClean="0">
                                  <a:solidFill>
                                    <a:schemeClr val="tx1"/>
                                  </a:solidFill>
                                  <a:latin typeface="Cambria Math" panose="02040503050406030204" pitchFamily="18" charset="0"/>
                                </a:rPr>
                                <m:t>𝑥</m:t>
                              </m:r>
                              <m:d>
                                <m:dPr>
                                  <m:ctrlPr>
                                    <a:rPr lang="en-US" sz="1600" b="0" i="1" baseline="0" smtClean="0">
                                      <a:solidFill>
                                        <a:schemeClr val="tx1"/>
                                      </a:solidFill>
                                      <a:latin typeface="Cambria Math" panose="02040503050406030204" pitchFamily="18" charset="0"/>
                                    </a:rPr>
                                  </m:ctrlPr>
                                </m:dPr>
                                <m:e>
                                  <m:r>
                                    <a:rPr lang="en-US" sz="1600" b="0" i="1" baseline="0" smtClean="0">
                                      <a:solidFill>
                                        <a:schemeClr val="tx1"/>
                                      </a:solidFill>
                                      <a:latin typeface="Cambria Math" panose="02040503050406030204" pitchFamily="18" charset="0"/>
                                    </a:rPr>
                                    <m:t>𝑥</m:t>
                                  </m:r>
                                  <m:r>
                                    <a:rPr lang="en-US" sz="1600" b="0" i="1" baseline="0" smtClean="0">
                                      <a:solidFill>
                                        <a:schemeClr val="tx1"/>
                                      </a:solidFill>
                                      <a:latin typeface="Cambria Math" panose="02040503050406030204" pitchFamily="18" charset="0"/>
                                    </a:rPr>
                                    <m:t>+1</m:t>
                                  </m:r>
                                </m:e>
                              </m:d>
                              <m:r>
                                <a:rPr lang="en-US" sz="1600" b="0" i="1" baseline="0" smtClean="0">
                                  <a:solidFill>
                                    <a:schemeClr val="tx1"/>
                                  </a:solidFill>
                                  <a:latin typeface="Cambria Math" panose="02040503050406030204" pitchFamily="18" charset="0"/>
                                </a:rPr>
                                <m:t>+1</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sSup>
                                <m:sSupPr>
                                  <m:ctrlPr>
                                    <a:rPr lang="en-US" sz="1600" b="0" i="1" smtClean="0">
                                      <a:solidFill>
                                        <a:schemeClr val="tx1"/>
                                      </a:solidFill>
                                      <a:latin typeface="Cambria Math" panose="02040503050406030204" pitchFamily="18" charset="0"/>
                                    </a:rPr>
                                  </m:ctrlPr>
                                </m:sSupPr>
                                <m:e>
                                  <m:d>
                                    <m:dPr>
                                      <m:ctrlPr>
                                        <a:rPr lang="en-US" sz="1600" b="0" i="1" smtClean="0">
                                          <a:solidFill>
                                            <a:schemeClr val="tx1"/>
                                          </a:solidFill>
                                          <a:latin typeface="Cambria Math" panose="02040503050406030204" pitchFamily="18" charset="0"/>
                                        </a:rPr>
                                      </m:ctrlPr>
                                    </m:dPr>
                                    <m:e>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m:t>
                                      </m:r>
                                      <m:f>
                                        <m:fPr>
                                          <m:ctrlPr>
                                            <a:rPr lang="en-US" sz="1600" b="0" i="1" smtClean="0">
                                              <a:solidFill>
                                                <a:schemeClr val="tx1"/>
                                              </a:solidFill>
                                              <a:latin typeface="Cambria Math" panose="02040503050406030204" pitchFamily="18" charset="0"/>
                                            </a:rPr>
                                          </m:ctrlPr>
                                        </m:fPr>
                                        <m:num>
                                          <m:r>
                                            <a:rPr lang="en-US" sz="1600" b="0" i="1" smtClean="0">
                                              <a:solidFill>
                                                <a:schemeClr val="tx1"/>
                                              </a:solidFill>
                                              <a:latin typeface="Cambria Math" panose="02040503050406030204" pitchFamily="18" charset="0"/>
                                            </a:rPr>
                                            <m:t>1</m:t>
                                          </m:r>
                                        </m:num>
                                        <m:den>
                                          <m:r>
                                            <a:rPr lang="en-US" sz="1600" b="0" i="1" smtClean="0">
                                              <a:solidFill>
                                                <a:schemeClr val="tx1"/>
                                              </a:solidFill>
                                              <a:latin typeface="Cambria Math" panose="02040503050406030204" pitchFamily="18" charset="0"/>
                                            </a:rPr>
                                            <m:t>2</m:t>
                                          </m:r>
                                        </m:den>
                                      </m:f>
                                    </m:e>
                                  </m:d>
                                </m:e>
                                <m:sup>
                                  <m:r>
                                    <a:rPr lang="en-US" sz="1600" b="0" i="1" smtClean="0">
                                      <a:solidFill>
                                        <a:schemeClr val="tx1"/>
                                      </a:solidFill>
                                      <a:latin typeface="Cambria Math" panose="02040503050406030204" pitchFamily="18" charset="0"/>
                                    </a:rPr>
                                    <m:t>2</m:t>
                                  </m:r>
                                </m:sup>
                              </m:sSup>
                              <m:r>
                                <a:rPr lang="en-US" sz="1600" b="0" i="1" smtClean="0">
                                  <a:solidFill>
                                    <a:schemeClr val="tx1"/>
                                  </a:solidFill>
                                  <a:latin typeface="Cambria Math" panose="02040503050406030204" pitchFamily="18" charset="0"/>
                                </a:rPr>
                                <m:t>+1</m:t>
                              </m:r>
                            </m:oMath>
                          </a14:m>
                          <a:endParaRPr lang="en-US"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pitchFamily="2" charset="0"/>
                            </a:rPr>
                            <a:t> </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sSup>
                                <m:sSupPr>
                                  <m:ctrlPr>
                                    <a:rPr lang="en-US" sz="1600" b="0" i="1" smtClean="0">
                                      <a:solidFill>
                                        <a:schemeClr val="tx1"/>
                                      </a:solidFill>
                                      <a:latin typeface="Cambria Math" panose="02040503050406030204" pitchFamily="18" charset="0"/>
                                    </a:rPr>
                                  </m:ctrlPr>
                                </m:sSupPr>
                                <m:e>
                                  <m:r>
                                    <a:rPr lang="en-US" sz="1600" b="0" i="1" smtClean="0">
                                      <a:solidFill>
                                        <a:schemeClr val="tx1"/>
                                      </a:solidFill>
                                      <a:latin typeface="Cambria Math" panose="02040503050406030204" pitchFamily="18" charset="0"/>
                                    </a:rPr>
                                    <m:t>(</m:t>
                                  </m:r>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+1)</m:t>
                                  </m:r>
                                </m:e>
                                <m:sup>
                                  <m:r>
                                    <a:rPr lang="en-US" sz="1600" b="0" i="1" smtClean="0">
                                      <a:solidFill>
                                        <a:schemeClr val="tx1"/>
                                      </a:solidFill>
                                      <a:latin typeface="Cambria Math" panose="02040503050406030204" pitchFamily="18" charset="0"/>
                                    </a:rPr>
                                    <m:t>2</m:t>
                                  </m:r>
                                </m:sup>
                              </m:sSup>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pitchFamily="2" charset="0"/>
                            </a:rPr>
                            <a:t> </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263051119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89CD376D-0ADB-5BEA-67D6-24D4F87CBC79}"/>
              </a:ext>
            </a:extLst>
          </p:cNvPr>
          <p:cNvSpPr txBox="1"/>
          <p:nvPr/>
        </p:nvSpPr>
        <p:spPr>
          <a:xfrm>
            <a:off x="169849" y="378100"/>
            <a:ext cx="551281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Completing the Square</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5978213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572F8BA9-8430-1C2C-9C0B-4E01D21003A2}"/>
                  </a:ext>
                </a:extLst>
              </p:cNvPr>
              <p:cNvGraphicFramePr/>
              <p:nvPr>
                <p:extLst>
                  <p:ext uri="{D42A27DB-BD31-4B8C-83A1-F6EECF244321}">
                    <p14:modId xmlns:p14="http://schemas.microsoft.com/office/powerpoint/2010/main" val="2539339108"/>
                  </p:ext>
                </p:extLst>
              </p:nvPr>
            </p:nvGraphicFramePr>
            <p:xfrm>
              <a:off x="108044" y="868376"/>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5) Complete the square: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sSup>
                                <m:sSupPr>
                                  <m:ctrlPr>
                                    <a:rPr lang="en-US" sz="2300" b="0" i="1" u="none" strike="noStrike" cap="none" smtClean="0">
                                      <a:solidFill>
                                        <a:schemeClr val="dk1"/>
                                      </a:solidFill>
                                      <a:latin typeface="Cambria Math" panose="02040503050406030204" pitchFamily="18" charset="0"/>
                                      <a:cs typeface="Times New Roman"/>
                                      <a:sym typeface="Times New Roman"/>
                                    </a:rPr>
                                  </m:ctrlPr>
                                </m:sSupPr>
                                <m:e>
                                  <m:r>
                                    <a:rPr lang="en-US" sz="2300" b="0" i="1" u="none" strike="noStrike" cap="none" smtClean="0">
                                      <a:solidFill>
                                        <a:schemeClr val="dk1"/>
                                      </a:solidFill>
                                      <a:latin typeface="Cambria Math" panose="02040503050406030204" pitchFamily="18" charset="0"/>
                                      <a:cs typeface="Times New Roman"/>
                                      <a:sym typeface="Times New Roman"/>
                                    </a:rPr>
                                    <m:t>𝑥</m:t>
                                  </m:r>
                                </m:e>
                                <m:sup>
                                  <m:r>
                                    <a:rPr lang="en-US" sz="2300" b="0" i="1" u="none" strike="noStrike" cap="none" smtClean="0">
                                      <a:solidFill>
                                        <a:schemeClr val="dk1"/>
                                      </a:solidFill>
                                      <a:latin typeface="Cambria Math" panose="02040503050406030204" pitchFamily="18" charset="0"/>
                                      <a:cs typeface="Times New Roman"/>
                                      <a:sym typeface="Times New Roman"/>
                                    </a:rPr>
                                    <m:t>2</m:t>
                                  </m:r>
                                </m:sup>
                              </m:sSup>
                              <m:r>
                                <a:rPr lang="en-US" sz="2300" b="0" i="1" u="none" strike="noStrike" cap="none" smtClean="0">
                                  <a:solidFill>
                                    <a:schemeClr val="dk1"/>
                                  </a:solidFill>
                                  <a:latin typeface="Cambria Math" panose="02040503050406030204" pitchFamily="18" charset="0"/>
                                  <a:cs typeface="Times New Roman"/>
                                  <a:sym typeface="Times New Roman"/>
                                </a:rPr>
                                <m:t>−4</m:t>
                              </m:r>
                              <m:r>
                                <a:rPr lang="en-US" sz="2300" b="0" i="1" u="none" strike="noStrike" cap="none" smtClean="0">
                                  <a:solidFill>
                                    <a:schemeClr val="dk1"/>
                                  </a:solidFill>
                                  <a:latin typeface="Cambria Math" panose="02040503050406030204" pitchFamily="18" charset="0"/>
                                  <a:cs typeface="Times New Roman"/>
                                  <a:sym typeface="Times New Roman"/>
                                </a:rPr>
                                <m:t>𝑥</m:t>
                              </m:r>
                              <m:r>
                                <a:rPr lang="en-US" sz="2300" b="0" i="1" u="none" strike="noStrike" cap="none" smtClean="0">
                                  <a:solidFill>
                                    <a:schemeClr val="dk1"/>
                                  </a:solidFill>
                                  <a:latin typeface="Cambria Math" panose="02040503050406030204" pitchFamily="18" charset="0"/>
                                  <a:cs typeface="Times New Roman"/>
                                  <a:sym typeface="Times New Roman"/>
                                </a:rPr>
                                <m:t>−1</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572F8BA9-8430-1C2C-9C0B-4E01D21003A2}"/>
                  </a:ext>
                </a:extLst>
              </p:cNvPr>
              <p:cNvGraphicFramePr/>
              <p:nvPr>
                <p:extLst>
                  <p:ext uri="{D42A27DB-BD31-4B8C-83A1-F6EECF244321}">
                    <p14:modId xmlns:p14="http://schemas.microsoft.com/office/powerpoint/2010/main" val="2539339108"/>
                  </p:ext>
                </p:extLst>
              </p:nvPr>
            </p:nvGraphicFramePr>
            <p:xfrm>
              <a:off x="108044" y="868376"/>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20926259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US" sz="1600" b="0" i="1" smtClean="0">
                                  <a:solidFill>
                                    <a:schemeClr val="tx1"/>
                                  </a:solidFill>
                                  <a:latin typeface="Cambria Math" panose="02040503050406030204" pitchFamily="18" charset="0"/>
                                </a:rPr>
                                <m:t>𝑥</m:t>
                              </m:r>
                              <m:d>
                                <m:dPr>
                                  <m:ctrlPr>
                                    <a:rPr lang="en-US" sz="1600" b="0" i="1" smtClean="0">
                                      <a:solidFill>
                                        <a:schemeClr val="tx1"/>
                                      </a:solidFill>
                                      <a:latin typeface="Cambria Math" panose="02040503050406030204" pitchFamily="18" charset="0"/>
                                    </a:rPr>
                                  </m:ctrlPr>
                                </m:dPr>
                                <m:e>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−4</m:t>
                                  </m:r>
                                </m:e>
                              </m:d>
                              <m:r>
                                <a:rPr lang="en-US" sz="1600" b="0" i="1" smtClean="0">
                                  <a:solidFill>
                                    <a:schemeClr val="tx1"/>
                                  </a:solidFill>
                                  <a:latin typeface="Cambria Math" panose="02040503050406030204" pitchFamily="18" charset="0"/>
                                </a:rPr>
                                <m:t>−1</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a:t>
                          </a:r>
                          <a:r>
                            <a:rPr lang="en-GB" sz="1600" baseline="0" dirty="0">
                              <a:solidFill>
                                <a:schemeClr val="tx1"/>
                              </a:solidFill>
                              <a:latin typeface="Nunito" pitchFamily="2" charset="0"/>
                            </a:rPr>
                            <a:t> </a:t>
                          </a:r>
                          <a14:m>
                            <m:oMath xmlns:m="http://schemas.openxmlformats.org/officeDocument/2006/math">
                              <m:sSup>
                                <m:sSupPr>
                                  <m:ctrlPr>
                                    <a:rPr lang="en-US" sz="1600" b="0" i="1" baseline="0" smtClean="0">
                                      <a:solidFill>
                                        <a:schemeClr val="tx1"/>
                                      </a:solidFill>
                                      <a:latin typeface="Cambria Math" panose="02040503050406030204" pitchFamily="18" charset="0"/>
                                    </a:rPr>
                                  </m:ctrlPr>
                                </m:sSupPr>
                                <m:e>
                                  <m:d>
                                    <m:dPr>
                                      <m:ctrlPr>
                                        <a:rPr lang="en-US" sz="1600" b="0" i="1" baseline="0" smtClean="0">
                                          <a:solidFill>
                                            <a:schemeClr val="tx1"/>
                                          </a:solidFill>
                                          <a:latin typeface="Cambria Math" panose="02040503050406030204" pitchFamily="18" charset="0"/>
                                        </a:rPr>
                                      </m:ctrlPr>
                                    </m:dPr>
                                    <m:e>
                                      <m:r>
                                        <a:rPr lang="en-US" sz="1600" b="0" i="1" baseline="0" smtClean="0">
                                          <a:solidFill>
                                            <a:schemeClr val="tx1"/>
                                          </a:solidFill>
                                          <a:latin typeface="Cambria Math" panose="02040503050406030204" pitchFamily="18" charset="0"/>
                                        </a:rPr>
                                        <m:t>𝑥</m:t>
                                      </m:r>
                                      <m:r>
                                        <a:rPr lang="en-US" sz="1600" b="0" i="1" baseline="0" smtClean="0">
                                          <a:solidFill>
                                            <a:schemeClr val="tx1"/>
                                          </a:solidFill>
                                          <a:latin typeface="Cambria Math" panose="02040503050406030204" pitchFamily="18" charset="0"/>
                                        </a:rPr>
                                        <m:t>−2</m:t>
                                      </m:r>
                                    </m:e>
                                  </m:d>
                                </m:e>
                                <m:sup>
                                  <m:r>
                                    <a:rPr lang="en-US" sz="1600" b="0" i="1" baseline="0" smtClean="0">
                                      <a:solidFill>
                                        <a:schemeClr val="tx1"/>
                                      </a:solidFill>
                                      <a:latin typeface="Cambria Math" panose="02040503050406030204" pitchFamily="18" charset="0"/>
                                    </a:rPr>
                                    <m:t>2</m:t>
                                  </m:r>
                                </m:sup>
                              </m:sSup>
                              <m:r>
                                <a:rPr lang="en-US" sz="1600" b="0" i="1" baseline="0" smtClean="0">
                                  <a:solidFill>
                                    <a:schemeClr val="tx1"/>
                                  </a:solidFill>
                                  <a:latin typeface="Cambria Math" panose="02040503050406030204" pitchFamily="18" charset="0"/>
                                </a:rPr>
                                <m:t>+3</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sSup>
                                <m:sSupPr>
                                  <m:ctrlPr>
                                    <a:rPr lang="en-US" sz="1600" b="0" i="1" smtClean="0">
                                      <a:solidFill>
                                        <a:schemeClr val="tx1"/>
                                      </a:solidFill>
                                      <a:latin typeface="Cambria Math" panose="02040503050406030204" pitchFamily="18" charset="0"/>
                                    </a:rPr>
                                  </m:ctrlPr>
                                </m:sSupPr>
                                <m:e>
                                  <m:d>
                                    <m:dPr>
                                      <m:ctrlPr>
                                        <a:rPr lang="en-US" sz="1600" b="0" i="1" smtClean="0">
                                          <a:solidFill>
                                            <a:schemeClr val="tx1"/>
                                          </a:solidFill>
                                          <a:latin typeface="Cambria Math" panose="02040503050406030204" pitchFamily="18" charset="0"/>
                                        </a:rPr>
                                      </m:ctrlPr>
                                    </m:dPr>
                                    <m:e>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−2</m:t>
                                      </m:r>
                                    </m:e>
                                  </m:d>
                                </m:e>
                                <m:sup>
                                  <m:r>
                                    <a:rPr lang="en-US" sz="1600" b="0" i="1" smtClean="0">
                                      <a:solidFill>
                                        <a:schemeClr val="tx1"/>
                                      </a:solidFill>
                                      <a:latin typeface="Cambria Math" panose="02040503050406030204" pitchFamily="18" charset="0"/>
                                    </a:rPr>
                                    <m:t>2</m:t>
                                  </m:r>
                                </m:sup>
                              </m:sSup>
                            </m:oMath>
                          </a14:m>
                          <a:endParaRPr lang="en-US"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pitchFamily="2" charset="0"/>
                            </a:rPr>
                            <a:t> </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sSup>
                                <m:sSupPr>
                                  <m:ctrlPr>
                                    <a:rPr lang="en-US" sz="1600" b="0" i="1" smtClean="0">
                                      <a:solidFill>
                                        <a:schemeClr val="tx1"/>
                                      </a:solidFill>
                                      <a:latin typeface="Cambria Math" panose="02040503050406030204" pitchFamily="18" charset="0"/>
                                    </a:rPr>
                                  </m:ctrlPr>
                                </m:sSupPr>
                                <m:e>
                                  <m:r>
                                    <a:rPr lang="en-US" sz="1600" b="0" i="1" smtClean="0">
                                      <a:solidFill>
                                        <a:schemeClr val="tx1"/>
                                      </a:solidFill>
                                      <a:latin typeface="Cambria Math" panose="02040503050406030204" pitchFamily="18" charset="0"/>
                                    </a:rPr>
                                    <m:t>(</m:t>
                                  </m:r>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−2)</m:t>
                                  </m:r>
                                </m:e>
                                <m:sup>
                                  <m:r>
                                    <a:rPr lang="en-US" sz="1600" b="0" i="1" smtClean="0">
                                      <a:solidFill>
                                        <a:schemeClr val="tx1"/>
                                      </a:solidFill>
                                      <a:latin typeface="Cambria Math" panose="02040503050406030204" pitchFamily="18" charset="0"/>
                                    </a:rPr>
                                    <m:t>2</m:t>
                                  </m:r>
                                </m:sup>
                              </m:sSup>
                              <m:r>
                                <a:rPr lang="en-US" sz="1600" b="0" i="1" smtClean="0">
                                  <a:solidFill>
                                    <a:schemeClr val="tx1"/>
                                  </a:solidFill>
                                  <a:latin typeface="Cambria Math" panose="02040503050406030204" pitchFamily="18" charset="0"/>
                                </a:rPr>
                                <m:t>−5</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pitchFamily="2" charset="0"/>
                            </a:rPr>
                            <a:t> </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20926259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89CD376D-0ADB-5BEA-67D6-24D4F87CBC79}"/>
              </a:ext>
            </a:extLst>
          </p:cNvPr>
          <p:cNvSpPr txBox="1"/>
          <p:nvPr/>
        </p:nvSpPr>
        <p:spPr>
          <a:xfrm>
            <a:off x="169849" y="378100"/>
            <a:ext cx="551281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Completing the Square</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8909285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572F8BA9-8430-1C2C-9C0B-4E01D21003A2}"/>
                  </a:ext>
                </a:extLst>
              </p:cNvPr>
              <p:cNvGraphicFramePr/>
              <p:nvPr>
                <p:extLst>
                  <p:ext uri="{D42A27DB-BD31-4B8C-83A1-F6EECF244321}">
                    <p14:modId xmlns:p14="http://schemas.microsoft.com/office/powerpoint/2010/main" val="2035394896"/>
                  </p:ext>
                </p:extLst>
              </p:nvPr>
            </p:nvGraphicFramePr>
            <p:xfrm>
              <a:off x="108044" y="868376"/>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6) Complete the square: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sSup>
                                <m:sSupPr>
                                  <m:ctrlPr>
                                    <a:rPr lang="en-US" sz="2300" b="0" i="1" u="none" strike="noStrike" cap="none" smtClean="0">
                                      <a:solidFill>
                                        <a:schemeClr val="dk1"/>
                                      </a:solidFill>
                                      <a:latin typeface="Cambria Math" panose="02040503050406030204" pitchFamily="18" charset="0"/>
                                      <a:cs typeface="Times New Roman"/>
                                      <a:sym typeface="Times New Roman"/>
                                    </a:rPr>
                                  </m:ctrlPr>
                                </m:sSupPr>
                                <m:e>
                                  <m:r>
                                    <a:rPr lang="en-US" sz="2300" b="0" i="1" u="none" strike="noStrike" cap="none" smtClean="0">
                                      <a:solidFill>
                                        <a:schemeClr val="dk1"/>
                                      </a:solidFill>
                                      <a:latin typeface="Cambria Math" panose="02040503050406030204" pitchFamily="18" charset="0"/>
                                      <a:cs typeface="Times New Roman"/>
                                      <a:sym typeface="Times New Roman"/>
                                    </a:rPr>
                                    <m:t>𝑥</m:t>
                                  </m:r>
                                </m:e>
                                <m:sup>
                                  <m:r>
                                    <a:rPr lang="en-US" sz="2300" b="0" i="1" u="none" strike="noStrike" cap="none" smtClean="0">
                                      <a:solidFill>
                                        <a:schemeClr val="dk1"/>
                                      </a:solidFill>
                                      <a:latin typeface="Cambria Math" panose="02040503050406030204" pitchFamily="18" charset="0"/>
                                      <a:cs typeface="Times New Roman"/>
                                      <a:sym typeface="Times New Roman"/>
                                    </a:rPr>
                                    <m:t>2</m:t>
                                  </m:r>
                                </m:sup>
                              </m:sSup>
                              <m:r>
                                <a:rPr lang="en-US" sz="2300" b="0" i="1" u="none" strike="noStrike" cap="none" smtClean="0">
                                  <a:solidFill>
                                    <a:schemeClr val="dk1"/>
                                  </a:solidFill>
                                  <a:latin typeface="Cambria Math" panose="02040503050406030204" pitchFamily="18" charset="0"/>
                                  <a:cs typeface="Times New Roman"/>
                                  <a:sym typeface="Times New Roman"/>
                                </a:rPr>
                                <m:t>−7</m:t>
                              </m:r>
                              <m:r>
                                <a:rPr lang="en-US" sz="2300" b="0" i="1" u="none" strike="noStrike" cap="none" smtClean="0">
                                  <a:solidFill>
                                    <a:schemeClr val="dk1"/>
                                  </a:solidFill>
                                  <a:latin typeface="Cambria Math" panose="02040503050406030204" pitchFamily="18" charset="0"/>
                                  <a:cs typeface="Times New Roman"/>
                                  <a:sym typeface="Times New Roman"/>
                                </a:rPr>
                                <m:t>𝑥</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572F8BA9-8430-1C2C-9C0B-4E01D21003A2}"/>
                  </a:ext>
                </a:extLst>
              </p:cNvPr>
              <p:cNvGraphicFramePr/>
              <p:nvPr>
                <p:extLst>
                  <p:ext uri="{D42A27DB-BD31-4B8C-83A1-F6EECF244321}">
                    <p14:modId xmlns:p14="http://schemas.microsoft.com/office/powerpoint/2010/main" val="2035394896"/>
                  </p:ext>
                </p:extLst>
              </p:nvPr>
            </p:nvGraphicFramePr>
            <p:xfrm>
              <a:off x="108044" y="868376"/>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212701123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sSup>
                                <m:sSupPr>
                                  <m:ctrlPr>
                                    <a:rPr lang="en-US" sz="1600" b="0" i="1" smtClean="0">
                                      <a:solidFill>
                                        <a:schemeClr val="tx1"/>
                                      </a:solidFill>
                                      <a:latin typeface="Cambria Math" panose="02040503050406030204" pitchFamily="18" charset="0"/>
                                    </a:rPr>
                                  </m:ctrlPr>
                                </m:sSupPr>
                                <m:e>
                                  <m:d>
                                    <m:dPr>
                                      <m:ctrlPr>
                                        <a:rPr lang="en-US" sz="1600" b="0" i="1" smtClean="0">
                                          <a:solidFill>
                                            <a:schemeClr val="tx1"/>
                                          </a:solidFill>
                                          <a:latin typeface="Cambria Math" panose="02040503050406030204" pitchFamily="18" charset="0"/>
                                        </a:rPr>
                                      </m:ctrlPr>
                                    </m:dPr>
                                    <m:e>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m:t>
                                      </m:r>
                                      <m:f>
                                        <m:fPr>
                                          <m:ctrlPr>
                                            <a:rPr lang="en-US" sz="1600" b="0" i="1" smtClean="0">
                                              <a:solidFill>
                                                <a:schemeClr val="tx1"/>
                                              </a:solidFill>
                                              <a:latin typeface="Cambria Math" panose="02040503050406030204" pitchFamily="18" charset="0"/>
                                            </a:rPr>
                                          </m:ctrlPr>
                                        </m:fPr>
                                        <m:num>
                                          <m:r>
                                            <a:rPr lang="en-US" sz="1600" b="0" i="1" smtClean="0">
                                              <a:solidFill>
                                                <a:schemeClr val="tx1"/>
                                              </a:solidFill>
                                              <a:latin typeface="Cambria Math" panose="02040503050406030204" pitchFamily="18" charset="0"/>
                                            </a:rPr>
                                            <m:t>7</m:t>
                                          </m:r>
                                        </m:num>
                                        <m:den>
                                          <m:r>
                                            <a:rPr lang="en-US" sz="1600" b="0" i="1" smtClean="0">
                                              <a:solidFill>
                                                <a:schemeClr val="tx1"/>
                                              </a:solidFill>
                                              <a:latin typeface="Cambria Math" panose="02040503050406030204" pitchFamily="18" charset="0"/>
                                            </a:rPr>
                                            <m:t>2</m:t>
                                          </m:r>
                                        </m:den>
                                      </m:f>
                                    </m:e>
                                  </m:d>
                                </m:e>
                                <m:sup>
                                  <m:r>
                                    <a:rPr lang="en-US" sz="1600" b="0" i="1" smtClean="0">
                                      <a:solidFill>
                                        <a:schemeClr val="tx1"/>
                                      </a:solidFill>
                                      <a:latin typeface="Cambria Math" panose="02040503050406030204" pitchFamily="18" charset="0"/>
                                    </a:rPr>
                                    <m:t>2</m:t>
                                  </m:r>
                                </m:sup>
                              </m:sSup>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a:t>
                          </a:r>
                          <a:r>
                            <a:rPr lang="en-GB" sz="1600" baseline="0" dirty="0">
                              <a:solidFill>
                                <a:schemeClr val="tx1"/>
                              </a:solidFill>
                              <a:latin typeface="Nunito" pitchFamily="2" charset="0"/>
                            </a:rPr>
                            <a:t> </a:t>
                          </a:r>
                          <a14:m>
                            <m:oMath xmlns:m="http://schemas.openxmlformats.org/officeDocument/2006/math">
                              <m:r>
                                <a:rPr lang="en-US" sz="1600" b="0" i="1" baseline="0" smtClean="0">
                                  <a:solidFill>
                                    <a:schemeClr val="tx1"/>
                                  </a:solidFill>
                                  <a:latin typeface="Cambria Math" panose="02040503050406030204" pitchFamily="18" charset="0"/>
                                </a:rPr>
                                <m:t>𝑥</m:t>
                              </m:r>
                              <m:r>
                                <a:rPr lang="en-US" sz="1600" b="0" i="1" baseline="0" smtClean="0">
                                  <a:solidFill>
                                    <a:schemeClr val="tx1"/>
                                  </a:solidFill>
                                  <a:latin typeface="Cambria Math" panose="02040503050406030204" pitchFamily="18" charset="0"/>
                                </a:rPr>
                                <m:t>(</m:t>
                              </m:r>
                              <m:r>
                                <a:rPr lang="en-US" sz="1600" b="0" i="1" baseline="0" smtClean="0">
                                  <a:solidFill>
                                    <a:schemeClr val="tx1"/>
                                  </a:solidFill>
                                  <a:latin typeface="Cambria Math" panose="02040503050406030204" pitchFamily="18" charset="0"/>
                                </a:rPr>
                                <m:t>𝑥</m:t>
                              </m:r>
                              <m:r>
                                <a:rPr lang="en-US" sz="1600" b="0" i="1" baseline="0" smtClean="0">
                                  <a:solidFill>
                                    <a:schemeClr val="tx1"/>
                                  </a:solidFill>
                                  <a:latin typeface="Cambria Math" panose="02040503050406030204" pitchFamily="18" charset="0"/>
                                </a:rPr>
                                <m:t>−7)</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sSup>
                                <m:sSupPr>
                                  <m:ctrlPr>
                                    <a:rPr lang="en-US" sz="1600" b="0" i="1" smtClean="0">
                                      <a:solidFill>
                                        <a:schemeClr val="tx1"/>
                                      </a:solidFill>
                                      <a:latin typeface="Cambria Math" panose="02040503050406030204" pitchFamily="18" charset="0"/>
                                    </a:rPr>
                                  </m:ctrlPr>
                                </m:sSupPr>
                                <m:e>
                                  <m:d>
                                    <m:dPr>
                                      <m:ctrlPr>
                                        <a:rPr lang="en-US" sz="1600" b="0" i="1" smtClean="0">
                                          <a:solidFill>
                                            <a:schemeClr val="tx1"/>
                                          </a:solidFill>
                                          <a:latin typeface="Cambria Math" panose="02040503050406030204" pitchFamily="18" charset="0"/>
                                        </a:rPr>
                                      </m:ctrlPr>
                                    </m:dPr>
                                    <m:e>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m:t>
                                      </m:r>
                                      <m:f>
                                        <m:fPr>
                                          <m:ctrlPr>
                                            <a:rPr lang="en-US" sz="1600" b="0" i="1" smtClean="0">
                                              <a:solidFill>
                                                <a:schemeClr val="tx1"/>
                                              </a:solidFill>
                                              <a:latin typeface="Cambria Math" panose="02040503050406030204" pitchFamily="18" charset="0"/>
                                            </a:rPr>
                                          </m:ctrlPr>
                                        </m:fPr>
                                        <m:num>
                                          <m:r>
                                            <a:rPr lang="en-US" sz="1600" b="0" i="1" smtClean="0">
                                              <a:solidFill>
                                                <a:schemeClr val="tx1"/>
                                              </a:solidFill>
                                              <a:latin typeface="Cambria Math" panose="02040503050406030204" pitchFamily="18" charset="0"/>
                                            </a:rPr>
                                            <m:t>7</m:t>
                                          </m:r>
                                        </m:num>
                                        <m:den>
                                          <m:r>
                                            <a:rPr lang="en-US" sz="1600" b="0" i="1" smtClean="0">
                                              <a:solidFill>
                                                <a:schemeClr val="tx1"/>
                                              </a:solidFill>
                                              <a:latin typeface="Cambria Math" panose="02040503050406030204" pitchFamily="18" charset="0"/>
                                            </a:rPr>
                                            <m:t>2</m:t>
                                          </m:r>
                                        </m:den>
                                      </m:f>
                                    </m:e>
                                  </m:d>
                                </m:e>
                                <m:sup>
                                  <m:r>
                                    <a:rPr lang="en-US" sz="1600" b="0" i="1" smtClean="0">
                                      <a:solidFill>
                                        <a:schemeClr val="tx1"/>
                                      </a:solidFill>
                                      <a:latin typeface="Cambria Math" panose="02040503050406030204" pitchFamily="18" charset="0"/>
                                    </a:rPr>
                                    <m:t>2</m:t>
                                  </m:r>
                                </m:sup>
                              </m:sSup>
                              <m:r>
                                <a:rPr lang="en-US" sz="1600" b="0" i="1" smtClean="0">
                                  <a:solidFill>
                                    <a:schemeClr val="tx1"/>
                                  </a:solidFill>
                                  <a:latin typeface="Cambria Math" panose="02040503050406030204" pitchFamily="18" charset="0"/>
                                </a:rPr>
                                <m:t>−</m:t>
                              </m:r>
                              <m:f>
                                <m:fPr>
                                  <m:ctrlPr>
                                    <a:rPr lang="en-US" sz="1600" b="0" i="1" smtClean="0">
                                      <a:solidFill>
                                        <a:schemeClr val="tx1"/>
                                      </a:solidFill>
                                      <a:latin typeface="Cambria Math" panose="02040503050406030204" pitchFamily="18" charset="0"/>
                                    </a:rPr>
                                  </m:ctrlPr>
                                </m:fPr>
                                <m:num>
                                  <m:r>
                                    <a:rPr lang="en-US" sz="1600" b="0" i="1" smtClean="0">
                                      <a:solidFill>
                                        <a:schemeClr val="tx1"/>
                                      </a:solidFill>
                                      <a:latin typeface="Cambria Math" panose="02040503050406030204" pitchFamily="18" charset="0"/>
                                    </a:rPr>
                                    <m:t>49</m:t>
                                  </m:r>
                                </m:num>
                                <m:den>
                                  <m:r>
                                    <a:rPr lang="en-US" sz="1600" b="0" i="1" smtClean="0">
                                      <a:solidFill>
                                        <a:schemeClr val="tx1"/>
                                      </a:solidFill>
                                      <a:latin typeface="Cambria Math" panose="02040503050406030204" pitchFamily="18" charset="0"/>
                                    </a:rPr>
                                    <m:t>4</m:t>
                                  </m:r>
                                </m:den>
                              </m:f>
                            </m:oMath>
                          </a14:m>
                          <a:endParaRPr lang="en-US"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pitchFamily="2" charset="0"/>
                            </a:rPr>
                            <a:t> </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sSup>
                                <m:sSupPr>
                                  <m:ctrlPr>
                                    <a:rPr lang="en-US" sz="1600" b="0" i="1" smtClean="0">
                                      <a:solidFill>
                                        <a:schemeClr val="tx1"/>
                                      </a:solidFill>
                                      <a:latin typeface="Cambria Math" panose="02040503050406030204" pitchFamily="18" charset="0"/>
                                    </a:rPr>
                                  </m:ctrlPr>
                                </m:sSupPr>
                                <m:e>
                                  <m:r>
                                    <a:rPr lang="en-US" sz="1600" b="0" i="1" smtClean="0">
                                      <a:solidFill>
                                        <a:schemeClr val="tx1"/>
                                      </a:solidFill>
                                      <a:latin typeface="Cambria Math" panose="02040503050406030204" pitchFamily="18" charset="0"/>
                                    </a:rPr>
                                    <m:t>(</m:t>
                                  </m:r>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−7)</m:t>
                                  </m:r>
                                </m:e>
                                <m:sup>
                                  <m:r>
                                    <a:rPr lang="en-US" sz="1600" b="0" i="1" smtClean="0">
                                      <a:solidFill>
                                        <a:schemeClr val="tx1"/>
                                      </a:solidFill>
                                      <a:latin typeface="Cambria Math" panose="02040503050406030204" pitchFamily="18" charset="0"/>
                                    </a:rPr>
                                    <m:t>2</m:t>
                                  </m:r>
                                </m:sup>
                              </m:sSup>
                              <m:r>
                                <a:rPr lang="en-US" sz="1600" b="0" i="1" smtClean="0">
                                  <a:solidFill>
                                    <a:schemeClr val="tx1"/>
                                  </a:solidFill>
                                  <a:latin typeface="Cambria Math" panose="02040503050406030204" pitchFamily="18" charset="0"/>
                                </a:rPr>
                                <m:t>−49</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pitchFamily="2" charset="0"/>
                            </a:rPr>
                            <a:t> </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212701123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89CD376D-0ADB-5BEA-67D6-24D4F87CBC79}"/>
              </a:ext>
            </a:extLst>
          </p:cNvPr>
          <p:cNvSpPr txBox="1"/>
          <p:nvPr/>
        </p:nvSpPr>
        <p:spPr>
          <a:xfrm>
            <a:off x="169849" y="378100"/>
            <a:ext cx="551281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Completing the Square</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213960292"/>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666</TotalTime>
  <Words>2042</Words>
  <Application>Microsoft Office PowerPoint</Application>
  <PresentationFormat>On-screen Show (16:9)</PresentationFormat>
  <Paragraphs>347</Paragraphs>
  <Slides>33</Slides>
  <Notes>33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33</vt:i4>
      </vt:variant>
    </vt:vector>
  </HeadingPairs>
  <TitlesOfParts>
    <vt:vector size="40" baseType="lpstr">
      <vt:lpstr>Arial</vt:lpstr>
      <vt:lpstr>Nunito Sans</vt:lpstr>
      <vt:lpstr>Calibri</vt:lpstr>
      <vt:lpstr>Cambria Math</vt:lpstr>
      <vt:lpstr>Times New Roman</vt:lpstr>
      <vt:lpstr>Nunito</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Janette Warburton</dc:creator>
  <cp:lastModifiedBy>Janette Warburton</cp:lastModifiedBy>
  <cp:revision>27</cp:revision>
  <dcterms:modified xsi:type="dcterms:W3CDTF">2023-04-05T13:29:14Z</dcterms:modified>
</cp:coreProperties>
</file>