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9080-95DE-B380-AABE-E4EBB72071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470728-65C0-4EE9-5AC9-13DB229C7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59F19-4F41-6183-64F0-154F819A9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6013A-1C6A-9179-CE95-4240F19E2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634EF-EE2F-016A-916C-DE25AE163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0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3CA91-3C00-B73D-F0EE-0C66B84F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5E9354-2B88-7A22-E323-F392E8528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0019B-AB81-3373-77A6-D2E6E837D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12942-7CFB-2D5B-254B-7DC8C9EC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93339-756A-A385-08BC-47C084EFE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849507-D1DA-BC4D-98CE-C58243B9B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10365-B14B-5172-0E2B-276A04E9E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E49DD-5385-FE9B-0C3F-9E4F02A84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D3FCA-B24E-8D4A-C3B7-8B6D43648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4E87A-D22D-7565-F27E-9E1482C47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0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8C595-15D9-51B2-5116-0E1303058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0A4FA-2477-CE34-71BE-445666557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EFFAE-B542-0177-7E5E-61BFB3240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8EAB1-7BD9-43B5-3BA1-EC8A06F9F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E5C38-24CF-EAD9-4491-1CC28C8B9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4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EFFA2-7E60-2A40-578E-6F6D3B1C7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DA960-46BE-0B09-E19F-EC9A0A1B0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7F0FF-5A9D-1459-139D-35E5CD4ED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1678E-C48F-5B6B-C09F-484D0E774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09128-FB9E-C9D5-E721-CD56EB2D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78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9228-8415-D706-F369-5A4BFAA8A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EAC4E-4360-863F-0553-8DD98D569B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98D38C-180A-E894-EE5C-943692967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0F934-6490-134C-8D8F-3A4CC7652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67A64-863D-98DF-E7F4-08063870F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6C533-99E1-8AE8-D1AF-616E3D5D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A3FEF-376F-FEC3-CA2E-F7767DA9B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6F80A-A481-1269-83B8-756A7AF44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B3463-3E90-C338-58CC-60705FEE1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4EB137-F185-DA90-709A-F34038DF05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3F47-A08A-CDAF-9C36-0D04A66F72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CDB1DE-F3FC-5D00-3138-629FE6825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9A166A-77AD-A9B2-D9E3-6AD9BF176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0B7C75-DAAA-0714-3A8D-3B1E53C3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3DF76-5C82-1C9F-747B-0A57EAF3F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7602B2-AEC3-9075-8167-EBAD82474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F8796-3943-DBB0-0566-6C4E13C0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5C2F56-F12E-5AB1-7878-8F1C01A3D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8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0D6E9-F517-AA3C-24CD-5979707F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7E3F2-9691-B79C-5AB2-2729910EF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09684-CBF1-1CA9-B8E1-44DB8A09B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B4796-542C-0DE5-1B37-CD3B43BF4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B0077-15A9-F75A-0B88-C64F72C97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655ADC-2E8E-0E04-D0A1-C6AC2F7AE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BCD65-D421-390F-4377-72B5C60BF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A67D27-5B96-D404-9FC9-956DE4E94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7ADEAA-95AC-82C2-9AD2-349C0D7A1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34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91720-E53B-905B-AD71-82C829468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3AE272-3AA6-E3AE-20C1-89971FD747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775C27-CA63-6336-5170-86D18E415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CC3D3-DB88-849D-7B44-33A47AF71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8A935-4A66-E444-1773-DA2F7D10F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9C006F-0CC9-E719-049C-67D014814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1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561147-65C9-9BE1-DB2C-268DF66F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4AEB1A-A083-0AC7-02AB-EFC25271A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E28BF-3A9D-7FF7-02EA-2D9950C55F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5424E-104E-435E-BE83-02E51E19DB9D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B4B36-6EFA-08D9-04E9-D855CED67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A4DA7-21BC-0D00-D8FB-A8B5E46EB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B109C-6A4E-4AB6-8E8C-01F1BBDE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1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137C4C-D7DD-C758-F67F-88C7AD514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48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31AE3B-88F5-C44B-B0E3-CF968107B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0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479BFE-3652-25FC-EA14-76EF5545B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61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24DE00-882E-A6B3-E6CE-381055B40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88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FF5176-B843-05E2-6A7C-1464FFBB7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95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CD5259-2AB1-640C-9815-A16A09D19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1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B51E83-71B9-BFDA-77A6-6BC65EBDF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33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45D4D7-B14A-71FB-05E3-316324952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08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DE66B9-9439-CC22-132B-00DC3C831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58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6B59CF-F703-92A7-8043-4AE54A894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82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2</cp:revision>
  <dcterms:created xsi:type="dcterms:W3CDTF">2023-08-31T03:40:33Z</dcterms:created>
  <dcterms:modified xsi:type="dcterms:W3CDTF">2023-09-13T16:18:57Z</dcterms:modified>
</cp:coreProperties>
</file>