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A9E5F-B8FC-A75A-B103-CD0CF0F647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EBB1E9-03B6-E5FE-56D6-C0E0E80444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86298-A5C4-666E-218F-CD4DEE207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005C8-20E3-E5E8-DE57-D68165414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1B951-44AD-0500-8679-0E5B0AE8E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1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2D3C3-1355-45CD-1EB0-3DDFE778A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5D9092-1D0F-290C-4CCB-DCAF3BEFFD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0586DC-A5CB-FBAB-188E-5C20672E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92445-1421-A988-482A-DCE32F03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2EBAA-1FB7-DB58-82D1-EE53E76BD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97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E1C7F8-26C7-C1F6-4A7B-0264DD9E88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A07404-8A1E-6D8C-D984-31097F457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AE2C20-AF79-814A-EB52-3BFE2313B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8C66C-E2EF-117B-5644-3891E507A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CAB73-71B7-F9DC-2919-E7186043E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15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2FD2E-AD34-9BD2-E322-4D4792510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FAACF-2A57-3B08-A6F6-13E7CCEFB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CA4412-6027-2457-6540-02F636FA7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B74EE-FD7F-417E-369D-9B5658DB6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27A84-9058-B136-6D5F-2E4D993C1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14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4D9B3-76A8-5CAA-7071-BC3B396CD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199BE-8982-95D6-2B41-59F5DEDEC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D712A-CBB8-31CC-4934-C691946A5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153A6-942A-263E-92A4-B9650B35C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2D8B-18E3-3AD3-61EA-E61A4C260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23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44672-476B-5CE5-81A7-ABEE5E475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08382F-D41B-C238-18C8-A756CDBC8F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3FE83-E1CB-880A-6DB0-6863C3EE4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B1731-D237-4A74-7F79-16345B5CF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B2D1E8-8505-6F86-9666-1D063F60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5FACDE-FD53-6F5D-F5CD-71E77B88F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14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FD52B-A369-76D0-C4BB-F2C4D1E2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0A14F-2602-E7BA-8C1F-4B67FE85E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7277C5-F8AC-B358-9FB8-14EA934F3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C18D01-00B8-7672-B9E5-1C6B6C9DC6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6321B4-5F13-4F36-CE43-1CA8D536FE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0E8B73-98F1-AC7B-F7BD-CE6FA3F85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A5835D-6E2F-CD9A-D0D9-DA0BFED41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902B7E-7640-384D-838A-1129E5F1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76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ECF2C-3584-2F98-FBB9-7889F832E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5B4C5C-3746-2E75-7EBF-06577DF78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27D700-F57D-1D3C-4C63-438C4AE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FDC5F2-66D1-D1F1-B8BE-7784C0FF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18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8D79C3-FF4D-3332-47BE-F2D554716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6305BB-C088-AF0A-083C-28A5519FF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5A431-78DE-9BA2-47F4-6EB0672D0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6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B61C6-B0E6-3C3C-F221-8E57676C0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F6493-32E4-A58C-E5BB-87177E073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DF9EA4-4CAC-ACA6-65FF-473B511C2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5EB423-DBC7-6975-A93C-3D4D15751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0AF968-5883-9927-7113-82DE12D9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82A887-F7FC-B20F-755D-74334721A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61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682CF-6FE7-610D-00D6-A92C8179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9E6D45-0CD5-B88B-5CC9-C6D495A7F1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31B2A0-447E-2900-0EBE-C9084C560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BE7B06-5A97-B5C5-37A4-EB0BD9C8A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983E80-C071-7149-9BF0-B51C3A81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A90201-3671-82BE-EF01-88F25A55A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8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BD2C69-964D-6B6B-ABFB-AF8A80786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A67D7-7719-0C58-FAE3-95C354C8E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9C75F-1899-6ECC-A1AD-AC389D29AA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D6067-B0FE-42D4-BBAF-4E5ECC9EF1E3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44679-A86F-C75F-5380-3DB576C028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AAC5E-3D85-280A-4D6A-851743DD7D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E9DA4-4242-4429-AFA4-32EAE6C99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45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874635-9636-4F29-0711-DC2540585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224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E5D6E9-365F-0095-320C-60F2FD109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69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7245D7-4234-E7A4-D303-A40BC1C39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43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069FFE-290F-D35F-46CD-3C1602FC1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5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1ED222-BE13-54B0-2540-2EF9E2040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08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B1C038-D3D1-8431-D705-9B23B5784D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70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874A50-E306-9362-ACDC-44B1FA955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1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6576E0-3D9A-E350-8374-A40214B8F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32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829A42-4ACA-04D0-9A60-2A35FEBC1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4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8B5712-1FB7-4845-F04B-424D06075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67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31C4F2-8955-05A7-FDB4-7296E7073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57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A8F3F3-9F32-9CEC-325C-8AE29058E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74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352C88-A639-FB3A-EF24-5A2788EED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25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C0EA14-2334-092B-207A-73BBE6584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24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2</cp:revision>
  <dcterms:created xsi:type="dcterms:W3CDTF">2023-09-13T17:02:31Z</dcterms:created>
  <dcterms:modified xsi:type="dcterms:W3CDTF">2023-09-20T07:29:11Z</dcterms:modified>
</cp:coreProperties>
</file>