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78" d="100"/>
          <a:sy n="78" d="100"/>
        </p:scale>
        <p:origin x="87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6B0AA0-361C-DCB2-9611-8A7DD31DCAC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590170D-DE65-B101-B14B-4354A72F9FF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2E6DA17-A5D0-4FE0-C7A3-3396D15852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74AB4E-0A28-4677-BABD-12D487F44468}" type="datetimeFigureOut">
              <a:rPr lang="en-US" smtClean="0"/>
              <a:t>9/28/2023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B8A7997-FE74-71E2-9914-76E908EF8D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90A79B-4E1B-8721-C1B9-F46107223A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C0DAD3-519F-404A-B5EA-E830211079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22604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D2E54A-F088-21FE-49B1-C580BFF042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BBEAD61-CC43-E88F-DC12-2740AF23EB6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A12C6D1-F17C-5769-D99B-717D6BA07E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74AB4E-0A28-4677-BABD-12D487F44468}" type="datetimeFigureOut">
              <a:rPr lang="en-US" smtClean="0"/>
              <a:t>9/28/2023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12BD2B-D96E-EDA0-7CA3-6F43D931DD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C955D7A-6BA1-66E3-A5BD-2D6D196F34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C0DAD3-519F-404A-B5EA-E830211079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54754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0F3E006-3718-5666-A11D-9F8883F50D9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00D1DFB-30F9-5A84-9FF4-759093BA47B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34930B5-CE00-B677-5DCC-13C11CE975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74AB4E-0A28-4677-BABD-12D487F44468}" type="datetimeFigureOut">
              <a:rPr lang="en-US" smtClean="0"/>
              <a:t>9/28/2023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45BE5EF-58AE-C276-1705-7A2831FCA7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C03B419-27E6-9736-E5AA-971C704E7B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C0DAD3-519F-404A-B5EA-E830211079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94842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E94DE5-5805-93BD-8869-DB7F20BBE7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F821BE2-2278-F8F8-3EEC-0B2EFA98D69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DA27854-F40B-0A4A-50FC-1C06CAB274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74AB4E-0A28-4677-BABD-12D487F44468}" type="datetimeFigureOut">
              <a:rPr lang="en-US" smtClean="0"/>
              <a:t>9/28/2023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046D94C-754B-4FAE-59CF-F568ADB506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D18C12F-C815-C709-D538-F590456494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C0DAD3-519F-404A-B5EA-E830211079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84683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99D6BD-B423-D9F0-B986-226E88FF0D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796EE4A-060E-4D8F-6318-B8476363B2C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559B0A9-941A-4DD1-7A43-3FB2545433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74AB4E-0A28-4677-BABD-12D487F44468}" type="datetimeFigureOut">
              <a:rPr lang="en-US" smtClean="0"/>
              <a:t>9/28/2023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A36C5F7-0FDE-0D68-03C7-D998F01B1C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18F772-CE68-7829-CC8A-CCDCCC720F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C0DAD3-519F-404A-B5EA-E830211079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45917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9F5929-98E5-0F7A-CA44-00F8A39966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847314F-D4A8-01B8-2CC3-9E5EB1B362D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045E47C-1CEB-0460-5E13-715BA47CBBE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01A5A99-7C8D-8270-978C-878346C266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74AB4E-0A28-4677-BABD-12D487F44468}" type="datetimeFigureOut">
              <a:rPr lang="en-US" smtClean="0"/>
              <a:t>9/28/2023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0CE6806-913E-FE1C-232A-CF440D3795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8E64F8F-FE49-6AEE-BC93-3A49F6107D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C0DAD3-519F-404A-B5EA-E830211079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01532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96B83A-1158-A1B3-29DF-9ACA7587AA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395FACA-2151-4B2F-0658-F7E5A0F8394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20201C2-7FB2-6685-1B9E-44B50BA87A8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E80D2D3-0AEE-C6E9-D99D-7EF99399E13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113C4A2-BCF2-6682-A8A9-87E4930D413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6F169C7-FDCC-B303-4118-32B6B7A05E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74AB4E-0A28-4677-BABD-12D487F44468}" type="datetimeFigureOut">
              <a:rPr lang="en-US" smtClean="0"/>
              <a:t>9/28/2023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4C9FE06-ED93-7B36-A941-05B9BF4A81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17BFEDE-FF60-5A01-75EA-0FE7F04796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C0DAD3-519F-404A-B5EA-E830211079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84406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BAFB86-9D23-A20C-472B-797ADCAF59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A2BC068-8A9F-E343-19F7-1EB2E99BDD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74AB4E-0A28-4677-BABD-12D487F44468}" type="datetimeFigureOut">
              <a:rPr lang="en-US" smtClean="0"/>
              <a:t>9/28/2023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2604125-4EA1-DE67-8ED5-23D370EDF5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B79B389-CBAD-5CAD-7337-DA3FEFE3B5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C0DAD3-519F-404A-B5EA-E830211079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20660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2BB417E-5CF4-D8D1-BDD1-49CF04038F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74AB4E-0A28-4677-BABD-12D487F44468}" type="datetimeFigureOut">
              <a:rPr lang="en-US" smtClean="0"/>
              <a:t>9/28/2023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5F91E5C-A4F2-4A5C-DAF1-45B697B0CE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7A545BB-5C9F-F5CC-B722-B8ACCC708D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C0DAD3-519F-404A-B5EA-E830211079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52421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631634-2DE7-8347-2B00-1438AE2DBB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3C25CA-327E-5971-EC80-69821B448E9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2407EF3-BE13-6BB0-B408-5159658AD80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E0E6AB3-2756-13C7-5A52-121E201277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74AB4E-0A28-4677-BABD-12D487F44468}" type="datetimeFigureOut">
              <a:rPr lang="en-US" smtClean="0"/>
              <a:t>9/28/2023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CF4EBB9-9C2C-63AA-23E9-306EA6BF0A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FAF3387-65FE-82AE-D1A4-1B8D8B6A0A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C0DAD3-519F-404A-B5EA-E830211079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85189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D5E759-9A17-7D05-9174-BD06042BE0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EC63B32-FA33-5CFC-0C68-C3E123EE7DE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D165332-A769-BDAA-720D-2A4EFF5EFB8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9F6484D-7F74-BD2A-1B0A-AC62BB0D57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74AB4E-0A28-4677-BABD-12D487F44468}" type="datetimeFigureOut">
              <a:rPr lang="en-US" smtClean="0"/>
              <a:t>9/28/2023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83EB8AC-CBA4-C2C8-DE45-E992E0CDCD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6A0F26-DD0E-21E2-BD97-4FB9883F0B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C0DAD3-519F-404A-B5EA-E830211079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41054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45DEAC8-FE56-8A79-1011-82F4470DB8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4EB9C0-E07C-BC2F-37FF-3BCD682BD1B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A0B1ECA-B825-BDD7-A647-07F7D1FFD0A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74AB4E-0A28-4677-BABD-12D487F44468}" type="datetimeFigureOut">
              <a:rPr lang="en-US" smtClean="0"/>
              <a:t>9/28/2023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23F4D82-9DEE-3266-65FE-C3E2675FD86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B7E342A-7AA3-870A-F9D2-6BD0C3209F3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C0DAD3-519F-404A-B5EA-E830211079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92654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24C809E2-FF02-989B-CD1D-6C5FBA2D2A9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923605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11B89245-D7EA-74A3-8313-7DCE0E32B4F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662127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ACB743B7-369E-7B63-7320-1EC4EDEE3C2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808848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47D5820F-B1E0-9AAE-D5A7-449E34B2539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59561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3C2713ED-38E3-0A13-D27F-A459D58EED7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64378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AD8BFD57-AAF6-2AE3-7135-AC1F52A3D98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92989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9F6B1963-2B39-9090-E819-0B2EA5AB5D0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79132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FD9A04E7-BFE5-2C70-A38C-4B6B52E312B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64982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BD5D7B83-8A1E-6B19-410E-08F234D12C5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621862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C8E796CB-E4AD-FF6A-4EDF-7F059C5020C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884383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CCF643CA-5D76-6C47-875A-CECBD0C05BC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687543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AF8B9C77-A67E-5F0A-2089-22C256B1FEA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320106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Widescreen</PresentationFormat>
  <Paragraphs>0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6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Jenelle Waje</dc:creator>
  <cp:lastModifiedBy>Jenelle Waje</cp:lastModifiedBy>
  <cp:revision>1</cp:revision>
  <dcterms:created xsi:type="dcterms:W3CDTF">2023-09-28T15:56:54Z</dcterms:created>
  <dcterms:modified xsi:type="dcterms:W3CDTF">2023-09-28T15:56:57Z</dcterms:modified>
</cp:coreProperties>
</file>