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3D46DCD-C6EE-437E-B78C-22948A4CDE7F}">
  <a:tblStyle styleId="{D3D46DCD-C6EE-437E-B78C-22948A4CDE7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9812AE0-A002-432A-85CD-7BC98EA55849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9B21B40-792C-4780-A80D-26B0842F518C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8c5d1453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108c5d14536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8c5d1453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08c5d14536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8c5d145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08c5d1453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8c5d1453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8c5d14536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8c5d14536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08c5d14536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{D3D46DCD-C6EE-437E-B78C-22948A4CDE7F}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{D3D46DCD-C6EE-437E-B78C-22948A4CDE7F}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1" name="Google Shape;17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4       as an improper fraction.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4g - 6g + 3g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quotient and remainder when 408 is divided by 15.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 in its simplest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4650" y="2829662"/>
            <a:ext cx="1773075" cy="178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5900" y="3081150"/>
            <a:ext cx="3355051" cy="1508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24"/>
          <p:cNvGrpSpPr/>
          <p:nvPr/>
        </p:nvGrpSpPr>
        <p:grpSpPr>
          <a:xfrm>
            <a:off x="1198153" y="825750"/>
            <a:ext cx="235655" cy="481300"/>
            <a:chOff x="4963775" y="5368550"/>
            <a:chExt cx="294900" cy="481300"/>
          </a:xfrm>
        </p:grpSpPr>
        <p:cxnSp>
          <p:nvCxnSpPr>
            <p:cNvPr id="175" name="Google Shape;175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7" name="Google Shape;17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3" name="Google Shape;18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4       as an improper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4g - 6g + 3g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quotient and remainder when 408 is divided by 15.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r3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 in its simplest form: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1:1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84" name="Google Shape;18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5900" y="3081150"/>
            <a:ext cx="3355051" cy="150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0475" y="2836625"/>
            <a:ext cx="1738500" cy="1752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" name="Google Shape;186;p25"/>
          <p:cNvGrpSpPr/>
          <p:nvPr/>
        </p:nvGrpSpPr>
        <p:grpSpPr>
          <a:xfrm>
            <a:off x="409028" y="1411650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5"/>
          <p:cNvGrpSpPr/>
          <p:nvPr/>
        </p:nvGrpSpPr>
        <p:grpSpPr>
          <a:xfrm>
            <a:off x="1198153" y="825750"/>
            <a:ext cx="235655" cy="481300"/>
            <a:chOff x="4963775" y="5368550"/>
            <a:chExt cx="294900" cy="481300"/>
          </a:xfrm>
        </p:grpSpPr>
        <p:cxnSp>
          <p:nvCxnSpPr>
            <p:cNvPr id="191" name="Google Shape;19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9" name="Google Shape;19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 as a mixed number.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8y ÷ 4y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sum of 23, 34, 45 and 56?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 in its simplest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200" name="Google Shape;200;p26"/>
          <p:cNvGrpSpPr/>
          <p:nvPr/>
        </p:nvGrpSpPr>
        <p:grpSpPr>
          <a:xfrm>
            <a:off x="1064453" y="831575"/>
            <a:ext cx="235655" cy="481300"/>
            <a:chOff x="4963775" y="5368550"/>
            <a:chExt cx="294900" cy="481300"/>
          </a:xfrm>
        </p:grpSpPr>
        <p:cxnSp>
          <p:nvCxnSpPr>
            <p:cNvPr id="201" name="Google Shape;20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2" name="Google Shape;20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3" name="Google Shape;203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04" name="Google Shape;20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050" y="2907925"/>
            <a:ext cx="2053200" cy="155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3150" y="3055050"/>
            <a:ext cx="2609850" cy="140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1" name="Google Shape;21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a mixed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8y ÷ 4y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sum of 23, 34, 45 and 56?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 in its simplest form: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212" name="Google Shape;21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3150" y="3055050"/>
            <a:ext cx="2609850" cy="14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3" name="Google Shape;213;p27"/>
          <p:cNvGrpSpPr/>
          <p:nvPr/>
        </p:nvGrpSpPr>
        <p:grpSpPr>
          <a:xfrm>
            <a:off x="1064453" y="831575"/>
            <a:ext cx="235655" cy="481300"/>
            <a:chOff x="4963775" y="5368550"/>
            <a:chExt cx="294900" cy="481300"/>
          </a:xfrm>
        </p:grpSpPr>
        <p:cxnSp>
          <p:nvCxnSpPr>
            <p:cNvPr id="214" name="Google Shape;21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5" name="Google Shape;215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6" name="Google Shape;21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7" name="Google Shape;217;p27"/>
          <p:cNvGrpSpPr/>
          <p:nvPr/>
        </p:nvGrpSpPr>
        <p:grpSpPr>
          <a:xfrm>
            <a:off x="472953" y="1312875"/>
            <a:ext cx="235655" cy="481300"/>
            <a:chOff x="4963775" y="5368550"/>
            <a:chExt cx="294900" cy="481300"/>
          </a:xfrm>
        </p:grpSpPr>
        <p:cxnSp>
          <p:nvCxnSpPr>
            <p:cNvPr id="218" name="Google Shape;21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9" name="Google Shape;21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0" name="Google Shape;22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21" name="Google Shape;22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4450" y="3031250"/>
            <a:ext cx="1859185" cy="140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{09812AE0-A002-432A-85CD-7BC98EA55849}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tudents may need access to previously seen material to support them when answering questions like these. A new topic comes in question 4 and using mirrors or tracing paper will help students to answer this.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Improper fractions and mixed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algebra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methods (worded)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Reflecting in a mirror line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(writing and simplifying)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{09812AE0-A002-432A-85CD-7BC98EA55849}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Improper fractions and mixed numbers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need improper fractions?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need mixed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this discrepancy not arise with the decimal system?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algebra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simpler always better?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methods (worded)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rewrite worded questions as figures, rather than doing the calculations as words?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Reflecting in a mirror line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your method for reflecting a shape.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(writing and simplifying)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simplest imply most useful?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567300"/>
                <a:gridCol w="13497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as a mixed number.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one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2a + 5a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total of 238 and 427?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the ratio of shaded to unshaded in its simplest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1018003" y="831550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6900" y="2904230"/>
            <a:ext cx="1858800" cy="1409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7825" y="3034474"/>
            <a:ext cx="1858800" cy="149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567300"/>
                <a:gridCol w="134970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as a mixed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one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2a + 5a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total of 238 and 427?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665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Write the ratio of shaded to unshaded in its simplest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1:3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00" name="Google Shape;100;p19"/>
          <p:cNvGrpSpPr/>
          <p:nvPr/>
        </p:nvGrpSpPr>
        <p:grpSpPr>
          <a:xfrm>
            <a:off x="1018003" y="831550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7825" y="3034474"/>
            <a:ext cx="1858800" cy="1492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7850" y="2931800"/>
            <a:ext cx="1968072" cy="14922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9"/>
          <p:cNvGrpSpPr/>
          <p:nvPr/>
        </p:nvGrpSpPr>
        <p:grpSpPr>
          <a:xfrm>
            <a:off x="565953" y="1312850"/>
            <a:ext cx="235655" cy="481300"/>
            <a:chOff x="4963775" y="5368550"/>
            <a:chExt cx="294900" cy="481300"/>
          </a:xfrm>
        </p:grpSpPr>
        <p:cxnSp>
          <p:nvCxnSpPr>
            <p:cNvPr id="107" name="Google Shape;10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5" name="Google Shape;115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3       as an improper fraction.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8b - b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difference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between 181 and 94.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simplified ratio of shaded to unshaded: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16" name="Google Shape;116;p20"/>
          <p:cNvGrpSpPr/>
          <p:nvPr/>
        </p:nvGrpSpPr>
        <p:grpSpPr>
          <a:xfrm>
            <a:off x="1176453" y="862525"/>
            <a:ext cx="235655" cy="481300"/>
            <a:chOff x="4963775" y="5368550"/>
            <a:chExt cx="294900" cy="481300"/>
          </a:xfrm>
        </p:grpSpPr>
        <p:cxnSp>
          <p:nvCxnSpPr>
            <p:cNvPr id="117" name="Google Shape;11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" name="Google Shape;118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350" y="2890325"/>
            <a:ext cx="2022772" cy="15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6875" y="2890325"/>
            <a:ext cx="1807225" cy="166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3       as an improper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8b - b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7b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difference between 181 and 94.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simplified ratio of shaded to unshaded: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9:16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6875" y="2890325"/>
            <a:ext cx="1807225" cy="166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0150" y="2890325"/>
            <a:ext cx="1966025" cy="1490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21"/>
          <p:cNvGrpSpPr/>
          <p:nvPr/>
        </p:nvGrpSpPr>
        <p:grpSpPr>
          <a:xfrm>
            <a:off x="1176453" y="862525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4" name="Google Shape;134;p21"/>
          <p:cNvGrpSpPr/>
          <p:nvPr/>
        </p:nvGrpSpPr>
        <p:grpSpPr>
          <a:xfrm>
            <a:off x="827478" y="1463975"/>
            <a:ext cx="235655" cy="481300"/>
            <a:chOff x="4963775" y="5368550"/>
            <a:chExt cx="294900" cy="481300"/>
          </a:xfrm>
        </p:grpSpPr>
        <p:cxnSp>
          <p:nvCxnSpPr>
            <p:cNvPr id="135" name="Google Shape;13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6" name="Google Shape;13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7" name="Google Shape;137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as a mixed number.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 x 3c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product of 36 and 45.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44" name="Google Shape;144;p22"/>
          <p:cNvGrpSpPr/>
          <p:nvPr/>
        </p:nvGrpSpPr>
        <p:grpSpPr>
          <a:xfrm>
            <a:off x="1018003" y="831550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8" name="Google Shape;1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3150" y="2968525"/>
            <a:ext cx="2095500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3650" y="2968525"/>
            <a:ext cx="1608850" cy="160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5" name="Google Shape;15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{89B21B40-792C-4780-A80D-26B0842F518C}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as a mixed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one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 x 3c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6c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product of 36 and 45.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1620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shape in the mirror line.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shaded to unshaded: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7:5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56" name="Google Shape;156;p23"/>
          <p:cNvGrpSpPr/>
          <p:nvPr/>
        </p:nvGrpSpPr>
        <p:grpSpPr>
          <a:xfrm>
            <a:off x="1018003" y="831550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23150" y="2968525"/>
            <a:ext cx="2095500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8300" y="2968525"/>
            <a:ext cx="1500125" cy="1500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3"/>
          <p:cNvGrpSpPr/>
          <p:nvPr/>
        </p:nvGrpSpPr>
        <p:grpSpPr>
          <a:xfrm>
            <a:off x="362528" y="1312850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