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6399D61-7DD9-4F35-B27C-772A9E38F73A}">
  <a:tblStyle styleId="{86399D61-7DD9-4F35-B27C-772A9E38F73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A5A86DF-7643-44F2-8B5A-8F350C5B6400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DB07A7A-664F-4C05-A935-DA47B71A06AD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03ad8f9f68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103ad8f9f68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0a69ce6ec7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10a69ce6ec7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03ad8f9f68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103ad8f9f68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0a69ce6ec7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10a69ce6ec7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3ad8f9f6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3ad8f9f6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3ad8f9f68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3ad8f9f68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3ad8f9f6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3ad8f9f68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0a69ce6ec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10a69ce6ec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03ad8f9f6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103ad8f9f68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a69ce6ec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0a69ce6ec7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3ad8f9f6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03ad8f9f68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0a69ce6ec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10a69ce6ec7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7 Revision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{86399D61-7DD9-4F35-B27C-772A9E38F73A}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7 Revision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{86399D61-7DD9-4F35-B27C-772A9E38F73A}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1" name="Google Shape;171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{BDB07A7A-664F-4C05-A935-DA47B71A06AD}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ratio 15 : 6 : 27 is equivalent to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5 :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: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 u="sng">
                          <a:solidFill>
                            <a:schemeClr val="lt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 in its simplest form?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1.45 x 3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line(s)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72" name="Google Shape;172;p24"/>
          <p:cNvGrpSpPr/>
          <p:nvPr/>
        </p:nvGrpSpPr>
        <p:grpSpPr>
          <a:xfrm>
            <a:off x="4477416" y="706375"/>
            <a:ext cx="235655" cy="481300"/>
            <a:chOff x="4963775" y="5368550"/>
            <a:chExt cx="294900" cy="481300"/>
          </a:xfrm>
        </p:grpSpPr>
        <p:cxnSp>
          <p:nvCxnSpPr>
            <p:cNvPr id="173" name="Google Shape;173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4" name="Google Shape;174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5" name="Google Shape;175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21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76" name="Google Shape;17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5775" y="2941075"/>
            <a:ext cx="1479125" cy="147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9150" y="3017925"/>
            <a:ext cx="2641500" cy="140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83" name="Google Shape;18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{BDB07A7A-664F-4C05-A935-DA47B71A06AD}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The ratio 15 : 6 : 27 is equivalent to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5 :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: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lang="en-GB" sz="1600" u="sng">
                          <a:solidFill>
                            <a:schemeClr val="lt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 in its simplest form?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1.45 x 3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4.35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line(s)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84" name="Google Shape;18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4175" y="2912875"/>
            <a:ext cx="1523050" cy="150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7275" y="3070725"/>
            <a:ext cx="2426450" cy="1288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6" name="Google Shape;186;p25"/>
          <p:cNvGrpSpPr/>
          <p:nvPr/>
        </p:nvGrpSpPr>
        <p:grpSpPr>
          <a:xfrm>
            <a:off x="4477416" y="706375"/>
            <a:ext cx="235655" cy="481300"/>
            <a:chOff x="4963775" y="5368550"/>
            <a:chExt cx="294900" cy="481300"/>
          </a:xfrm>
        </p:grpSpPr>
        <p:cxnSp>
          <p:nvCxnSpPr>
            <p:cNvPr id="187" name="Google Shape;18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8" name="Google Shape;188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9" name="Google Shape;189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21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0" name="Google Shape;190;p25"/>
          <p:cNvGrpSpPr/>
          <p:nvPr/>
        </p:nvGrpSpPr>
        <p:grpSpPr>
          <a:xfrm>
            <a:off x="4060266" y="1480625"/>
            <a:ext cx="235655" cy="481300"/>
            <a:chOff x="4963775" y="5368550"/>
            <a:chExt cx="294900" cy="481300"/>
          </a:xfrm>
        </p:grpSpPr>
        <p:cxnSp>
          <p:nvCxnSpPr>
            <p:cNvPr id="191" name="Google Shape;191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2" name="Google Shape;192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3" name="Google Shape;193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99" name="Google Shape;199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{BDB07A7A-664F-4C05-A935-DA47B71A06AD}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ratio 2:5:7 is equivalent to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: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 u="sng">
                          <a:solidFill>
                            <a:schemeClr val="lt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: 21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 in its simplest form?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13.8 ÷ 5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line(s)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200" name="Google Shape;20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5700" y="2824850"/>
            <a:ext cx="1730475" cy="173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05650" y="3134525"/>
            <a:ext cx="2525250" cy="13405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2" name="Google Shape;202;p26"/>
          <p:cNvGrpSpPr/>
          <p:nvPr/>
        </p:nvGrpSpPr>
        <p:grpSpPr>
          <a:xfrm>
            <a:off x="4477416" y="706375"/>
            <a:ext cx="235655" cy="481300"/>
            <a:chOff x="4963775" y="5368550"/>
            <a:chExt cx="294900" cy="481300"/>
          </a:xfrm>
        </p:grpSpPr>
        <p:cxnSp>
          <p:nvCxnSpPr>
            <p:cNvPr id="203" name="Google Shape;203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4" name="Google Shape;204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5" name="Google Shape;205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90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1" name="Google Shape;211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{BDB07A7A-664F-4C05-A935-DA47B71A06AD}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The ratio 2:5:7 is equivalent to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: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: 21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 in its simplest form?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13.8 ÷ 5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2.76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line(s)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12" name="Google Shape;212;p27"/>
          <p:cNvGrpSpPr/>
          <p:nvPr/>
        </p:nvGrpSpPr>
        <p:grpSpPr>
          <a:xfrm>
            <a:off x="4477416" y="706375"/>
            <a:ext cx="235655" cy="481300"/>
            <a:chOff x="4963775" y="5368550"/>
            <a:chExt cx="294900" cy="481300"/>
          </a:xfrm>
        </p:grpSpPr>
        <p:cxnSp>
          <p:nvCxnSpPr>
            <p:cNvPr id="213" name="Google Shape;213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4" name="Google Shape;214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5" name="Google Shape;215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90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6" name="Google Shape;216;p27"/>
          <p:cNvGrpSpPr/>
          <p:nvPr/>
        </p:nvGrpSpPr>
        <p:grpSpPr>
          <a:xfrm>
            <a:off x="4060266" y="1480625"/>
            <a:ext cx="235655" cy="481300"/>
            <a:chOff x="4963775" y="5368550"/>
            <a:chExt cx="294900" cy="481300"/>
          </a:xfrm>
        </p:grpSpPr>
        <p:cxnSp>
          <p:nvCxnSpPr>
            <p:cNvPr id="217" name="Google Shape;217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8" name="Google Shape;218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9" name="Google Shape;21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20" name="Google Shape;22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9000" y="2882975"/>
            <a:ext cx="1655400" cy="165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2050" y="3064150"/>
            <a:ext cx="2734475" cy="145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{FA5A86DF-7643-44F2-8B5A-8F350C5B6400}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the first week of the half term, students may need access to previously seen material as a confidence booster. The only completely new topic comes in question 4; using mirrors or tracing paper will help students to answer this.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Equivalent ratios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decimals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Lines of symmetry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Tables of values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{FA5A86DF-7643-44F2-8B5A-8F350C5B6400}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Equivalent ratios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We talk about equivalence a lot in maths; why do you think it is such an important idea?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What’s the easiest way to simplify a fraction for you?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decimals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has your confidence with decimals changed this year?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Lines of symmetry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decide where to place the line of symmetry?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can you tell if you have found every possible line of symmetry?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Tables of values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else do we use tables in maths?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{BDB07A7A-664F-4C05-A935-DA47B71A06AD}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The ratio 2:3 is equivalent to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8 :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 u="sng">
                          <a:solidFill>
                            <a:schemeClr val="lt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0" sz="1600" u="sng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      in its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simplest form?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3.7 x 6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Draw 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 line(s)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Complete the table of values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linear relationship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375" y="3034172"/>
            <a:ext cx="3094999" cy="1177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8"/>
          <p:cNvGrpSpPr/>
          <p:nvPr/>
        </p:nvGrpSpPr>
        <p:grpSpPr>
          <a:xfrm>
            <a:off x="4477416" y="706375"/>
            <a:ext cx="235655" cy="481300"/>
            <a:chOff x="4963775" y="5368550"/>
            <a:chExt cx="294900" cy="481300"/>
          </a:xfrm>
        </p:grpSpPr>
        <p:cxnSp>
          <p:nvCxnSpPr>
            <p:cNvPr id="90" name="Google Shape;90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1" name="Google Shape;91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2" name="Google Shape;92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93" name="Google Shape;9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2800" y="3005000"/>
            <a:ext cx="2327650" cy="123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9" name="Google Shape;99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{BDB07A7A-664F-4C05-A935-DA47B71A06AD}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The ratio 2:3 is equivalent to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8 :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r>
                        <a:rPr lang="en-GB" sz="1600" u="sng">
                          <a:solidFill>
                            <a:schemeClr val="lt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 u="sng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its simplest form?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3.7 x 6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22.2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Draw 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 line(s)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Complete the table of values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linear relationship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00" name="Google Shape;100;p19"/>
          <p:cNvGrpSpPr/>
          <p:nvPr/>
        </p:nvGrpSpPr>
        <p:grpSpPr>
          <a:xfrm>
            <a:off x="4477416" y="706375"/>
            <a:ext cx="235655" cy="481300"/>
            <a:chOff x="4963775" y="5368550"/>
            <a:chExt cx="294900" cy="481300"/>
          </a:xfrm>
        </p:grpSpPr>
        <p:cxnSp>
          <p:nvCxnSpPr>
            <p:cNvPr id="101" name="Google Shape;10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2" name="Google Shape;102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3" name="Google Shape;103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975" y="2919575"/>
            <a:ext cx="2967125" cy="129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9025" y="3077625"/>
            <a:ext cx="2135875" cy="1133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6" name="Google Shape;106;p19"/>
          <p:cNvGrpSpPr/>
          <p:nvPr/>
        </p:nvGrpSpPr>
        <p:grpSpPr>
          <a:xfrm>
            <a:off x="4060266" y="1480625"/>
            <a:ext cx="235655" cy="481300"/>
            <a:chOff x="4963775" y="5368550"/>
            <a:chExt cx="294900" cy="481300"/>
          </a:xfrm>
        </p:grpSpPr>
        <p:cxnSp>
          <p:nvCxnSpPr>
            <p:cNvPr id="107" name="Google Shape;107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8" name="Google Shape;108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9" name="Google Shape;109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5" name="Google Shape;115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{BDB07A7A-664F-4C05-A935-DA47B71A06AD}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ratio 4:7 is equivalent to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: 21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its simplest form?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2.8 x 1.4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line(s)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16" name="Google Shape;116;p20"/>
          <p:cNvGrpSpPr/>
          <p:nvPr/>
        </p:nvGrpSpPr>
        <p:grpSpPr>
          <a:xfrm>
            <a:off x="4477416" y="706375"/>
            <a:ext cx="235655" cy="481300"/>
            <a:chOff x="4963775" y="5368550"/>
            <a:chExt cx="294900" cy="481300"/>
          </a:xfrm>
        </p:grpSpPr>
        <p:cxnSp>
          <p:nvCxnSpPr>
            <p:cNvPr id="117" name="Google Shape;117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8" name="Google Shape;118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9" name="Google Shape;119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6 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20" name="Google Shape;1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5000" y="3033250"/>
            <a:ext cx="2495550" cy="104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0000" y="3005000"/>
            <a:ext cx="2331350" cy="123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7" name="Google Shape;127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{BDB07A7A-664F-4C05-A935-DA47B71A06AD}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The ratio 4:7 is equivalent to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: 21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 in its simplest form?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2.8 x 1.4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3.92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line(s)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8" name="Google Shape;12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350" y="2909000"/>
            <a:ext cx="2689775" cy="138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8400" y="3077975"/>
            <a:ext cx="2287500" cy="1214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0" name="Google Shape;130;p21"/>
          <p:cNvGrpSpPr/>
          <p:nvPr/>
        </p:nvGrpSpPr>
        <p:grpSpPr>
          <a:xfrm>
            <a:off x="4477416" y="706375"/>
            <a:ext cx="235655" cy="481300"/>
            <a:chOff x="4963775" y="5368550"/>
            <a:chExt cx="294900" cy="481300"/>
          </a:xfrm>
        </p:grpSpPr>
        <p:cxnSp>
          <p:nvCxnSpPr>
            <p:cNvPr id="131" name="Google Shape;13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2" name="Google Shape;132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3" name="Google Shape;133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6 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4" name="Google Shape;134;p21"/>
          <p:cNvGrpSpPr/>
          <p:nvPr/>
        </p:nvGrpSpPr>
        <p:grpSpPr>
          <a:xfrm>
            <a:off x="4060266" y="1480625"/>
            <a:ext cx="235655" cy="481300"/>
            <a:chOff x="4963775" y="5368550"/>
            <a:chExt cx="294900" cy="481300"/>
          </a:xfrm>
        </p:grpSpPr>
        <p:cxnSp>
          <p:nvCxnSpPr>
            <p:cNvPr id="135" name="Google Shape;135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6" name="Google Shape;136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7" name="Google Shape;137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3" name="Google Shape;143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{BDB07A7A-664F-4C05-A935-DA47B71A06AD}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ratio 5:2 is equivalent to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20 :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 u="sng">
                          <a:solidFill>
                            <a:schemeClr val="lt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its simplest form?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4.2 ÷ 0.7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line(s)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44" name="Google Shape;144;p22"/>
          <p:cNvGrpSpPr/>
          <p:nvPr/>
        </p:nvGrpSpPr>
        <p:grpSpPr>
          <a:xfrm>
            <a:off x="4477416" y="706375"/>
            <a:ext cx="235655" cy="481300"/>
            <a:chOff x="4963775" y="5368550"/>
            <a:chExt cx="294900" cy="481300"/>
          </a:xfrm>
        </p:grpSpPr>
        <p:cxnSp>
          <p:nvCxnSpPr>
            <p:cNvPr id="145" name="Google Shape;145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6" name="Google Shape;146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7" name="Google Shape;147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48" name="Google Shape;14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2273" y="2900398"/>
            <a:ext cx="1573300" cy="157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5025" y="3033775"/>
            <a:ext cx="2147475" cy="140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5" name="Google Shape;155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{BDB07A7A-664F-4C05-A935-DA47B71A06AD}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The ratio 5:2 is equivalent to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20 :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r>
                        <a:rPr b="0" lang="en-GB" sz="1600" u="sng">
                          <a:solidFill>
                            <a:schemeClr val="lt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      in its simplest form?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4.2 ÷ 0.7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line(s) of symmetry.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56" name="Google Shape;156;p23"/>
          <p:cNvGrpSpPr/>
          <p:nvPr/>
        </p:nvGrpSpPr>
        <p:grpSpPr>
          <a:xfrm>
            <a:off x="4477416" y="706375"/>
            <a:ext cx="235655" cy="481300"/>
            <a:chOff x="4963775" y="5368550"/>
            <a:chExt cx="294900" cy="481300"/>
          </a:xfrm>
        </p:grpSpPr>
        <p:cxnSp>
          <p:nvCxnSpPr>
            <p:cNvPr id="157" name="Google Shape;15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8" name="Google Shape;158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9" name="Google Shape;159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60" name="Google Shape;16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4948" y="2877148"/>
            <a:ext cx="1670650" cy="167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4850" y="2983913"/>
            <a:ext cx="2226969" cy="14571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2" name="Google Shape;162;p23"/>
          <p:cNvGrpSpPr/>
          <p:nvPr/>
        </p:nvGrpSpPr>
        <p:grpSpPr>
          <a:xfrm>
            <a:off x="4060266" y="1480625"/>
            <a:ext cx="235655" cy="481300"/>
            <a:chOff x="4963775" y="5368550"/>
            <a:chExt cx="294900" cy="481300"/>
          </a:xfrm>
        </p:grpSpPr>
        <p:cxnSp>
          <p:nvCxnSpPr>
            <p:cNvPr id="163" name="Google Shape;16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4" name="Google Shape;164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5" name="Google Shape;165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