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FD88B6-5202-4D29-8CAB-D1C01436731C}">
  <a:tblStyle styleId="{C2FD88B6-5202-4D29-8CAB-D1C01436731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B34877-411C-4F5C-94BC-2DDE17CBE2FE}"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2D4A40E-4E1B-45E7-B8AC-EF7AE554070F}"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03ad8f9f6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g103ad8f9f68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0b9a571112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10b9a571112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03ad8f9f6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103ad8f9f68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0b9a571112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10b9a571112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3ad8f9f6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3ad8f9f6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3ad8f9f6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3ad8f9f6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3ad8f9f6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3ad8f9f68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0b9a5711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10b9a57111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103ad8f9f6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g103ad8f9f6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10b9a57111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10b9a571112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03ad8f9f6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103ad8f9f68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0b9a571112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10b9a571112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1200"/>
              </a:spcBef>
              <a:spcAft>
                <a:spcPts val="0"/>
              </a:spcAft>
              <a:buClr>
                <a:schemeClr val="dk1"/>
              </a:buClr>
              <a:buSzPts val="1400"/>
              <a:buChar char="○"/>
              <a:defRPr/>
            </a:lvl2pPr>
            <a:lvl3pPr indent="-317500" lvl="2" marL="1371600" algn="l">
              <a:lnSpc>
                <a:spcPct val="90000"/>
              </a:lnSpc>
              <a:spcBef>
                <a:spcPts val="1200"/>
              </a:spcBef>
              <a:spcAft>
                <a:spcPts val="0"/>
              </a:spcAft>
              <a:buClr>
                <a:schemeClr val="dk1"/>
              </a:buClr>
              <a:buSzPts val="1400"/>
              <a:buChar char="■"/>
              <a:defRPr/>
            </a:lvl3pPr>
            <a:lvl4pPr indent="-317500" lvl="3" marL="1828800" algn="l">
              <a:lnSpc>
                <a:spcPct val="90000"/>
              </a:lnSpc>
              <a:spcBef>
                <a:spcPts val="1200"/>
              </a:spcBef>
              <a:spcAft>
                <a:spcPts val="0"/>
              </a:spcAft>
              <a:buClr>
                <a:schemeClr val="dk1"/>
              </a:buClr>
              <a:buSzPts val="1400"/>
              <a:buChar char="●"/>
              <a:defRPr/>
            </a:lvl4pPr>
            <a:lvl5pPr indent="-317500" lvl="4" marL="2286000" algn="l">
              <a:lnSpc>
                <a:spcPct val="90000"/>
              </a:lnSpc>
              <a:spcBef>
                <a:spcPts val="1200"/>
              </a:spcBef>
              <a:spcAft>
                <a:spcPts val="0"/>
              </a:spcAft>
              <a:buClr>
                <a:schemeClr val="dk1"/>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{C2FD88B6-5202-4D29-8CAB-D1C01436731C}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7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{C2FD88B6-5202-4D29-8CAB-D1C01436731C}</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65" name="Google Shape;165;p24"/>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567775"/>
                <a:gridCol w="28503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0.84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0.48m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mm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 x 6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A(4,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B(-2.5,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6" name="Google Shape;166;p24"/>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7" name="Google Shape;167;p24"/>
          <p:cNvGrpSpPr/>
          <p:nvPr/>
        </p:nvGrpSpPr>
        <p:grpSpPr>
          <a:xfrm>
            <a:off x="1688591" y="1275600"/>
            <a:ext cx="235655" cy="481300"/>
            <a:chOff x="4963775" y="5368550"/>
            <a:chExt cx="294900" cy="481300"/>
          </a:xfrm>
        </p:grpSpPr>
        <p:cxnSp>
          <p:nvCxnSpPr>
            <p:cNvPr id="168" name="Google Shape;168;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69" name="Google Shape;169;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17</a:t>
              </a:r>
              <a:endParaRPr b="1">
                <a:latin typeface="Nunito Sans"/>
                <a:ea typeface="Nunito Sans"/>
                <a:cs typeface="Nunito Sans"/>
                <a:sym typeface="Nunito Sans"/>
              </a:endParaRPr>
            </a:p>
          </p:txBody>
        </p:sp>
        <p:sp>
          <p:nvSpPr>
            <p:cNvPr id="170" name="Google Shape;170;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grpSp>
      <p:pic>
        <p:nvPicPr>
          <p:cNvPr id="171" name="Google Shape;171;p24"/>
          <p:cNvPicPr preferRelativeResize="0"/>
          <p:nvPr/>
        </p:nvPicPr>
        <p:blipFill>
          <a:blip r:embed="rId3">
            <a:alphaModFix/>
          </a:blip>
          <a:stretch>
            <a:fillRect/>
          </a:stretch>
        </p:blipFill>
        <p:spPr>
          <a:xfrm>
            <a:off x="1300271" y="2879696"/>
            <a:ext cx="1483700" cy="1483725"/>
          </a:xfrm>
          <a:prstGeom prst="rect">
            <a:avLst/>
          </a:prstGeom>
          <a:noFill/>
          <a:ln>
            <a:noFill/>
          </a:ln>
        </p:spPr>
      </p:pic>
      <p:pic>
        <p:nvPicPr>
          <p:cNvPr id="172" name="Google Shape;172;p24"/>
          <p:cNvPicPr preferRelativeResize="0"/>
          <p:nvPr/>
        </p:nvPicPr>
        <p:blipFill>
          <a:blip r:embed="rId4">
            <a:alphaModFix/>
          </a:blip>
          <a:stretch>
            <a:fillRect/>
          </a:stretch>
        </p:blipFill>
        <p:spPr>
          <a:xfrm>
            <a:off x="6358947" y="2668278"/>
            <a:ext cx="1820775" cy="18274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78" name="Google Shape;178;p25"/>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60100"/>
                <a:gridCol w="1709650"/>
                <a:gridCol w="1232175"/>
                <a:gridCol w="1581100"/>
                <a:gridCol w="2874575"/>
              </a:tblGrid>
              <a:tr h="15545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0.84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0.48m = </a:t>
                      </a:r>
                      <a:r>
                        <a:rPr lang="en-GB" sz="1600">
                          <a:solidFill>
                            <a:srgbClr val="00BC89"/>
                          </a:solidFill>
                          <a:latin typeface="Nunito Sans"/>
                          <a:ea typeface="Nunito Sans"/>
                          <a:cs typeface="Nunito Sans"/>
                          <a:sym typeface="Nunito Sans"/>
                        </a:rPr>
                        <a:t>480</a:t>
                      </a:r>
                      <a:r>
                        <a:rPr b="0" lang="en-GB" sz="1600">
                          <a:solidFill>
                            <a:schemeClr val="dk1"/>
                          </a:solidFill>
                          <a:latin typeface="Nunito Sans"/>
                          <a:ea typeface="Nunito Sans"/>
                          <a:cs typeface="Nunito Sans"/>
                          <a:sym typeface="Nunito Sans"/>
                        </a:rPr>
                        <a:t>mm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 x 6 = </a:t>
                      </a:r>
                      <a:r>
                        <a:rPr lang="en-GB" sz="1600">
                          <a:solidFill>
                            <a:srgbClr val="00BC89"/>
                          </a:solidFill>
                          <a:latin typeface="Nunito Sans"/>
                          <a:ea typeface="Nunito Sans"/>
                          <a:cs typeface="Nunito Sans"/>
                          <a:sym typeface="Nunito Sans"/>
                        </a:rPr>
                        <a:t>(4 + 9) - 30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13 - 30</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689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No rotational symmetry</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A(4,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B(-2.5,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9" name="Google Shape;179;p25"/>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rgbClr val="00BC89"/>
                </a:solidFill>
                <a:latin typeface="Nunito Sans"/>
                <a:ea typeface="Nunito Sans"/>
                <a:cs typeface="Nunito Sans"/>
                <a:sym typeface="Nunito Sans"/>
              </a:rPr>
              <a:t>&lt;</a:t>
            </a:r>
            <a:endParaRPr b="1" sz="1600">
              <a:solidFill>
                <a:srgbClr val="00BC89"/>
              </a:solidFill>
              <a:latin typeface="Nunito Sans"/>
              <a:ea typeface="Nunito Sans"/>
              <a:cs typeface="Nunito Sans"/>
              <a:sym typeface="Nunito Sans"/>
            </a:endParaRPr>
          </a:p>
        </p:txBody>
      </p:sp>
      <p:pic>
        <p:nvPicPr>
          <p:cNvPr id="180" name="Google Shape;180;p25"/>
          <p:cNvPicPr preferRelativeResize="0"/>
          <p:nvPr/>
        </p:nvPicPr>
        <p:blipFill>
          <a:blip r:embed="rId3">
            <a:alphaModFix/>
          </a:blip>
          <a:stretch>
            <a:fillRect/>
          </a:stretch>
        </p:blipFill>
        <p:spPr>
          <a:xfrm>
            <a:off x="1294446" y="3129621"/>
            <a:ext cx="1483700" cy="1483725"/>
          </a:xfrm>
          <a:prstGeom prst="rect">
            <a:avLst/>
          </a:prstGeom>
          <a:noFill/>
          <a:ln>
            <a:noFill/>
          </a:ln>
        </p:spPr>
      </p:pic>
      <p:grpSp>
        <p:nvGrpSpPr>
          <p:cNvPr id="181" name="Google Shape;181;p25"/>
          <p:cNvGrpSpPr/>
          <p:nvPr/>
        </p:nvGrpSpPr>
        <p:grpSpPr>
          <a:xfrm>
            <a:off x="1688591" y="1275600"/>
            <a:ext cx="235655" cy="481300"/>
            <a:chOff x="4963775" y="5368550"/>
            <a:chExt cx="294900" cy="481300"/>
          </a:xfrm>
        </p:grpSpPr>
        <p:cxnSp>
          <p:nvCxnSpPr>
            <p:cNvPr id="182" name="Google Shape;182;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3" name="Google Shape;18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17</a:t>
              </a:r>
              <a:endParaRPr b="1">
                <a:latin typeface="Nunito Sans"/>
                <a:ea typeface="Nunito Sans"/>
                <a:cs typeface="Nunito Sans"/>
                <a:sym typeface="Nunito Sans"/>
              </a:endParaRPr>
            </a:p>
          </p:txBody>
        </p:sp>
        <p:sp>
          <p:nvSpPr>
            <p:cNvPr id="184" name="Google Shape;184;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grpSp>
      <p:pic>
        <p:nvPicPr>
          <p:cNvPr id="185" name="Google Shape;185;p25"/>
          <p:cNvPicPr preferRelativeResize="0"/>
          <p:nvPr/>
        </p:nvPicPr>
        <p:blipFill>
          <a:blip r:embed="rId4">
            <a:alphaModFix/>
          </a:blip>
          <a:stretch>
            <a:fillRect/>
          </a:stretch>
        </p:blipFill>
        <p:spPr>
          <a:xfrm>
            <a:off x="6643750" y="2657901"/>
            <a:ext cx="1667276" cy="1673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91" name="Google Shape;191;p26"/>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644550"/>
                <a:gridCol w="277357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0.65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2490mm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x 2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A(3.5,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B(0,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2" name="Google Shape;192;p26"/>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3" name="Google Shape;193;p26"/>
          <p:cNvPicPr preferRelativeResize="0"/>
          <p:nvPr/>
        </p:nvPicPr>
        <p:blipFill>
          <a:blip r:embed="rId3">
            <a:alphaModFix/>
          </a:blip>
          <a:stretch>
            <a:fillRect/>
          </a:stretch>
        </p:blipFill>
        <p:spPr>
          <a:xfrm>
            <a:off x="1154550" y="2859700"/>
            <a:ext cx="1867700" cy="1867700"/>
          </a:xfrm>
          <a:prstGeom prst="rect">
            <a:avLst/>
          </a:prstGeom>
          <a:noFill/>
          <a:ln>
            <a:noFill/>
          </a:ln>
        </p:spPr>
      </p:pic>
      <p:pic>
        <p:nvPicPr>
          <p:cNvPr id="194" name="Google Shape;194;p26"/>
          <p:cNvPicPr preferRelativeResize="0"/>
          <p:nvPr/>
        </p:nvPicPr>
        <p:blipFill>
          <a:blip r:embed="rId4">
            <a:alphaModFix/>
          </a:blip>
          <a:stretch>
            <a:fillRect/>
          </a:stretch>
        </p:blipFill>
        <p:spPr>
          <a:xfrm>
            <a:off x="6216547" y="2664825"/>
            <a:ext cx="1835825" cy="1842575"/>
          </a:xfrm>
          <a:prstGeom prst="rect">
            <a:avLst/>
          </a:prstGeom>
          <a:noFill/>
          <a:ln>
            <a:noFill/>
          </a:ln>
        </p:spPr>
      </p:pic>
      <p:grpSp>
        <p:nvGrpSpPr>
          <p:cNvPr id="195" name="Google Shape;195;p26"/>
          <p:cNvGrpSpPr/>
          <p:nvPr/>
        </p:nvGrpSpPr>
        <p:grpSpPr>
          <a:xfrm>
            <a:off x="1688591" y="1275600"/>
            <a:ext cx="235655" cy="481300"/>
            <a:chOff x="4963775" y="5368550"/>
            <a:chExt cx="294900" cy="481300"/>
          </a:xfrm>
        </p:grpSpPr>
        <p:cxnSp>
          <p:nvCxnSpPr>
            <p:cNvPr id="196" name="Google Shape;196;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97" name="Google Shape;197;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latin typeface="Nunito Sans"/>
                <a:ea typeface="Nunito Sans"/>
                <a:cs typeface="Nunito Sans"/>
                <a:sym typeface="Nunito Sans"/>
              </a:endParaRPr>
            </a:p>
          </p:txBody>
        </p:sp>
        <p:sp>
          <p:nvSpPr>
            <p:cNvPr id="198" name="Google Shape;198;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204" name="Google Shape;204;p27"/>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644550"/>
                <a:gridCol w="277357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0.65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2490mm = </a:t>
                      </a:r>
                      <a:r>
                        <a:rPr lang="en-GB" sz="1600">
                          <a:solidFill>
                            <a:srgbClr val="00BC89"/>
                          </a:solidFill>
                          <a:latin typeface="Nunito Sans"/>
                          <a:ea typeface="Nunito Sans"/>
                          <a:cs typeface="Nunito Sans"/>
                          <a:sym typeface="Nunito Sans"/>
                        </a:rPr>
                        <a:t>2.49</a:t>
                      </a:r>
                      <a:r>
                        <a:rPr b="0" lang="en-GB" sz="1600">
                          <a:solidFill>
                            <a:schemeClr val="dk1"/>
                          </a:solidFill>
                          <a:latin typeface="Nunito Sans"/>
                          <a:ea typeface="Nunito Sans"/>
                          <a:cs typeface="Nunito Sans"/>
                          <a:sym typeface="Nunito Sans"/>
                        </a:rPr>
                        <a:t>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20 - 3</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x 2 = </a:t>
                      </a:r>
                      <a:r>
                        <a:rPr lang="en-GB" sz="1600">
                          <a:solidFill>
                            <a:srgbClr val="00BC89"/>
                          </a:solidFill>
                          <a:latin typeface="Nunito Sans"/>
                          <a:ea typeface="Nunito Sans"/>
                          <a:cs typeface="Nunito Sans"/>
                          <a:sym typeface="Nunito Sans"/>
                        </a:rPr>
                        <a:t>20 - 9 x 2</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20 - 18</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infinite</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A(3.5,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B(0,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05" name="Google Shape;205;p27"/>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rgbClr val="00BC89"/>
                </a:solidFill>
                <a:latin typeface="Nunito Sans"/>
                <a:ea typeface="Nunito Sans"/>
                <a:cs typeface="Nunito Sans"/>
                <a:sym typeface="Nunito Sans"/>
              </a:rPr>
              <a:t>&gt;</a:t>
            </a:r>
            <a:endParaRPr b="1" sz="1600">
              <a:solidFill>
                <a:srgbClr val="00BC89"/>
              </a:solidFill>
              <a:latin typeface="Nunito Sans"/>
              <a:ea typeface="Nunito Sans"/>
              <a:cs typeface="Nunito Sans"/>
              <a:sym typeface="Nunito Sans"/>
            </a:endParaRPr>
          </a:p>
        </p:txBody>
      </p:sp>
      <p:pic>
        <p:nvPicPr>
          <p:cNvPr id="206" name="Google Shape;206;p27"/>
          <p:cNvPicPr preferRelativeResize="0"/>
          <p:nvPr/>
        </p:nvPicPr>
        <p:blipFill>
          <a:blip r:embed="rId3">
            <a:alphaModFix/>
          </a:blip>
          <a:stretch>
            <a:fillRect/>
          </a:stretch>
        </p:blipFill>
        <p:spPr>
          <a:xfrm>
            <a:off x="1154550" y="2859700"/>
            <a:ext cx="1867700" cy="1867700"/>
          </a:xfrm>
          <a:prstGeom prst="rect">
            <a:avLst/>
          </a:prstGeom>
          <a:noFill/>
          <a:ln>
            <a:noFill/>
          </a:ln>
        </p:spPr>
      </p:pic>
      <p:pic>
        <p:nvPicPr>
          <p:cNvPr id="207" name="Google Shape;207;p27"/>
          <p:cNvPicPr preferRelativeResize="0"/>
          <p:nvPr/>
        </p:nvPicPr>
        <p:blipFill>
          <a:blip r:embed="rId4">
            <a:alphaModFix/>
          </a:blip>
          <a:stretch>
            <a:fillRect/>
          </a:stretch>
        </p:blipFill>
        <p:spPr>
          <a:xfrm>
            <a:off x="6388047" y="2571750"/>
            <a:ext cx="1860855" cy="1867699"/>
          </a:xfrm>
          <a:prstGeom prst="rect">
            <a:avLst/>
          </a:prstGeom>
          <a:noFill/>
          <a:ln>
            <a:noFill/>
          </a:ln>
        </p:spPr>
      </p:pic>
      <p:grpSp>
        <p:nvGrpSpPr>
          <p:cNvPr id="208" name="Google Shape;208;p27"/>
          <p:cNvGrpSpPr/>
          <p:nvPr/>
        </p:nvGrpSpPr>
        <p:grpSpPr>
          <a:xfrm>
            <a:off x="1688591" y="1275600"/>
            <a:ext cx="235655" cy="481300"/>
            <a:chOff x="4963775" y="5368550"/>
            <a:chExt cx="294900" cy="481300"/>
          </a:xfrm>
        </p:grpSpPr>
        <p:cxnSp>
          <p:nvCxnSpPr>
            <p:cNvPr id="209" name="Google Shape;209;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0" name="Google Shape;210;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5</a:t>
              </a:r>
              <a:endParaRPr b="1">
                <a:latin typeface="Nunito Sans"/>
                <a:ea typeface="Nunito Sans"/>
                <a:cs typeface="Nunito Sans"/>
                <a:sym typeface="Nunito Sans"/>
              </a:endParaRPr>
            </a:p>
          </p:txBody>
        </p:sp>
        <p:sp>
          <p:nvSpPr>
            <p:cNvPr id="211" name="Google Shape;211;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8</a:t>
              </a:r>
              <a:endParaRPr b="1">
                <a:solidFill>
                  <a:srgbClr val="000000"/>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{01B34877-411C-4F5C-94BC-2DDE17CBE2FE}</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The questions from this week continue to build on the material from previous weeks and so students may wish to review previously seen material before attempting the questions from this week. Students attempting question 4 may require tracing </a:t>
                      </a:r>
                      <a:r>
                        <a:rPr lang="en-GB" sz="1500">
                          <a:solidFill>
                            <a:schemeClr val="dk1"/>
                          </a:solidFill>
                          <a:latin typeface="Nunito Sans"/>
                          <a:ea typeface="Nunito Sans"/>
                          <a:cs typeface="Nunito Sans"/>
                          <a:sym typeface="Nunito Sans"/>
                        </a:rPr>
                        <a:t>paper</a:t>
                      </a:r>
                      <a:r>
                        <a:rPr lang="en-GB" sz="1500">
                          <a:solidFill>
                            <a:schemeClr val="dk1"/>
                          </a:solidFill>
                          <a:latin typeface="Nunito Sans"/>
                          <a:ea typeface="Nunito Sans"/>
                          <a:cs typeface="Nunito Sans"/>
                          <a:sym typeface="Nunito Sans"/>
                        </a:rPr>
                        <a:t> to help them to </a:t>
                      </a:r>
                      <a:r>
                        <a:rPr lang="en-GB" sz="1500">
                          <a:solidFill>
                            <a:schemeClr val="dk1"/>
                          </a:solidFill>
                          <a:latin typeface="Nunito Sans"/>
                          <a:ea typeface="Nunito Sans"/>
                          <a:cs typeface="Nunito Sans"/>
                          <a:sym typeface="Nunito Sans"/>
                        </a:rPr>
                        <a:t>visualise</a:t>
                      </a:r>
                      <a:r>
                        <a:rPr lang="en-GB" sz="1500">
                          <a:solidFill>
                            <a:schemeClr val="dk1"/>
                          </a:solidFill>
                          <a:latin typeface="Nunito Sans"/>
                          <a:ea typeface="Nunito Sans"/>
                          <a:cs typeface="Nunito Sans"/>
                          <a:sym typeface="Nunito Sans"/>
                        </a:rPr>
                        <a:t> the question. </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Comparing fractions and decimals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Metric units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BIDMAS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Order of rotational symmetry</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Plotting coordinates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{01B34877-411C-4F5C-94BC-2DDE17CBE2FE}</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Comparing fractions and decimals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would your advice be for someone comparing fractions and decimals?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Metric units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Where do the metric prefixes originate?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BIDMAS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would happen if we didn’t use BIDMAS?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Order of rotational symmetry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 you think we use the word “order”?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equipment is useful when dealing with rotational symmetry?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Plotting coordinates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Could coordinates </a:t>
                      </a:r>
                      <a:r>
                        <a:rPr b="1" lang="en-GB">
                          <a:solidFill>
                            <a:srgbClr val="2779F5"/>
                          </a:solidFill>
                          <a:latin typeface="Nunito Sans"/>
                          <a:ea typeface="Nunito Sans"/>
                          <a:cs typeface="Nunito Sans"/>
                          <a:sym typeface="Nunito Sans"/>
                        </a:rPr>
                        <a:t>exist</a:t>
                      </a:r>
                      <a:r>
                        <a:rPr b="1" lang="en-GB">
                          <a:solidFill>
                            <a:srgbClr val="2779F5"/>
                          </a:solidFill>
                          <a:latin typeface="Nunito Sans"/>
                          <a:ea typeface="Nunito Sans"/>
                          <a:cs typeface="Nunito Sans"/>
                          <a:sym typeface="Nunito Sans"/>
                        </a:rPr>
                        <a:t> in other contexts?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18450"/>
                <a:gridCol w="1298550"/>
                <a:gridCol w="1734100"/>
                <a:gridCol w="26840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0.2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37mm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cm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 + 5 x 7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State the order of rotational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a:t>
                      </a:r>
                      <a:r>
                        <a:rPr lang="en-GB" sz="1600">
                          <a:latin typeface="Nunito Sans"/>
                          <a:ea typeface="Nunito Sans"/>
                          <a:cs typeface="Nunito Sans"/>
                          <a:sym typeface="Nunito Sans"/>
                        </a:rPr>
                        <a:t>l</a:t>
                      </a:r>
                      <a:r>
                        <a:rPr lang="en-GB" sz="1600">
                          <a:solidFill>
                            <a:srgbClr val="000000"/>
                          </a:solidFill>
                          <a:latin typeface="Nunito Sans"/>
                          <a:ea typeface="Nunito Sans"/>
                          <a:cs typeface="Nunito Sans"/>
                          <a:sym typeface="Nunito Sans"/>
                        </a:rPr>
                        <a:t>ot: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A(1, 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B(-2,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8" name="Google Shape;88;p18"/>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 name="Google Shape;89;p18"/>
          <p:cNvPicPr preferRelativeResize="0"/>
          <p:nvPr/>
        </p:nvPicPr>
        <p:blipFill>
          <a:blip r:embed="rId3">
            <a:alphaModFix/>
          </a:blip>
          <a:stretch>
            <a:fillRect/>
          </a:stretch>
        </p:blipFill>
        <p:spPr>
          <a:xfrm>
            <a:off x="705100" y="3097725"/>
            <a:ext cx="3014575" cy="1232550"/>
          </a:xfrm>
          <a:prstGeom prst="rect">
            <a:avLst/>
          </a:prstGeom>
          <a:noFill/>
          <a:ln>
            <a:noFill/>
          </a:ln>
        </p:spPr>
      </p:pic>
      <p:pic>
        <p:nvPicPr>
          <p:cNvPr id="90" name="Google Shape;90;p18"/>
          <p:cNvPicPr preferRelativeResize="0"/>
          <p:nvPr/>
        </p:nvPicPr>
        <p:blipFill>
          <a:blip r:embed="rId4">
            <a:alphaModFix/>
          </a:blip>
          <a:stretch>
            <a:fillRect/>
          </a:stretch>
        </p:blipFill>
        <p:spPr>
          <a:xfrm>
            <a:off x="6149749" y="2571750"/>
            <a:ext cx="2006475" cy="2013850"/>
          </a:xfrm>
          <a:prstGeom prst="rect">
            <a:avLst/>
          </a:prstGeom>
          <a:noFill/>
          <a:ln>
            <a:noFill/>
          </a:ln>
        </p:spPr>
      </p:pic>
      <p:grpSp>
        <p:nvGrpSpPr>
          <p:cNvPr id="91" name="Google Shape;91;p18"/>
          <p:cNvGrpSpPr/>
          <p:nvPr/>
        </p:nvGrpSpPr>
        <p:grpSpPr>
          <a:xfrm>
            <a:off x="914741" y="1275600"/>
            <a:ext cx="235655" cy="481300"/>
            <a:chOff x="4963775" y="5368550"/>
            <a:chExt cx="294900" cy="481300"/>
          </a:xfrm>
        </p:grpSpPr>
        <p:cxnSp>
          <p:nvCxnSpPr>
            <p:cNvPr id="92" name="Google Shape;92;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3" name="Google Shape;93;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sp>
          <p:nvSpPr>
            <p:cNvPr id="94" name="Google Shape;94;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100" name="Google Shape;100;p19"/>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18450"/>
                <a:gridCol w="1298550"/>
                <a:gridCol w="1734100"/>
                <a:gridCol w="26840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0.2</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37mm = </a:t>
                      </a:r>
                      <a:r>
                        <a:rPr lang="en-GB" sz="1600">
                          <a:solidFill>
                            <a:srgbClr val="00BC89"/>
                          </a:solidFill>
                          <a:latin typeface="Nunito Sans"/>
                          <a:ea typeface="Nunito Sans"/>
                          <a:cs typeface="Nunito Sans"/>
                          <a:sym typeface="Nunito Sans"/>
                        </a:rPr>
                        <a:t>3.7</a:t>
                      </a:r>
                      <a:r>
                        <a:rPr b="0" lang="en-GB" sz="1600">
                          <a:solidFill>
                            <a:schemeClr val="dk1"/>
                          </a:solidFill>
                          <a:latin typeface="Nunito Sans"/>
                          <a:ea typeface="Nunito Sans"/>
                          <a:cs typeface="Nunito Sans"/>
                          <a:sym typeface="Nunito Sans"/>
                        </a:rPr>
                        <a:t>cm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Calculate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 + 5 x 7 = </a:t>
                      </a:r>
                      <a:r>
                        <a:rPr lang="en-GB" sz="1600">
                          <a:solidFill>
                            <a:srgbClr val="00BC89"/>
                          </a:solidFill>
                          <a:latin typeface="Nunito Sans"/>
                          <a:ea typeface="Nunito Sans"/>
                          <a:cs typeface="Nunito Sans"/>
                          <a:sym typeface="Nunito Sans"/>
                        </a:rPr>
                        <a:t>3 + 35</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State the order of rotational symmetry. </a:t>
                      </a:r>
                      <a:r>
                        <a:rPr b="1" lang="en-GB" sz="1600">
                          <a:solidFill>
                            <a:srgbClr val="00BC89"/>
                          </a:solidFill>
                          <a:latin typeface="Nunito Sans"/>
                          <a:ea typeface="Nunito Sans"/>
                          <a:cs typeface="Nunito Sans"/>
                          <a:sym typeface="Nunito Sans"/>
                        </a:rPr>
                        <a:t>2</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P</a:t>
                      </a:r>
                      <a:r>
                        <a:rPr lang="en-GB" sz="1600">
                          <a:latin typeface="Nunito Sans"/>
                          <a:ea typeface="Nunito Sans"/>
                          <a:cs typeface="Nunito Sans"/>
                          <a:sym typeface="Nunito Sans"/>
                        </a:rPr>
                        <a:t>l</a:t>
                      </a:r>
                      <a:r>
                        <a:rPr lang="en-GB" sz="1600">
                          <a:solidFill>
                            <a:srgbClr val="000000"/>
                          </a:solidFill>
                          <a:latin typeface="Nunito Sans"/>
                          <a:ea typeface="Nunito Sans"/>
                          <a:cs typeface="Nunito Sans"/>
                          <a:sym typeface="Nunito Sans"/>
                        </a:rPr>
                        <a:t>ot:</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A(1, 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B(-2,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1" name="Google Shape;101;p19"/>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&gt;</a:t>
            </a:r>
            <a:endParaRPr b="1" sz="1600">
              <a:solidFill>
                <a:srgbClr val="00BC89"/>
              </a:solidFill>
              <a:latin typeface="Nunito Sans"/>
              <a:ea typeface="Nunito Sans"/>
              <a:cs typeface="Nunito Sans"/>
              <a:sym typeface="Nunito Sans"/>
            </a:endParaRPr>
          </a:p>
        </p:txBody>
      </p:sp>
      <p:grpSp>
        <p:nvGrpSpPr>
          <p:cNvPr id="102" name="Google Shape;102;p19"/>
          <p:cNvGrpSpPr/>
          <p:nvPr/>
        </p:nvGrpSpPr>
        <p:grpSpPr>
          <a:xfrm>
            <a:off x="914741" y="1275600"/>
            <a:ext cx="235655" cy="481300"/>
            <a:chOff x="4963775" y="5368550"/>
            <a:chExt cx="294900" cy="481300"/>
          </a:xfrm>
        </p:grpSpPr>
        <p:cxnSp>
          <p:nvCxnSpPr>
            <p:cNvPr id="103" name="Google Shape;103;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04" name="Google Shape;104;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1</a:t>
              </a:r>
              <a:endParaRPr b="1">
                <a:latin typeface="Nunito Sans"/>
                <a:ea typeface="Nunito Sans"/>
                <a:cs typeface="Nunito Sans"/>
                <a:sym typeface="Nunito Sans"/>
              </a:endParaRPr>
            </a:p>
          </p:txBody>
        </p:sp>
        <p:sp>
          <p:nvSpPr>
            <p:cNvPr id="105" name="Google Shape;105;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solidFill>
                  <a:srgbClr val="000000"/>
                </a:solidFill>
                <a:latin typeface="Nunito Sans"/>
                <a:ea typeface="Nunito Sans"/>
                <a:cs typeface="Nunito Sans"/>
                <a:sym typeface="Nunito Sans"/>
              </a:endParaRPr>
            </a:p>
          </p:txBody>
        </p:sp>
      </p:grpSp>
      <p:pic>
        <p:nvPicPr>
          <p:cNvPr id="106" name="Google Shape;106;p19"/>
          <p:cNvPicPr preferRelativeResize="0"/>
          <p:nvPr/>
        </p:nvPicPr>
        <p:blipFill>
          <a:blip r:embed="rId3">
            <a:alphaModFix/>
          </a:blip>
          <a:stretch>
            <a:fillRect/>
          </a:stretch>
        </p:blipFill>
        <p:spPr>
          <a:xfrm>
            <a:off x="705100" y="3097725"/>
            <a:ext cx="3014575" cy="1232550"/>
          </a:xfrm>
          <a:prstGeom prst="rect">
            <a:avLst/>
          </a:prstGeom>
          <a:noFill/>
          <a:ln>
            <a:noFill/>
          </a:ln>
        </p:spPr>
      </p:pic>
      <p:pic>
        <p:nvPicPr>
          <p:cNvPr id="107" name="Google Shape;107;p19"/>
          <p:cNvPicPr preferRelativeResize="0"/>
          <p:nvPr/>
        </p:nvPicPr>
        <p:blipFill>
          <a:blip r:embed="rId4">
            <a:alphaModFix/>
          </a:blip>
          <a:stretch>
            <a:fillRect/>
          </a:stretch>
        </p:blipFill>
        <p:spPr>
          <a:xfrm>
            <a:off x="6306097" y="2647275"/>
            <a:ext cx="1853275" cy="18601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13" name="Google Shape;113;p20"/>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580575"/>
                <a:gridCol w="28375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0.45</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375cm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24 ÷ (11 - 3)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A(3,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4" name="Google Shape;114;p20"/>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5" name="Google Shape;115;p20"/>
          <p:cNvGrpSpPr/>
          <p:nvPr/>
        </p:nvGrpSpPr>
        <p:grpSpPr>
          <a:xfrm>
            <a:off x="1688591" y="1275600"/>
            <a:ext cx="235655" cy="481300"/>
            <a:chOff x="4963775" y="5368550"/>
            <a:chExt cx="294900" cy="481300"/>
          </a:xfrm>
        </p:grpSpPr>
        <p:cxnSp>
          <p:nvCxnSpPr>
            <p:cNvPr id="116" name="Google Shape;116;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17" name="Google Shape;117;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9</a:t>
              </a:r>
              <a:endParaRPr b="1">
                <a:latin typeface="Nunito Sans"/>
                <a:ea typeface="Nunito Sans"/>
                <a:cs typeface="Nunito Sans"/>
                <a:sym typeface="Nunito Sans"/>
              </a:endParaRPr>
            </a:p>
          </p:txBody>
        </p:sp>
        <p:sp>
          <p:nvSpPr>
            <p:cNvPr id="118" name="Google Shape;118;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grpSp>
      <p:pic>
        <p:nvPicPr>
          <p:cNvPr id="119" name="Google Shape;119;p20"/>
          <p:cNvPicPr preferRelativeResize="0"/>
          <p:nvPr/>
        </p:nvPicPr>
        <p:blipFill>
          <a:blip r:embed="rId3">
            <a:alphaModFix/>
          </a:blip>
          <a:stretch>
            <a:fillRect/>
          </a:stretch>
        </p:blipFill>
        <p:spPr>
          <a:xfrm>
            <a:off x="1207500" y="2877000"/>
            <a:ext cx="1675275" cy="1489125"/>
          </a:xfrm>
          <a:prstGeom prst="rect">
            <a:avLst/>
          </a:prstGeom>
          <a:noFill/>
          <a:ln>
            <a:noFill/>
          </a:ln>
        </p:spPr>
      </p:pic>
      <p:pic>
        <p:nvPicPr>
          <p:cNvPr id="120" name="Google Shape;120;p20"/>
          <p:cNvPicPr preferRelativeResize="0"/>
          <p:nvPr/>
        </p:nvPicPr>
        <p:blipFill>
          <a:blip r:embed="rId4">
            <a:alphaModFix/>
          </a:blip>
          <a:stretch>
            <a:fillRect/>
          </a:stretch>
        </p:blipFill>
        <p:spPr>
          <a:xfrm>
            <a:off x="6376397" y="2606550"/>
            <a:ext cx="1859100" cy="1865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26" name="Google Shape;126;p21"/>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580575"/>
                <a:gridCol w="28375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0.45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375cm = </a:t>
                      </a:r>
                      <a:r>
                        <a:rPr lang="en-GB" sz="1600">
                          <a:solidFill>
                            <a:srgbClr val="00BC89"/>
                          </a:solidFill>
                          <a:latin typeface="Nunito Sans"/>
                          <a:ea typeface="Nunito Sans"/>
                          <a:cs typeface="Nunito Sans"/>
                          <a:sym typeface="Nunito Sans"/>
                        </a:rPr>
                        <a:t>3.75</a:t>
                      </a:r>
                      <a:r>
                        <a:rPr b="0" lang="en-GB" sz="1600">
                          <a:solidFill>
                            <a:schemeClr val="dk1"/>
                          </a:solidFill>
                          <a:latin typeface="Nunito Sans"/>
                          <a:ea typeface="Nunito Sans"/>
                          <a:cs typeface="Nunito Sans"/>
                          <a:sym typeface="Nunito Sans"/>
                        </a:rPr>
                        <a:t>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24 ÷ (11 - 3)  = </a:t>
                      </a:r>
                      <a:r>
                        <a:rPr lang="en-GB" sz="1600">
                          <a:solidFill>
                            <a:srgbClr val="00BC89"/>
                          </a:solidFill>
                          <a:latin typeface="Nunito Sans"/>
                          <a:ea typeface="Nunito Sans"/>
                          <a:cs typeface="Nunito Sans"/>
                          <a:sym typeface="Nunito Sans"/>
                        </a:rPr>
                        <a:t>24 ÷ 8</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  </a:t>
                      </a:r>
                      <a:r>
                        <a:rPr b="1" lang="en-GB" sz="1600">
                          <a:solidFill>
                            <a:srgbClr val="00BC89"/>
                          </a:solidFill>
                          <a:latin typeface="Nunito Sans"/>
                          <a:ea typeface="Nunito Sans"/>
                          <a:cs typeface="Nunito Sans"/>
                          <a:sym typeface="Nunito Sans"/>
                        </a:rPr>
                        <a:t>4</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A(3,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1"/>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rgbClr val="00BC89"/>
                </a:solidFill>
                <a:latin typeface="Nunito Sans"/>
                <a:ea typeface="Nunito Sans"/>
                <a:cs typeface="Nunito Sans"/>
                <a:sym typeface="Nunito Sans"/>
              </a:rPr>
              <a:t>=</a:t>
            </a:r>
            <a:endParaRPr b="1" sz="1600">
              <a:solidFill>
                <a:srgbClr val="00BC89"/>
              </a:solidFill>
              <a:latin typeface="Nunito Sans"/>
              <a:ea typeface="Nunito Sans"/>
              <a:cs typeface="Nunito Sans"/>
              <a:sym typeface="Nunito Sans"/>
            </a:endParaRPr>
          </a:p>
        </p:txBody>
      </p:sp>
      <p:grpSp>
        <p:nvGrpSpPr>
          <p:cNvPr id="128" name="Google Shape;128;p21"/>
          <p:cNvGrpSpPr/>
          <p:nvPr/>
        </p:nvGrpSpPr>
        <p:grpSpPr>
          <a:xfrm>
            <a:off x="1688591" y="1275600"/>
            <a:ext cx="235655" cy="481300"/>
            <a:chOff x="4963775" y="5368550"/>
            <a:chExt cx="294900" cy="481300"/>
          </a:xfrm>
        </p:grpSpPr>
        <p:cxnSp>
          <p:nvCxnSpPr>
            <p:cNvPr id="129" name="Google Shape;129;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0" name="Google Shape;130;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9</a:t>
              </a:r>
              <a:endParaRPr b="1">
                <a:latin typeface="Nunito Sans"/>
                <a:ea typeface="Nunito Sans"/>
                <a:cs typeface="Nunito Sans"/>
                <a:sym typeface="Nunito Sans"/>
              </a:endParaRPr>
            </a:p>
          </p:txBody>
        </p:sp>
        <p:sp>
          <p:nvSpPr>
            <p:cNvPr id="131" name="Google Shape;131;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20</a:t>
              </a:r>
              <a:endParaRPr b="1">
                <a:solidFill>
                  <a:srgbClr val="000000"/>
                </a:solidFill>
                <a:latin typeface="Nunito Sans"/>
                <a:ea typeface="Nunito Sans"/>
                <a:cs typeface="Nunito Sans"/>
                <a:sym typeface="Nunito Sans"/>
              </a:endParaRPr>
            </a:p>
          </p:txBody>
        </p:sp>
      </p:grpSp>
      <p:pic>
        <p:nvPicPr>
          <p:cNvPr id="132" name="Google Shape;132;p21"/>
          <p:cNvPicPr preferRelativeResize="0"/>
          <p:nvPr/>
        </p:nvPicPr>
        <p:blipFill>
          <a:blip r:embed="rId3">
            <a:alphaModFix/>
          </a:blip>
          <a:stretch>
            <a:fillRect/>
          </a:stretch>
        </p:blipFill>
        <p:spPr>
          <a:xfrm>
            <a:off x="1207500" y="2877000"/>
            <a:ext cx="1675275" cy="1489125"/>
          </a:xfrm>
          <a:prstGeom prst="rect">
            <a:avLst/>
          </a:prstGeom>
          <a:noFill/>
          <a:ln>
            <a:noFill/>
          </a:ln>
        </p:spPr>
      </p:pic>
      <p:pic>
        <p:nvPicPr>
          <p:cNvPr id="133" name="Google Shape;133;p21"/>
          <p:cNvPicPr preferRelativeResize="0"/>
          <p:nvPr/>
        </p:nvPicPr>
        <p:blipFill>
          <a:blip r:embed="rId4">
            <a:alphaModFix/>
          </a:blip>
          <a:stretch>
            <a:fillRect/>
          </a:stretch>
        </p:blipFill>
        <p:spPr>
          <a:xfrm>
            <a:off x="6376397" y="2571750"/>
            <a:ext cx="2039275" cy="20467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39" name="Google Shape;139;p22"/>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529400"/>
                <a:gridCol w="28887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0.51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37500m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km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 + 2)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25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A(-4,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 -2)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0" name="Google Shape;140;p22"/>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1" name="Google Shape;141;p22"/>
          <p:cNvGrpSpPr/>
          <p:nvPr/>
        </p:nvGrpSpPr>
        <p:grpSpPr>
          <a:xfrm>
            <a:off x="914741" y="1275600"/>
            <a:ext cx="235655" cy="481300"/>
            <a:chOff x="4963775" y="5368550"/>
            <a:chExt cx="294900" cy="481300"/>
          </a:xfrm>
        </p:grpSpPr>
        <p:cxnSp>
          <p:nvCxnSpPr>
            <p:cNvPr id="142" name="Google Shape;142;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3" name="Google Shape;143;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latin typeface="Nunito Sans"/>
                <a:ea typeface="Nunito Sans"/>
                <a:cs typeface="Nunito Sans"/>
                <a:sym typeface="Nunito Sans"/>
              </a:endParaRPr>
            </a:p>
          </p:txBody>
        </p:sp>
        <p:sp>
          <p:nvSpPr>
            <p:cNvPr id="144" name="Google Shape;144;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grpSp>
      <p:pic>
        <p:nvPicPr>
          <p:cNvPr id="145" name="Google Shape;145;p22"/>
          <p:cNvPicPr preferRelativeResize="0"/>
          <p:nvPr/>
        </p:nvPicPr>
        <p:blipFill>
          <a:blip r:embed="rId3">
            <a:alphaModFix/>
          </a:blip>
          <a:stretch>
            <a:fillRect/>
          </a:stretch>
        </p:blipFill>
        <p:spPr>
          <a:xfrm>
            <a:off x="1175050" y="2772522"/>
            <a:ext cx="1728325" cy="1751075"/>
          </a:xfrm>
          <a:prstGeom prst="rect">
            <a:avLst/>
          </a:prstGeom>
          <a:noFill/>
          <a:ln>
            <a:noFill/>
          </a:ln>
        </p:spPr>
      </p:pic>
      <p:pic>
        <p:nvPicPr>
          <p:cNvPr id="146" name="Google Shape;146;p22"/>
          <p:cNvPicPr preferRelativeResize="0"/>
          <p:nvPr/>
        </p:nvPicPr>
        <p:blipFill>
          <a:blip r:embed="rId4">
            <a:alphaModFix/>
          </a:blip>
          <a:stretch>
            <a:fillRect/>
          </a:stretch>
        </p:blipFill>
        <p:spPr>
          <a:xfrm>
            <a:off x="6132322" y="2664650"/>
            <a:ext cx="1882326" cy="1889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52" name="Google Shape;152;p23"/>
          <p:cNvGraphicFramePr/>
          <p:nvPr/>
        </p:nvGraphicFramePr>
        <p:xfrm>
          <a:off x="108044" y="862525"/>
          <a:ext cx="3000000" cy="3000000"/>
        </p:xfrm>
        <a:graphic>
          <a:graphicData uri="http://schemas.openxmlformats.org/drawingml/2006/table">
            <a:tbl>
              <a:tblPr bandRow="1" firstRow="1">
                <a:noFill/>
                <a:tableStyleId>{C2D4A40E-4E1B-45E7-B8AC-EF7AE554070F}</a:tableStyleId>
              </a:tblPr>
              <a:tblGrid>
                <a:gridCol w="1546950"/>
                <a:gridCol w="1695225"/>
                <a:gridCol w="1221775"/>
                <a:gridCol w="1529400"/>
                <a:gridCol w="28887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Use &lt;, &gt; or = to fill the box.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0.51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Make this unit conversion correct: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37500m = </a:t>
                      </a:r>
                      <a:r>
                        <a:rPr lang="en-GB" sz="1600">
                          <a:solidFill>
                            <a:srgbClr val="00BC89"/>
                          </a:solidFill>
                          <a:latin typeface="Nunito Sans"/>
                          <a:ea typeface="Nunito Sans"/>
                          <a:cs typeface="Nunito Sans"/>
                          <a:sym typeface="Nunito Sans"/>
                        </a:rPr>
                        <a:t>37.5</a:t>
                      </a:r>
                      <a:r>
                        <a:rPr b="0" lang="en-GB" sz="1600">
                          <a:solidFill>
                            <a:schemeClr val="dk1"/>
                          </a:solidFill>
                          <a:latin typeface="Nunito Sans"/>
                          <a:ea typeface="Nunito Sans"/>
                          <a:cs typeface="Nunito Sans"/>
                          <a:sym typeface="Nunito Sans"/>
                        </a:rPr>
                        <a:t>km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 + 2)</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25 = </a:t>
                      </a:r>
                      <a:r>
                        <a:rPr lang="en-GB" sz="1600">
                          <a:solidFill>
                            <a:srgbClr val="00BC89"/>
                          </a:solidFill>
                          <a:latin typeface="Nunito Sans"/>
                          <a:ea typeface="Nunito Sans"/>
                          <a:cs typeface="Nunito Sans"/>
                          <a:sym typeface="Nunito Sans"/>
                        </a:rPr>
                        <a:t>5</a:t>
                      </a:r>
                      <a:r>
                        <a:rPr baseline="30000" lang="en-GB" sz="1600">
                          <a:solidFill>
                            <a:srgbClr val="00BC89"/>
                          </a:solidFill>
                          <a:latin typeface="Nunito Sans"/>
                          <a:ea typeface="Nunito Sans"/>
                          <a:cs typeface="Nunito Sans"/>
                          <a:sym typeface="Nunito Sans"/>
                        </a:rPr>
                        <a:t>2</a:t>
                      </a:r>
                      <a:r>
                        <a:rPr lang="en-GB" sz="1600">
                          <a:solidFill>
                            <a:srgbClr val="00BC89"/>
                          </a:solidFill>
                          <a:latin typeface="Nunito Sans"/>
                          <a:ea typeface="Nunito Sans"/>
                          <a:cs typeface="Nunito Sans"/>
                          <a:sym typeface="Nunito Sans"/>
                        </a:rPr>
                        <a:t> ÷ 25</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25 ÷ 25</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 </a:t>
                      </a:r>
                      <a:r>
                        <a:rPr lang="en-GB" sz="1600">
                          <a:solidFill>
                            <a:srgbClr val="00BC89"/>
                          </a:solidFill>
                          <a:latin typeface="Nunito Sans"/>
                          <a:ea typeface="Nunito Sans"/>
                          <a:cs typeface="Nunito Sans"/>
                          <a:sym typeface="Nunito Sans"/>
                        </a:rPr>
                        <a:t>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State the order of rotational symmetry.   </a:t>
                      </a:r>
                      <a:r>
                        <a:rPr b="1" lang="en-GB" sz="1600">
                          <a:solidFill>
                            <a:srgbClr val="00BC89"/>
                          </a:solidFill>
                          <a:latin typeface="Nunito Sans"/>
                          <a:ea typeface="Nunito Sans"/>
                          <a:cs typeface="Nunito Sans"/>
                          <a:sym typeface="Nunito Sans"/>
                        </a:rPr>
                        <a:t>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Plot: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A(-4, 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B(2, -2)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3" name="Google Shape;153;p23"/>
          <p:cNvSpPr/>
          <p:nvPr/>
        </p:nvSpPr>
        <p:spPr>
          <a:xfrm>
            <a:off x="1253900" y="1343450"/>
            <a:ext cx="345600" cy="3456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rgbClr val="00BC89"/>
                </a:solidFill>
                <a:latin typeface="Nunito Sans"/>
                <a:ea typeface="Nunito Sans"/>
                <a:cs typeface="Nunito Sans"/>
                <a:sym typeface="Nunito Sans"/>
              </a:rPr>
              <a:t>&gt;</a:t>
            </a:r>
            <a:endParaRPr b="1" sz="1600">
              <a:solidFill>
                <a:srgbClr val="00BC89"/>
              </a:solidFill>
              <a:latin typeface="Nunito Sans"/>
              <a:ea typeface="Nunito Sans"/>
              <a:cs typeface="Nunito Sans"/>
              <a:sym typeface="Nunito Sans"/>
            </a:endParaRPr>
          </a:p>
        </p:txBody>
      </p:sp>
      <p:grpSp>
        <p:nvGrpSpPr>
          <p:cNvPr id="154" name="Google Shape;154;p23"/>
          <p:cNvGrpSpPr/>
          <p:nvPr/>
        </p:nvGrpSpPr>
        <p:grpSpPr>
          <a:xfrm>
            <a:off x="914741" y="1275600"/>
            <a:ext cx="235655" cy="481300"/>
            <a:chOff x="4963775" y="5368550"/>
            <a:chExt cx="294900" cy="481300"/>
          </a:xfrm>
        </p:grpSpPr>
        <p:cxnSp>
          <p:nvCxnSpPr>
            <p:cNvPr id="155" name="Google Shape;155;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56" name="Google Shape;156;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4</a:t>
              </a:r>
              <a:endParaRPr b="1">
                <a:latin typeface="Nunito Sans"/>
                <a:ea typeface="Nunito Sans"/>
                <a:cs typeface="Nunito Sans"/>
                <a:sym typeface="Nunito Sans"/>
              </a:endParaRPr>
            </a:p>
          </p:txBody>
        </p:sp>
        <p:sp>
          <p:nvSpPr>
            <p:cNvPr id="157" name="Google Shape;157;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latin typeface="Nunito Sans"/>
                  <a:ea typeface="Nunito Sans"/>
                  <a:cs typeface="Nunito Sans"/>
                  <a:sym typeface="Nunito Sans"/>
                </a:rPr>
                <a:t>7</a:t>
              </a:r>
              <a:endParaRPr b="1">
                <a:solidFill>
                  <a:srgbClr val="000000"/>
                </a:solidFill>
                <a:latin typeface="Nunito Sans"/>
                <a:ea typeface="Nunito Sans"/>
                <a:cs typeface="Nunito Sans"/>
                <a:sym typeface="Nunito Sans"/>
              </a:endParaRPr>
            </a:p>
          </p:txBody>
        </p:sp>
      </p:grpSp>
      <p:pic>
        <p:nvPicPr>
          <p:cNvPr id="158" name="Google Shape;158;p23"/>
          <p:cNvPicPr preferRelativeResize="0"/>
          <p:nvPr/>
        </p:nvPicPr>
        <p:blipFill>
          <a:blip r:embed="rId3">
            <a:alphaModFix/>
          </a:blip>
          <a:stretch>
            <a:fillRect/>
          </a:stretch>
        </p:blipFill>
        <p:spPr>
          <a:xfrm>
            <a:off x="1175050" y="2772522"/>
            <a:ext cx="1728325" cy="1751075"/>
          </a:xfrm>
          <a:prstGeom prst="rect">
            <a:avLst/>
          </a:prstGeom>
          <a:noFill/>
          <a:ln>
            <a:noFill/>
          </a:ln>
        </p:spPr>
      </p:pic>
      <p:pic>
        <p:nvPicPr>
          <p:cNvPr id="159" name="Google Shape;159;p23"/>
          <p:cNvPicPr preferRelativeResize="0"/>
          <p:nvPr/>
        </p:nvPicPr>
        <p:blipFill>
          <a:blip r:embed="rId4">
            <a:alphaModFix/>
          </a:blip>
          <a:stretch>
            <a:fillRect/>
          </a:stretch>
        </p:blipFill>
        <p:spPr>
          <a:xfrm>
            <a:off x="6434522" y="2571750"/>
            <a:ext cx="2006426" cy="2013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