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A44CC7E-E9F1-476A-8062-2FA33CB4A949}">
  <a:tblStyle styleId="{5A44CC7E-E9F1-476A-8062-2FA33CB4A9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32FF118-0934-4CA3-87D3-5F513813ED2C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9036DDC-FAAC-493D-B5D2-7A9A294D58E9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03ad8f9f68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103ad8f9f68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0b967dcf8f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0b967dcf8f_0_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03ad8f9f68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103ad8f9f68_0_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0b967dcf8f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10b967dcf8f_0_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3ad8f9f68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3ad8f9f68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3ad8f9f68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3ad8f9f68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3ad8f9f68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3ad8f9f68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0b967dcf8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g10b967dcf8f_0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03ad8f9f68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103ad8f9f68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0b967dcf8f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10b967dcf8f_0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03ad8f9f68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03ad8f9f68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0b967dcf8f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10b967dcf8f_0_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7 | Fluent in Five | 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{5A44CC7E-E9F1-476A-8062-2FA33CB4A949}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7 | Fluent in Five | Summer Term 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{5A44CC7E-E9F1-476A-8062-2FA33CB4A949}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2" name="Google Shape;152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{A9036DDC-FAAC-493D-B5D2-7A9A294D58E9}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Express 0.6 as a fraction in its simplest form.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a third of 24?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horizontal distance between the points   (-2.5, 2.5) and (2.5, -2.5)?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Express the area of this triangle in terms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of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ratio is not equivalent to the others.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15 : 6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10 : 3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20 : 8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53" name="Google Shape;15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4575" y="3016386"/>
            <a:ext cx="2086526" cy="14951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9" name="Google Shape;159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{A9036DDC-FAAC-493D-B5D2-7A9A294D58E9}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Express 0.6 as a fraction in its simplest form.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a third of 24?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horizontal distance between the points   (-2.5, -2.5) and (2.5, -2.5)?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Express the area of this triangle in terms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of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100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endParaRPr b="1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ratio is not equivalent to the others.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15 : 6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10 : 3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20 : 8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0" name="Google Shape;160;p25"/>
          <p:cNvSpPr/>
          <p:nvPr/>
        </p:nvSpPr>
        <p:spPr>
          <a:xfrm>
            <a:off x="7357000" y="3416200"/>
            <a:ext cx="588600" cy="3327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1" name="Google Shape;16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4575" y="3016386"/>
            <a:ext cx="2086526" cy="149518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2" name="Google Shape;162;p25"/>
          <p:cNvGrpSpPr/>
          <p:nvPr/>
        </p:nvGrpSpPr>
        <p:grpSpPr>
          <a:xfrm>
            <a:off x="1136828" y="1522200"/>
            <a:ext cx="235655" cy="481300"/>
            <a:chOff x="4963775" y="5368550"/>
            <a:chExt cx="294900" cy="481300"/>
          </a:xfrm>
        </p:grpSpPr>
        <p:cxnSp>
          <p:nvCxnSpPr>
            <p:cNvPr id="163" name="Google Shape;163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4" name="Google Shape;164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5" name="Google Shape;165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71" name="Google Shape;171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{A9036DDC-FAAC-493D-B5D2-7A9A294D58E9}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0.65 as a fraction in its simplest form.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do you get if you quadruple 7?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vertical distance between the points   (0, -4) and (1, 3)?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This regular hexagon has a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 72w. What is the length of one side?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ratio is not equivalent to the others.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4 : 8 : 12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2 : 3 : 4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3 : 6 : 9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72" name="Google Shape;17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0100" y="3164450"/>
            <a:ext cx="1433750" cy="140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78" name="Google Shape;178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{A9036DDC-FAAC-493D-B5D2-7A9A294D58E9}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Express 0.65 as a fraction in its simplest form.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do you get if you quadruple 7?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vertical distance between the points   (0, -4) and (1, 3)?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This regular hexagon has a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 72w. What is the length of one side?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12w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ratio is not equivalent to the others.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4 : 8 : 12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2 : 3 : 4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3 : 6 : 9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9" name="Google Shape;179;p27"/>
          <p:cNvSpPr/>
          <p:nvPr/>
        </p:nvSpPr>
        <p:spPr>
          <a:xfrm>
            <a:off x="7254650" y="3377825"/>
            <a:ext cx="8955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0" name="Google Shape;18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0100" y="3164450"/>
            <a:ext cx="1433750" cy="1404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1" name="Google Shape;181;p27"/>
          <p:cNvGrpSpPr/>
          <p:nvPr/>
        </p:nvGrpSpPr>
        <p:grpSpPr>
          <a:xfrm>
            <a:off x="1136828" y="1522200"/>
            <a:ext cx="235655" cy="481300"/>
            <a:chOff x="4963775" y="5368550"/>
            <a:chExt cx="294900" cy="481300"/>
          </a:xfrm>
        </p:grpSpPr>
        <p:cxnSp>
          <p:nvCxnSpPr>
            <p:cNvPr id="182" name="Google Shape;182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3" name="Google Shape;183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4" name="Google Shape;184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{A32FF118-0934-4CA3-87D3-5F513813ED2C}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ability to fluidly move between representations of number is highly useful, as seen here in question 1.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 involves the idea of generalisation, the uses of which could be discussed (especially with high attainers). Strategies for question 5 come in many forms, and it is worth talking to students about the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efficiency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these methods.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Fractions and decimals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Multiplicity using words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Understanding coordinates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Generalising area and perimeter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Ratio equivalence (odd one out)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{A32FF118-0934-4CA3-87D3-5F513813ED2C}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Fractions and decimals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is it necessary to be able to move between representations of number?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Multiplicity using words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is using words as important as using symbols in maths?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Understanding coordinates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Coordinates describe a location. How else could we describe the location of a point?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Generalising area and perimeter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is it important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to generalise?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Ratio equivalence (odd one out)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helps determine equivalence in ratios?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{A9036DDC-FAAC-493D-B5D2-7A9A294D58E9}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Express       as a decimal.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15 doubled?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the horizontal distance between the points   (3, 5) and (1, 7)?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Write an expression that represents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triangle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Which ratio is not equivalent to the others.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4 : 6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12 : 18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6 : 8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88" name="Google Shape;88;p18"/>
          <p:cNvGrpSpPr/>
          <p:nvPr/>
        </p:nvGrpSpPr>
        <p:grpSpPr>
          <a:xfrm>
            <a:off x="1224428" y="862525"/>
            <a:ext cx="235655" cy="481300"/>
            <a:chOff x="4963775" y="5368550"/>
            <a:chExt cx="294900" cy="481300"/>
          </a:xfrm>
        </p:grpSpPr>
        <p:cxnSp>
          <p:nvCxnSpPr>
            <p:cNvPr id="89" name="Google Shape;89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0" name="Google Shape;90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1" name="Google Shape;91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100" y="3113900"/>
            <a:ext cx="2529349" cy="141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8" name="Google Shape;98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{A9036DDC-FAAC-493D-B5D2-7A9A294D58E9}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Express       as a decimal.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0.75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15 doubled?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the horizontal distance between the points   (3, 5) and (1, 7)?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Write an expression that represents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triangle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Which ratio is not equivalent to the others.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4 : 6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12 : 18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6 : 8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9" name="Google Shape;99;p19"/>
          <p:cNvSpPr/>
          <p:nvPr/>
        </p:nvSpPr>
        <p:spPr>
          <a:xfrm>
            <a:off x="5770450" y="3876825"/>
            <a:ext cx="639600" cy="4002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0" name="Google Shape;100;p19"/>
          <p:cNvGrpSpPr/>
          <p:nvPr/>
        </p:nvGrpSpPr>
        <p:grpSpPr>
          <a:xfrm>
            <a:off x="1224428" y="862525"/>
            <a:ext cx="235655" cy="481300"/>
            <a:chOff x="4963775" y="5368550"/>
            <a:chExt cx="294900" cy="481300"/>
          </a:xfrm>
        </p:grpSpPr>
        <p:cxnSp>
          <p:nvCxnSpPr>
            <p:cNvPr id="101" name="Google Shape;101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2" name="Google Shape;102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3" name="Google Shape;103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04" name="Google Shape;10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100" y="3113900"/>
            <a:ext cx="2529349" cy="141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0" name="Google Shape;110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{A9036DDC-FAAC-493D-B5D2-7A9A294D58E9}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Express 0.7 as a fraction.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12 tripled?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vertical distance between the points   (3, 5) and (1, 5)?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Write an expression for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rectangle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ratio is not equivalent to the others.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2 : 5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1 : 4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3 : 12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8820" y="3072720"/>
            <a:ext cx="2533300" cy="142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7" name="Google Shape;117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{A9036DDC-FAAC-493D-B5D2-7A9A294D58E9}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Express 0.7 as a fraction.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12 tripled?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vertical distance between the points   (3, 5) and (1, 5)?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Write an expression for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rectangle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ratio is not equivalent to the others.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2 : 5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1 : 4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3 : 12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8" name="Google Shape;118;p21"/>
          <p:cNvSpPr/>
          <p:nvPr/>
        </p:nvSpPr>
        <p:spPr>
          <a:xfrm>
            <a:off x="5207475" y="2904425"/>
            <a:ext cx="639900" cy="3456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8820" y="3072720"/>
            <a:ext cx="2533300" cy="1426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0" name="Google Shape;120;p21"/>
          <p:cNvGrpSpPr/>
          <p:nvPr/>
        </p:nvGrpSpPr>
        <p:grpSpPr>
          <a:xfrm>
            <a:off x="822428" y="1326350"/>
            <a:ext cx="235655" cy="481300"/>
            <a:chOff x="4963775" y="5368550"/>
            <a:chExt cx="294900" cy="481300"/>
          </a:xfrm>
        </p:grpSpPr>
        <p:cxnSp>
          <p:nvCxnSpPr>
            <p:cNvPr id="121" name="Google Shape;121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2" name="Google Shape;122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3" name="Google Shape;123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9" name="Google Shape;129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{A9036DDC-FAAC-493D-B5D2-7A9A294D58E9}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Express       as a decimal.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half of 36?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horizontal distance between the points   (-2, 4) and (1, 3)?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for the area of this rectangle.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ratio is not equivalent to the others.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9 : 6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18 : 12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12 : 9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30" name="Google Shape;130;p22"/>
          <p:cNvGrpSpPr/>
          <p:nvPr/>
        </p:nvGrpSpPr>
        <p:grpSpPr>
          <a:xfrm>
            <a:off x="1224428" y="862525"/>
            <a:ext cx="235655" cy="481300"/>
            <a:chOff x="4963775" y="5368550"/>
            <a:chExt cx="294900" cy="481300"/>
          </a:xfrm>
        </p:grpSpPr>
        <p:cxnSp>
          <p:nvCxnSpPr>
            <p:cNvPr id="131" name="Google Shape;131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2" name="Google Shape;132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3" name="Google Shape;133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34" name="Google Shape;13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5544" y="3010994"/>
            <a:ext cx="2079050" cy="132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0" name="Google Shape;140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{A9036DDC-FAAC-493D-B5D2-7A9A294D58E9}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Express       as a decimal.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half of 36?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horizontal distance between the points   (-2, 4) and (1, 3)?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an expression for the area of this rectangle.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or 2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+2</a:t>
                      </a:r>
                      <a:r>
                        <a:rPr b="1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</a:t>
                      </a:r>
                      <a:endParaRPr b="1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ratio is not equivalent to the others.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9 : 6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18 : 12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12 : 9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1" name="Google Shape;141;p23"/>
          <p:cNvSpPr/>
          <p:nvPr/>
        </p:nvSpPr>
        <p:spPr>
          <a:xfrm>
            <a:off x="5689400" y="3862125"/>
            <a:ext cx="793200" cy="319800"/>
          </a:xfrm>
          <a:prstGeom prst="ellipse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2" name="Google Shape;1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6694" y="3160444"/>
            <a:ext cx="2079050" cy="1325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3" name="Google Shape;143;p23"/>
          <p:cNvGrpSpPr/>
          <p:nvPr/>
        </p:nvGrpSpPr>
        <p:grpSpPr>
          <a:xfrm>
            <a:off x="1224428" y="862525"/>
            <a:ext cx="235655" cy="481300"/>
            <a:chOff x="4963775" y="5368550"/>
            <a:chExt cx="294900" cy="481300"/>
          </a:xfrm>
        </p:grpSpPr>
        <p:cxnSp>
          <p:nvCxnSpPr>
            <p:cNvPr id="144" name="Google Shape;144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5" name="Google Shape;145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6" name="Google Shape;146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