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DA87D1E-3D9E-4E12-9A9B-7669F6B0CEB4}">
  <a:tblStyle styleId="{0DA87D1E-3D9E-4E12-9A9B-7669F6B0CEB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E18C7AF-18EB-4FCB-BBAD-9A4F85D6FFAF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3BFDA06-AC2A-43AB-AE78-554CEA825C08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3ad8f9f6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3ad8f9f68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0b97f2f21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0b97f2f211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03ad8f9f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03ad8f9f68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0b97f2f21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10b97f2f211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03ad8f9f6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03ad8f9f6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3ad8f9f68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3ad8f9f6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3ad8f9f6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3ad8f9f68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b97f2f2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0b97f2f21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3ad8f9f6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3ad8f9f68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97f2f21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97f2f211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03ad8f9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03ad8f9f68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b97f2f21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0b97f2f211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7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{0DA87D1E-3D9E-4E12-9A9B-7669F6B0CEB4}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{0DA87D1E-3D9E-4E12-9A9B-7669F6B0CEB4}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a decimal.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0,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x + y =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60.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using the vector  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          1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2" name="Google Shape;152;p24"/>
          <p:cNvSpPr/>
          <p:nvPr/>
        </p:nvSpPr>
        <p:spPr>
          <a:xfrm>
            <a:off x="3915200" y="2431000"/>
            <a:ext cx="358200" cy="588600"/>
          </a:xfrm>
          <a:prstGeom prst="bracketPair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3" name="Google Shape;153;p24"/>
          <p:cNvGrpSpPr/>
          <p:nvPr/>
        </p:nvGrpSpPr>
        <p:grpSpPr>
          <a:xfrm>
            <a:off x="1018628" y="828425"/>
            <a:ext cx="235655" cy="481300"/>
            <a:chOff x="4963775" y="5368550"/>
            <a:chExt cx="294900" cy="481300"/>
          </a:xfrm>
        </p:grpSpPr>
        <p:cxnSp>
          <p:nvCxnSpPr>
            <p:cNvPr id="154" name="Google Shape;154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5" name="Google Shape;155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6" name="Google Shape;156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7" name="Google Shape;15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3350" y="2978150"/>
            <a:ext cx="2155400" cy="150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0350" y="2969360"/>
            <a:ext cx="2253600" cy="1527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64" name="Google Shape;16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0,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x + y = 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60.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1, 2, 3, 4, 5, 6, 10, 12, 15, 20, 30, 60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using the vector   3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          1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5" name="Google Shape;165;p25"/>
          <p:cNvSpPr/>
          <p:nvPr/>
        </p:nvSpPr>
        <p:spPr>
          <a:xfrm>
            <a:off x="3915200" y="2431000"/>
            <a:ext cx="358200" cy="588600"/>
          </a:xfrm>
          <a:prstGeom prst="bracketPair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6" name="Google Shape;166;p25"/>
          <p:cNvGrpSpPr/>
          <p:nvPr/>
        </p:nvGrpSpPr>
        <p:grpSpPr>
          <a:xfrm>
            <a:off x="1018628" y="828425"/>
            <a:ext cx="235655" cy="481300"/>
            <a:chOff x="4963775" y="5368550"/>
            <a:chExt cx="294900" cy="481300"/>
          </a:xfrm>
        </p:grpSpPr>
        <p:cxnSp>
          <p:nvCxnSpPr>
            <p:cNvPr id="167" name="Google Shape;16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" name="Google Shape;168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9" name="Google Shape;16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70" name="Google Shape;17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0350" y="2969360"/>
            <a:ext cx="2253600" cy="152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5250" y="2969350"/>
            <a:ext cx="2180526" cy="152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77" name="Google Shape;177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4.6 as an improper fraction.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6,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72.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using the vector   -2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           0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8" name="Google Shape;178;p26"/>
          <p:cNvSpPr/>
          <p:nvPr/>
        </p:nvSpPr>
        <p:spPr>
          <a:xfrm>
            <a:off x="3915200" y="2431000"/>
            <a:ext cx="358200" cy="588600"/>
          </a:xfrm>
          <a:prstGeom prst="bracketPair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9" name="Google Shape;179;p26"/>
          <p:cNvGrpSpPr/>
          <p:nvPr/>
        </p:nvGrpSpPr>
        <p:grpSpPr>
          <a:xfrm>
            <a:off x="4486678" y="1299175"/>
            <a:ext cx="235655" cy="481300"/>
            <a:chOff x="4963775" y="5368550"/>
            <a:chExt cx="294900" cy="481300"/>
          </a:xfrm>
        </p:grpSpPr>
        <p:cxnSp>
          <p:nvCxnSpPr>
            <p:cNvPr id="180" name="Google Shape;180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1" name="Google Shape;181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x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2" name="Google Shape;18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3" name="Google Shape;1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375" y="2957413"/>
            <a:ext cx="2573850" cy="159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9650" y="2957425"/>
            <a:ext cx="2307300" cy="156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90" name="Google Shape;190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4.6 as an improper fraction.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6,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     + 3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72.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1, 2, 3, 4, 6, 8, 9, 12, 18, 24, 36, 72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using the vector   -2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               0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1" name="Google Shape;191;p27"/>
          <p:cNvSpPr/>
          <p:nvPr/>
        </p:nvSpPr>
        <p:spPr>
          <a:xfrm>
            <a:off x="3915200" y="2431000"/>
            <a:ext cx="358200" cy="588600"/>
          </a:xfrm>
          <a:prstGeom prst="bracketPair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59650" y="2957425"/>
            <a:ext cx="2307300" cy="156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75" y="2911313"/>
            <a:ext cx="2674125" cy="1656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4" name="Google Shape;194;p27"/>
          <p:cNvGrpSpPr/>
          <p:nvPr/>
        </p:nvGrpSpPr>
        <p:grpSpPr>
          <a:xfrm>
            <a:off x="600178" y="1537500"/>
            <a:ext cx="235655" cy="481300"/>
            <a:chOff x="4963775" y="5368550"/>
            <a:chExt cx="294900" cy="481300"/>
          </a:xfrm>
        </p:grpSpPr>
        <p:cxnSp>
          <p:nvCxnSpPr>
            <p:cNvPr id="195" name="Google Shape;19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8" name="Google Shape;198;p27"/>
          <p:cNvGrpSpPr/>
          <p:nvPr/>
        </p:nvGrpSpPr>
        <p:grpSpPr>
          <a:xfrm>
            <a:off x="4486678" y="1299175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x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{CE18C7AF-18EB-4FCB-BBAD-9A4F85D6FFAF}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Approaching the end of the year sees us revisit some useful topics. Questions 4 and 5 are from recently seen topics and could be used as interesting discussion points on the mathematics involved, but also in terms of aesthetics and design.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Decimals, fractions and mixed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relationships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factors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Translating a shape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of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{CE18C7AF-18EB-4FCB-BBAD-9A4F85D6FFAF}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Decimals, fractions and mixed numbers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number representation is your favourite to work with? Why?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fluidity between representations important?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Linear relationships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makes a relationship linear?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factors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know that you have found all factors in an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efficient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way?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Translating a shape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need in order to translate a shape accurately?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Lines of symmetry 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symmetry natural or something humans created?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a decimal.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3,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2x - 5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List the factors of 12.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Translate the triangle 3 to the right and 2 up.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grpSp>
        <p:nvGrpSpPr>
          <p:cNvPr id="88" name="Google Shape;88;p18"/>
          <p:cNvGrpSpPr/>
          <p:nvPr/>
        </p:nvGrpSpPr>
        <p:grpSpPr>
          <a:xfrm>
            <a:off x="1018628" y="828425"/>
            <a:ext cx="235655" cy="481300"/>
            <a:chOff x="4963775" y="5368550"/>
            <a:chExt cx="294900" cy="481300"/>
          </a:xfrm>
        </p:grpSpPr>
        <p:cxnSp>
          <p:nvCxnSpPr>
            <p:cNvPr id="89" name="Google Shape;89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0" name="Google Shape;90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1" name="Google Shape;91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0725" y="2929450"/>
            <a:ext cx="2133625" cy="149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6800" y="2969013"/>
            <a:ext cx="2088455" cy="141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      as a decimal.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3,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2x - 5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List the factors of 12.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1, 2, 3, 4, 6, 12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Translate the triangle 3 to the right and 2 up.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6800" y="2969013"/>
            <a:ext cx="2088455" cy="141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9750" y="2969025"/>
            <a:ext cx="2088450" cy="1462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2" name="Google Shape;102;p19"/>
          <p:cNvGrpSpPr/>
          <p:nvPr/>
        </p:nvGrpSpPr>
        <p:grpSpPr>
          <a:xfrm>
            <a:off x="1018628" y="828425"/>
            <a:ext cx="235655" cy="481300"/>
            <a:chOff x="4963775" y="5368550"/>
            <a:chExt cx="294900" cy="481300"/>
          </a:xfrm>
        </p:grpSpPr>
        <p:cxnSp>
          <p:nvCxnSpPr>
            <p:cNvPr id="103" name="Google Shape;103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5" name="Google Shape;105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3.4 as a mixed number.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-2,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2x + 3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36.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2 to the left and 4 up.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0000" y="2867826"/>
            <a:ext cx="2356514" cy="168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0850" y="2908050"/>
            <a:ext cx="2492780" cy="168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9" name="Google Shape;11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3.4 as a mixed 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-2,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2x + 3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36.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1, 2, 3, 4, 6, 9, 12, 18, 36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2 to the left and 4 up.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0" name="Google Shape;12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0850" y="2908050"/>
            <a:ext cx="2492780" cy="1689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1750" y="2832750"/>
            <a:ext cx="2170425" cy="1556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" name="Google Shape;122;p21"/>
          <p:cNvGrpSpPr/>
          <p:nvPr/>
        </p:nvGrpSpPr>
        <p:grpSpPr>
          <a:xfrm>
            <a:off x="350278" y="1299200"/>
            <a:ext cx="235655" cy="481300"/>
            <a:chOff x="4963775" y="5368550"/>
            <a:chExt cx="294900" cy="481300"/>
          </a:xfrm>
        </p:grpSpPr>
        <p:cxnSp>
          <p:nvCxnSpPr>
            <p:cNvPr id="123" name="Google Shape;12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4" name="Google Shape;124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5" name="Google Shape;125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1" name="Google Shape;13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1.2 as an improper fraction.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-3,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1 - 2x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27.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4 to the right and 2 down.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2" name="Google Shape;13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825" y="2964813"/>
            <a:ext cx="2175100" cy="152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7000" y="2882975"/>
            <a:ext cx="2323300" cy="157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11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9" name="Google Shape;139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{A3BFDA06-AC2A-43AB-AE78-554CEA825C08}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Write 1.2 as an improper fraction.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x = -3, find the value of y when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y = 1 - 2x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27.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1, 3, 9, 27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Translate the triangle 4 to the right and 2 down.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lines of symmetry does this flag have?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7000" y="2882975"/>
            <a:ext cx="2323300" cy="157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0700" y="2948225"/>
            <a:ext cx="2247896" cy="1574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2" name="Google Shape;142;p23"/>
          <p:cNvGrpSpPr/>
          <p:nvPr/>
        </p:nvGrpSpPr>
        <p:grpSpPr>
          <a:xfrm>
            <a:off x="356103" y="1485175"/>
            <a:ext cx="235655" cy="481300"/>
            <a:chOff x="4963775" y="5368550"/>
            <a:chExt cx="294900" cy="481300"/>
          </a:xfrm>
        </p:grpSpPr>
        <p:cxnSp>
          <p:nvCxnSpPr>
            <p:cNvPr id="143" name="Google Shape;14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" name="Google Shape;144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5" name="Google Shape;14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