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Nunito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BEAC41E-B9A0-43A8-B3B3-67992CE62CBD}">
  <a:tblStyle styleId="{7BEAC41E-B9A0-43A8-B3B3-67992CE62CB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71F79A3-F3FE-4B2F-8E3B-FB739A3DC96F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9E8DF2FF-5B53-4BA4-BB23-9AB8A00C541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bold.fntdata"/><Relationship Id="rId11" Type="http://schemas.openxmlformats.org/officeDocument/2006/relationships/slide" Target="slides/slide5.xml"/><Relationship Id="rId22" Type="http://schemas.openxmlformats.org/officeDocument/2006/relationships/font" Target="fonts/NunitoSans-bold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NunitoSans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f05b86248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f05b862485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ebf70edbc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gebf70edbcb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f05b86248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gf05b862485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ebf70edb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gebf70edbc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f05b8624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f05b86248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bf70edbc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ebf70edbcb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f05b86248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f05b862485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f70edbc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ebf70edbcb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f05b86248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f05b862485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ebf70edbc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ebf70edbcb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{7BEAC41E-B9A0-43A8-B3B3-67992CE62CBD}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{7BEAC41E-B9A0-43A8-B3B3-67992CE62CBD}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9" name="Google Shape;289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 24 and 56?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    x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or 1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 x -3 x -4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56 - (-14) + (-2)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877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 area of this trapezium?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Reflect the sha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 in the line shown.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90" name="Google Shape;290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91" name="Google Shape;29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575" y="2838325"/>
            <a:ext cx="3008401" cy="168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7724" y="2893500"/>
            <a:ext cx="2970099" cy="149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3" name="Google Shape;293;p24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294" name="Google Shape;294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5" name="Google Shape;295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6" name="Google Shape;296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97" name="Google Shape;297;p24"/>
          <p:cNvGrpSpPr/>
          <p:nvPr/>
        </p:nvGrpSpPr>
        <p:grpSpPr>
          <a:xfrm>
            <a:off x="3848853" y="1142375"/>
            <a:ext cx="235655" cy="481300"/>
            <a:chOff x="4963775" y="5368550"/>
            <a:chExt cx="294900" cy="481300"/>
          </a:xfrm>
        </p:grpSpPr>
        <p:cxnSp>
          <p:nvCxnSpPr>
            <p:cNvPr id="298" name="Google Shape;298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9" name="Google Shape;299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0" name="Google Shape;300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01" name="Google Shape;301;p24"/>
          <p:cNvGrpSpPr/>
          <p:nvPr/>
        </p:nvGrpSpPr>
        <p:grpSpPr>
          <a:xfrm>
            <a:off x="4276203" y="1142375"/>
            <a:ext cx="235655" cy="481300"/>
            <a:chOff x="4963775" y="5368550"/>
            <a:chExt cx="294900" cy="481300"/>
          </a:xfrm>
        </p:grpSpPr>
        <p:cxnSp>
          <p:nvCxnSpPr>
            <p:cNvPr id="302" name="Google Shape;302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3" name="Google Shape;303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4" name="Google Shape;304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05" name="Google Shape;305;p24"/>
          <p:cNvGrpSpPr/>
          <p:nvPr/>
        </p:nvGrpSpPr>
        <p:grpSpPr>
          <a:xfrm>
            <a:off x="4703553" y="1142375"/>
            <a:ext cx="235655" cy="481300"/>
            <a:chOff x="4963775" y="5368550"/>
            <a:chExt cx="294900" cy="481300"/>
          </a:xfrm>
        </p:grpSpPr>
        <p:cxnSp>
          <p:nvCxnSpPr>
            <p:cNvPr id="306" name="Google Shape;306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7" name="Google Shape;307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8" name="Google Shape;308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09" name="Google Shape;309;p24"/>
          <p:cNvGrpSpPr/>
          <p:nvPr/>
        </p:nvGrpSpPr>
        <p:grpSpPr>
          <a:xfrm>
            <a:off x="3421503" y="1650075"/>
            <a:ext cx="235655" cy="481300"/>
            <a:chOff x="4963775" y="5368550"/>
            <a:chExt cx="294900" cy="481300"/>
          </a:xfrm>
        </p:grpSpPr>
        <p:cxnSp>
          <p:nvCxnSpPr>
            <p:cNvPr id="310" name="Google Shape;310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1" name="Google Shape;311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2" name="Google Shape;312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3" name="Google Shape;313;p24"/>
          <p:cNvGrpSpPr/>
          <p:nvPr/>
        </p:nvGrpSpPr>
        <p:grpSpPr>
          <a:xfrm>
            <a:off x="3899728" y="1650075"/>
            <a:ext cx="235655" cy="481300"/>
            <a:chOff x="4963775" y="5368550"/>
            <a:chExt cx="294900" cy="481300"/>
          </a:xfrm>
        </p:grpSpPr>
        <p:cxnSp>
          <p:nvCxnSpPr>
            <p:cNvPr id="314" name="Google Shape;314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5" name="Google Shape;315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6" name="Google Shape;316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7" name="Google Shape;317;p24"/>
          <p:cNvGrpSpPr/>
          <p:nvPr/>
        </p:nvGrpSpPr>
        <p:grpSpPr>
          <a:xfrm>
            <a:off x="4297628" y="1623675"/>
            <a:ext cx="235655" cy="481300"/>
            <a:chOff x="4963775" y="5368550"/>
            <a:chExt cx="294900" cy="481300"/>
          </a:xfrm>
        </p:grpSpPr>
        <p:cxnSp>
          <p:nvCxnSpPr>
            <p:cNvPr id="318" name="Google Shape;318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9" name="Google Shape;319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0" name="Google Shape;320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21" name="Google Shape;321;p24"/>
          <p:cNvGrpSpPr/>
          <p:nvPr/>
        </p:nvGrpSpPr>
        <p:grpSpPr>
          <a:xfrm>
            <a:off x="4822103" y="1623675"/>
            <a:ext cx="235655" cy="481300"/>
            <a:chOff x="4963775" y="5368550"/>
            <a:chExt cx="294900" cy="481300"/>
          </a:xfrm>
        </p:grpSpPr>
        <p:cxnSp>
          <p:nvCxnSpPr>
            <p:cNvPr id="322" name="Google Shape;322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3" name="Google Shape;323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4" name="Google Shape;324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25" name="Google Shape;325;p24"/>
          <p:cNvGrpSpPr/>
          <p:nvPr/>
        </p:nvGrpSpPr>
        <p:grpSpPr>
          <a:xfrm>
            <a:off x="5524403" y="1582525"/>
            <a:ext cx="235655" cy="481300"/>
            <a:chOff x="4963775" y="5368550"/>
            <a:chExt cx="294900" cy="481300"/>
          </a:xfrm>
        </p:grpSpPr>
        <p:cxnSp>
          <p:nvCxnSpPr>
            <p:cNvPr id="326" name="Google Shape;326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7" name="Google Shape;327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8" name="Google Shape;328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3" name="Google Shape;33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factors does the number 81 have?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    x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÷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-25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(-5)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-6 - (-6)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146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area of this rectangle is 40cm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hat is its perimeter?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Reflect the shape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the given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334" name="Google Shape;334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35" name="Google Shape;33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225" y="2828125"/>
            <a:ext cx="3179150" cy="126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0824" y="2592225"/>
            <a:ext cx="2880674" cy="17342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7" name="Google Shape;337;p25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338" name="Google Shape;338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9" name="Google Shape;33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40" name="Google Shape;340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41" name="Google Shape;341;p25"/>
          <p:cNvGrpSpPr/>
          <p:nvPr/>
        </p:nvGrpSpPr>
        <p:grpSpPr>
          <a:xfrm>
            <a:off x="3848853" y="1142375"/>
            <a:ext cx="235655" cy="481300"/>
            <a:chOff x="4963775" y="5368550"/>
            <a:chExt cx="294900" cy="481300"/>
          </a:xfrm>
        </p:grpSpPr>
        <p:cxnSp>
          <p:nvCxnSpPr>
            <p:cNvPr id="342" name="Google Shape;342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3" name="Google Shape;343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44" name="Google Shape;344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45" name="Google Shape;345;p25"/>
          <p:cNvGrpSpPr/>
          <p:nvPr/>
        </p:nvGrpSpPr>
        <p:grpSpPr>
          <a:xfrm>
            <a:off x="4276203" y="1142375"/>
            <a:ext cx="235655" cy="481300"/>
            <a:chOff x="4963775" y="5368550"/>
            <a:chExt cx="294900" cy="481300"/>
          </a:xfrm>
        </p:grpSpPr>
        <p:cxnSp>
          <p:nvCxnSpPr>
            <p:cNvPr id="346" name="Google Shape;346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7" name="Google Shape;347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48" name="Google Shape;348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49" name="Google Shape;349;p25"/>
          <p:cNvGrpSpPr/>
          <p:nvPr/>
        </p:nvGrpSpPr>
        <p:grpSpPr>
          <a:xfrm>
            <a:off x="3421503" y="1650075"/>
            <a:ext cx="235655" cy="481300"/>
            <a:chOff x="4963775" y="5368550"/>
            <a:chExt cx="294900" cy="481300"/>
          </a:xfrm>
        </p:grpSpPr>
        <p:cxnSp>
          <p:nvCxnSpPr>
            <p:cNvPr id="350" name="Google Shape;350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51" name="Google Shape;351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2" name="Google Shape;352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53" name="Google Shape;353;p25"/>
          <p:cNvGrpSpPr/>
          <p:nvPr/>
        </p:nvGrpSpPr>
        <p:grpSpPr>
          <a:xfrm>
            <a:off x="3899728" y="1650075"/>
            <a:ext cx="235655" cy="481300"/>
            <a:chOff x="4963775" y="5368550"/>
            <a:chExt cx="294900" cy="481300"/>
          </a:xfrm>
        </p:grpSpPr>
        <p:cxnSp>
          <p:nvCxnSpPr>
            <p:cNvPr id="354" name="Google Shape;354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55" name="Google Shape;355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6" name="Google Shape;356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1" name="Google Shape;361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factors does the number 81 have?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    x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-25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(-5)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-6 - (-6)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16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area of this rectangle is 40cm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hat is its perimeter?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26cm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Reflect the shape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the given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362" name="Google Shape;362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63" name="Google Shape;36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225" y="2828125"/>
            <a:ext cx="3179150" cy="126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8474" y="2649950"/>
            <a:ext cx="2969076" cy="1787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5" name="Google Shape;365;p26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366" name="Google Shape;366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67" name="Google Shape;367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8" name="Google Shape;368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69" name="Google Shape;369;p26"/>
          <p:cNvGrpSpPr/>
          <p:nvPr/>
        </p:nvGrpSpPr>
        <p:grpSpPr>
          <a:xfrm>
            <a:off x="3848853" y="1142375"/>
            <a:ext cx="235655" cy="481300"/>
            <a:chOff x="4963775" y="5368550"/>
            <a:chExt cx="294900" cy="481300"/>
          </a:xfrm>
        </p:grpSpPr>
        <p:cxnSp>
          <p:nvCxnSpPr>
            <p:cNvPr id="370" name="Google Shape;370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71" name="Google Shape;371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72" name="Google Shape;372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73" name="Google Shape;373;p26"/>
          <p:cNvGrpSpPr/>
          <p:nvPr/>
        </p:nvGrpSpPr>
        <p:grpSpPr>
          <a:xfrm>
            <a:off x="4276203" y="1142375"/>
            <a:ext cx="235655" cy="481300"/>
            <a:chOff x="4963775" y="5368550"/>
            <a:chExt cx="294900" cy="481300"/>
          </a:xfrm>
        </p:grpSpPr>
        <p:cxnSp>
          <p:nvCxnSpPr>
            <p:cNvPr id="374" name="Google Shape;374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75" name="Google Shape;375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76" name="Google Shape;376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77" name="Google Shape;377;p26"/>
          <p:cNvGrpSpPr/>
          <p:nvPr/>
        </p:nvGrpSpPr>
        <p:grpSpPr>
          <a:xfrm>
            <a:off x="3421503" y="1650075"/>
            <a:ext cx="235655" cy="481300"/>
            <a:chOff x="4963775" y="5368550"/>
            <a:chExt cx="294900" cy="481300"/>
          </a:xfrm>
        </p:grpSpPr>
        <p:cxnSp>
          <p:nvCxnSpPr>
            <p:cNvPr id="378" name="Google Shape;378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79" name="Google Shape;379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80" name="Google Shape;380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81" name="Google Shape;381;p26"/>
          <p:cNvGrpSpPr/>
          <p:nvPr/>
        </p:nvGrpSpPr>
        <p:grpSpPr>
          <a:xfrm>
            <a:off x="3899728" y="1650075"/>
            <a:ext cx="235655" cy="481300"/>
            <a:chOff x="4963775" y="5368550"/>
            <a:chExt cx="294900" cy="481300"/>
          </a:xfrm>
        </p:grpSpPr>
        <p:cxnSp>
          <p:nvCxnSpPr>
            <p:cNvPr id="382" name="Google Shape;382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3" name="Google Shape;383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84" name="Google Shape;384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10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85" name="Google Shape;385;p26"/>
          <p:cNvGrpSpPr/>
          <p:nvPr/>
        </p:nvGrpSpPr>
        <p:grpSpPr>
          <a:xfrm>
            <a:off x="4394128" y="1623675"/>
            <a:ext cx="235655" cy="481300"/>
            <a:chOff x="4963775" y="5368550"/>
            <a:chExt cx="294900" cy="481300"/>
          </a:xfrm>
        </p:grpSpPr>
        <p:cxnSp>
          <p:nvCxnSpPr>
            <p:cNvPr id="386" name="Google Shape;386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7" name="Google Shape;387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88" name="Google Shape;388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18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89" name="Google Shape;389;p26"/>
          <p:cNvGrpSpPr/>
          <p:nvPr/>
        </p:nvGrpSpPr>
        <p:grpSpPr>
          <a:xfrm>
            <a:off x="4920553" y="1623675"/>
            <a:ext cx="235655" cy="481300"/>
            <a:chOff x="4963775" y="5368550"/>
            <a:chExt cx="294900" cy="481300"/>
          </a:xfrm>
        </p:grpSpPr>
        <p:cxnSp>
          <p:nvCxnSpPr>
            <p:cNvPr id="390" name="Google Shape;390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1" name="Google Shape;391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92" name="Google Shape;392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157350" y="4042275"/>
            <a:ext cx="8829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There are no suggestions for discussion this half term. As the topics are </a:t>
            </a: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revision</a:t>
            </a: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 of previously covered </a:t>
            </a: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material, any conversations should be used to deal with remaining difficulties or misconceptions that arise during the week.</a:t>
            </a:r>
            <a:endParaRPr sz="1500"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{371F79A3-F3FE-4B2F-8E3B-FB739A3DC96F}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Here we will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revisit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topics that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frequently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bring about misconceptions and inconsistencies. Week 1 covers skills and topics that are often the building blocks for their particular branch of maths.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Multiples and Factors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 and dividing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Negative numbers (+-x÷)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and 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 symmetry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Google Shape;81;p1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424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first 5 multiples of: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4 - 9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-7 x 6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50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alculate the perimeter of this 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 many lines of symmetry does this shape have?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3600" y="2559462"/>
            <a:ext cx="2411849" cy="19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6475" y="2612675"/>
            <a:ext cx="1918849" cy="1822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7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86" name="Google Shape;86;p1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7" name="Google Shape;87;p1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88" name="Google Shape;88;p1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89" name="Google Shape;89;p17"/>
          <p:cNvGrpSpPr/>
          <p:nvPr/>
        </p:nvGrpSpPr>
        <p:grpSpPr>
          <a:xfrm>
            <a:off x="3899878" y="1142375"/>
            <a:ext cx="235655" cy="481300"/>
            <a:chOff x="4963775" y="5368550"/>
            <a:chExt cx="294900" cy="481300"/>
          </a:xfrm>
        </p:grpSpPr>
        <p:cxnSp>
          <p:nvCxnSpPr>
            <p:cNvPr id="90" name="Google Shape;90;p1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1" name="Google Shape;91;p1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2" name="Google Shape;92;p1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3" name="Google Shape;93;p17"/>
          <p:cNvGrpSpPr/>
          <p:nvPr/>
        </p:nvGrpSpPr>
        <p:grpSpPr>
          <a:xfrm>
            <a:off x="3869603" y="1623675"/>
            <a:ext cx="235655" cy="481300"/>
            <a:chOff x="4963775" y="5368550"/>
            <a:chExt cx="294900" cy="481300"/>
          </a:xfrm>
        </p:grpSpPr>
        <p:cxnSp>
          <p:nvCxnSpPr>
            <p:cNvPr id="94" name="Google Shape;94;p1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5" name="Google Shape;95;p1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6" name="Google Shape;96;p1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Google Shape;101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70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first 5 multiples of: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7, 14, 21, 28, 35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12, 24, 36, 48, 60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4 - 9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-7 x 6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92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alculate the perimeter of this 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riangle.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44cm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 many lines of symmetry does this shape have?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2" name="Google Shape;102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3600" y="2559462"/>
            <a:ext cx="2411849" cy="19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6475" y="2612675"/>
            <a:ext cx="1918849" cy="1822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" name="Google Shape;105;p18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106" name="Google Shape;106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7" name="Google Shape;107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8" name="Google Shape;108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9" name="Google Shape;109;p18"/>
          <p:cNvGrpSpPr/>
          <p:nvPr/>
        </p:nvGrpSpPr>
        <p:grpSpPr>
          <a:xfrm>
            <a:off x="3899878" y="1142375"/>
            <a:ext cx="235655" cy="481300"/>
            <a:chOff x="4963775" y="5368550"/>
            <a:chExt cx="294900" cy="481300"/>
          </a:xfrm>
        </p:grpSpPr>
        <p:cxnSp>
          <p:nvCxnSpPr>
            <p:cNvPr id="110" name="Google Shape;110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1" name="Google Shape;111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2" name="Google Shape;11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3" name="Google Shape;113;p18"/>
          <p:cNvGrpSpPr/>
          <p:nvPr/>
        </p:nvGrpSpPr>
        <p:grpSpPr>
          <a:xfrm>
            <a:off x="4378253" y="1142375"/>
            <a:ext cx="235655" cy="481300"/>
            <a:chOff x="4963775" y="5368550"/>
            <a:chExt cx="294900" cy="481300"/>
          </a:xfrm>
        </p:grpSpPr>
        <p:cxnSp>
          <p:nvCxnSpPr>
            <p:cNvPr id="114" name="Google Shape;114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5" name="Google Shape;115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6" name="Google Shape;116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7" name="Google Shape;117;p18"/>
          <p:cNvGrpSpPr/>
          <p:nvPr/>
        </p:nvGrpSpPr>
        <p:grpSpPr>
          <a:xfrm>
            <a:off x="3869603" y="1623675"/>
            <a:ext cx="235655" cy="481300"/>
            <a:chOff x="4963775" y="5368550"/>
            <a:chExt cx="294900" cy="481300"/>
          </a:xfrm>
        </p:grpSpPr>
        <p:cxnSp>
          <p:nvCxnSpPr>
            <p:cNvPr id="118" name="Google Shape;118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9" name="Google Shape;119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0" name="Google Shape;120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1" name="Google Shape;121;p18"/>
          <p:cNvGrpSpPr/>
          <p:nvPr/>
        </p:nvGrpSpPr>
        <p:grpSpPr>
          <a:xfrm>
            <a:off x="4336353" y="1623675"/>
            <a:ext cx="235655" cy="481300"/>
            <a:chOff x="4963775" y="5368550"/>
            <a:chExt cx="294900" cy="481300"/>
          </a:xfrm>
        </p:grpSpPr>
        <p:cxnSp>
          <p:nvCxnSpPr>
            <p:cNvPr id="122" name="Google Shape;122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3" name="Google Shape;12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4" name="Google Shape;124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5" name="Google Shape;125;p18"/>
          <p:cNvGrpSpPr/>
          <p:nvPr/>
        </p:nvGrpSpPr>
        <p:grpSpPr>
          <a:xfrm>
            <a:off x="4986803" y="1623675"/>
            <a:ext cx="235655" cy="481300"/>
            <a:chOff x="4963775" y="5368550"/>
            <a:chExt cx="294900" cy="481300"/>
          </a:xfrm>
        </p:grpSpPr>
        <p:cxnSp>
          <p:nvCxnSpPr>
            <p:cNvPr id="126" name="Google Shape;126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7" name="Google Shape;127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8" name="Google Shape;128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" name="Google Shape;13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071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    x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Determine the value of: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17 - (-5)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(-2)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11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 this rectangle: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 =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=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shape have?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4" name="Google Shape;13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5" name="Google Shape;13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850" y="3055325"/>
            <a:ext cx="3145775" cy="154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3725" y="2643627"/>
            <a:ext cx="1734125" cy="1734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" name="Google Shape;137;p19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138" name="Google Shape;138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9" name="Google Shape;139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0" name="Google Shape;140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1" name="Google Shape;141;p19"/>
          <p:cNvGrpSpPr/>
          <p:nvPr/>
        </p:nvGrpSpPr>
        <p:grpSpPr>
          <a:xfrm>
            <a:off x="3854628" y="1142375"/>
            <a:ext cx="235655" cy="481300"/>
            <a:chOff x="4963775" y="5368550"/>
            <a:chExt cx="294900" cy="481300"/>
          </a:xfrm>
        </p:grpSpPr>
        <p:cxnSp>
          <p:nvCxnSpPr>
            <p:cNvPr id="142" name="Google Shape;142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3" name="Google Shape;14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4" name="Google Shape;144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5" name="Google Shape;145;p19"/>
          <p:cNvGrpSpPr/>
          <p:nvPr/>
        </p:nvGrpSpPr>
        <p:grpSpPr>
          <a:xfrm>
            <a:off x="4287753" y="1142375"/>
            <a:ext cx="235655" cy="481300"/>
            <a:chOff x="4963775" y="5368550"/>
            <a:chExt cx="294900" cy="481300"/>
          </a:xfrm>
        </p:grpSpPr>
        <p:cxnSp>
          <p:nvCxnSpPr>
            <p:cNvPr id="146" name="Google Shape;146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7" name="Google Shape;147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8" name="Google Shape;148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9" name="Google Shape;149;p19"/>
          <p:cNvGrpSpPr/>
          <p:nvPr/>
        </p:nvGrpSpPr>
        <p:grpSpPr>
          <a:xfrm>
            <a:off x="3333953" y="1691875"/>
            <a:ext cx="235655" cy="481300"/>
            <a:chOff x="4963775" y="5368550"/>
            <a:chExt cx="294900" cy="481300"/>
          </a:xfrm>
        </p:grpSpPr>
        <p:cxnSp>
          <p:nvCxnSpPr>
            <p:cNvPr id="150" name="Google Shape;150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1" name="Google Shape;151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2" name="Google Shape;152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3" name="Google Shape;153;p19"/>
          <p:cNvGrpSpPr/>
          <p:nvPr/>
        </p:nvGrpSpPr>
        <p:grpSpPr>
          <a:xfrm>
            <a:off x="3789628" y="1691875"/>
            <a:ext cx="235655" cy="481300"/>
            <a:chOff x="4963775" y="5368550"/>
            <a:chExt cx="294900" cy="481300"/>
          </a:xfrm>
        </p:grpSpPr>
        <p:cxnSp>
          <p:nvCxnSpPr>
            <p:cNvPr id="154" name="Google Shape;154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5" name="Google Shape;155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6" name="Google Shape;156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" name="Google Shape;161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factors of: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1, 2, 4, 7, 14, 28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48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1, 2, 3, 4, 6, 8, 12, 16, 24, 48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    x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÷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or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Determine the value of: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17 - (-5)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(-2)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710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 this rectangle: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 =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26cm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=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shape have?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2" name="Google Shape;16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3" name="Google Shape;16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575" y="3143508"/>
            <a:ext cx="2718575" cy="1333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3725" y="2643627"/>
            <a:ext cx="1734125" cy="1734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5" name="Google Shape;165;p20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166" name="Google Shape;166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7" name="Google Shape;167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8" name="Google Shape;168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9" name="Google Shape;169;p20"/>
          <p:cNvGrpSpPr/>
          <p:nvPr/>
        </p:nvGrpSpPr>
        <p:grpSpPr>
          <a:xfrm>
            <a:off x="3854628" y="1142375"/>
            <a:ext cx="235655" cy="481300"/>
            <a:chOff x="4963775" y="5368550"/>
            <a:chExt cx="294900" cy="481300"/>
          </a:xfrm>
        </p:grpSpPr>
        <p:cxnSp>
          <p:nvCxnSpPr>
            <p:cNvPr id="170" name="Google Shape;170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1" name="Google Shape;171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2" name="Google Shape;172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73" name="Google Shape;173;p20"/>
          <p:cNvGrpSpPr/>
          <p:nvPr/>
        </p:nvGrpSpPr>
        <p:grpSpPr>
          <a:xfrm>
            <a:off x="4262853" y="1142375"/>
            <a:ext cx="235655" cy="481300"/>
            <a:chOff x="4963775" y="5368550"/>
            <a:chExt cx="294900" cy="481300"/>
          </a:xfrm>
        </p:grpSpPr>
        <p:cxnSp>
          <p:nvCxnSpPr>
            <p:cNvPr id="174" name="Google Shape;174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5" name="Google Shape;175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6" name="Google Shape;176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77" name="Google Shape;177;p20"/>
          <p:cNvGrpSpPr/>
          <p:nvPr/>
        </p:nvGrpSpPr>
        <p:grpSpPr>
          <a:xfrm>
            <a:off x="4725403" y="1142375"/>
            <a:ext cx="235655" cy="481300"/>
            <a:chOff x="4963775" y="5368550"/>
            <a:chExt cx="294900" cy="481300"/>
          </a:xfrm>
        </p:grpSpPr>
        <p:cxnSp>
          <p:nvCxnSpPr>
            <p:cNvPr id="178" name="Google Shape;178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9" name="Google Shape;179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0" name="Google Shape;180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1" name="Google Shape;181;p20"/>
          <p:cNvGrpSpPr/>
          <p:nvPr/>
        </p:nvGrpSpPr>
        <p:grpSpPr>
          <a:xfrm>
            <a:off x="3333953" y="1691875"/>
            <a:ext cx="235655" cy="481300"/>
            <a:chOff x="4963775" y="5368550"/>
            <a:chExt cx="294900" cy="481300"/>
          </a:xfrm>
        </p:grpSpPr>
        <p:cxnSp>
          <p:nvCxnSpPr>
            <p:cNvPr id="182" name="Google Shape;182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3" name="Google Shape;183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4" name="Google Shape;184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5" name="Google Shape;185;p20"/>
          <p:cNvGrpSpPr/>
          <p:nvPr/>
        </p:nvGrpSpPr>
        <p:grpSpPr>
          <a:xfrm>
            <a:off x="3789628" y="1691875"/>
            <a:ext cx="235655" cy="481300"/>
            <a:chOff x="4963775" y="5368550"/>
            <a:chExt cx="294900" cy="481300"/>
          </a:xfrm>
        </p:grpSpPr>
        <p:cxnSp>
          <p:nvCxnSpPr>
            <p:cNvPr id="186" name="Google Shape;186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7" name="Google Shape;187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8" name="Google Shape;188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9" name="Google Shape;189;p20"/>
          <p:cNvGrpSpPr/>
          <p:nvPr/>
        </p:nvGrpSpPr>
        <p:grpSpPr>
          <a:xfrm>
            <a:off x="4224378" y="1691875"/>
            <a:ext cx="235655" cy="481300"/>
            <a:chOff x="4963775" y="5368550"/>
            <a:chExt cx="294900" cy="481300"/>
          </a:xfrm>
        </p:grpSpPr>
        <p:cxnSp>
          <p:nvCxnSpPr>
            <p:cNvPr id="190" name="Google Shape;190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1" name="Google Shape;191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2" name="Google Shape;192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3" name="Google Shape;193;p20"/>
          <p:cNvGrpSpPr/>
          <p:nvPr/>
        </p:nvGrpSpPr>
        <p:grpSpPr>
          <a:xfrm>
            <a:off x="4752578" y="1691875"/>
            <a:ext cx="235655" cy="481300"/>
            <a:chOff x="4963775" y="5368550"/>
            <a:chExt cx="294900" cy="481300"/>
          </a:xfrm>
        </p:grpSpPr>
        <p:cxnSp>
          <p:nvCxnSpPr>
            <p:cNvPr id="194" name="Google Shape;194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5" name="Google Shape;195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6" name="Google Shape;196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" name="Google Shape;20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218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lowest common multiple of 6 and 14.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Perform the calculation: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÷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(-22) + (-13)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-56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-8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07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the area of this triangle?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Reflect 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triangle across the vertical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2" name="Google Shape;202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3" name="Google Shape;20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025" y="2887350"/>
            <a:ext cx="2220224" cy="148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3725" y="3182350"/>
            <a:ext cx="2305199" cy="13877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21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206" name="Google Shape;206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7" name="Google Shape;207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8" name="Google Shape;208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9" name="Google Shape;209;p21"/>
          <p:cNvGrpSpPr/>
          <p:nvPr/>
        </p:nvGrpSpPr>
        <p:grpSpPr>
          <a:xfrm>
            <a:off x="3871478" y="1142375"/>
            <a:ext cx="235655" cy="481300"/>
            <a:chOff x="4963775" y="5368550"/>
            <a:chExt cx="294900" cy="481300"/>
          </a:xfrm>
        </p:grpSpPr>
        <p:cxnSp>
          <p:nvCxnSpPr>
            <p:cNvPr id="210" name="Google Shape;210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1" name="Google Shape;211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2" name="Google Shape;21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3" name="Google Shape;213;p21"/>
          <p:cNvGrpSpPr/>
          <p:nvPr/>
        </p:nvGrpSpPr>
        <p:grpSpPr>
          <a:xfrm>
            <a:off x="3421503" y="1837675"/>
            <a:ext cx="235655" cy="481300"/>
            <a:chOff x="4963775" y="5368550"/>
            <a:chExt cx="294900" cy="481300"/>
          </a:xfrm>
        </p:grpSpPr>
        <p:cxnSp>
          <p:nvCxnSpPr>
            <p:cNvPr id="214" name="Google Shape;214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5" name="Google Shape;215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6" name="Google Shape;216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7" name="Google Shape;217;p21"/>
          <p:cNvGrpSpPr/>
          <p:nvPr/>
        </p:nvGrpSpPr>
        <p:grpSpPr>
          <a:xfrm>
            <a:off x="3871478" y="1837675"/>
            <a:ext cx="235655" cy="481300"/>
            <a:chOff x="4963775" y="5368550"/>
            <a:chExt cx="294900" cy="481300"/>
          </a:xfrm>
        </p:grpSpPr>
        <p:cxnSp>
          <p:nvCxnSpPr>
            <p:cNvPr id="218" name="Google Shape;21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9" name="Google Shape;219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0" name="Google Shape;220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" name="Google Shape;225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lowest common multiple of 6 and 14.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 1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(-22) + (-13)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-56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-8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44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the area of this triangle?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Reflect 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triangle across the vertical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26" name="Google Shape;226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27" name="Google Shape;2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025" y="2887350"/>
            <a:ext cx="2220224" cy="1486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8" name="Google Shape;228;p22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229" name="Google Shape;22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0" name="Google Shape;230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1" name="Google Shape;231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2" name="Google Shape;232;p22"/>
          <p:cNvGrpSpPr/>
          <p:nvPr/>
        </p:nvGrpSpPr>
        <p:grpSpPr>
          <a:xfrm>
            <a:off x="3871478" y="1142375"/>
            <a:ext cx="235655" cy="481300"/>
            <a:chOff x="4963775" y="5368550"/>
            <a:chExt cx="294900" cy="481300"/>
          </a:xfrm>
        </p:grpSpPr>
        <p:cxnSp>
          <p:nvCxnSpPr>
            <p:cNvPr id="233" name="Google Shape;23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4" name="Google Shape;23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5" name="Google Shape;23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6" name="Google Shape;236;p22"/>
          <p:cNvGrpSpPr/>
          <p:nvPr/>
        </p:nvGrpSpPr>
        <p:grpSpPr>
          <a:xfrm>
            <a:off x="3421503" y="1837675"/>
            <a:ext cx="235655" cy="481300"/>
            <a:chOff x="4963775" y="5368550"/>
            <a:chExt cx="294900" cy="481300"/>
          </a:xfrm>
        </p:grpSpPr>
        <p:cxnSp>
          <p:nvCxnSpPr>
            <p:cNvPr id="237" name="Google Shape;23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8" name="Google Shape;23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9" name="Google Shape;23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0" name="Google Shape;240;p22"/>
          <p:cNvGrpSpPr/>
          <p:nvPr/>
        </p:nvGrpSpPr>
        <p:grpSpPr>
          <a:xfrm>
            <a:off x="3871478" y="1837675"/>
            <a:ext cx="235655" cy="481300"/>
            <a:chOff x="4963775" y="5368550"/>
            <a:chExt cx="294900" cy="481300"/>
          </a:xfrm>
        </p:grpSpPr>
        <p:cxnSp>
          <p:nvCxnSpPr>
            <p:cNvPr id="241" name="Google Shape;241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2" name="Google Shape;242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3" name="Google Shape;243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4" name="Google Shape;244;p22"/>
          <p:cNvGrpSpPr/>
          <p:nvPr/>
        </p:nvGrpSpPr>
        <p:grpSpPr>
          <a:xfrm>
            <a:off x="4321453" y="1142375"/>
            <a:ext cx="235655" cy="481300"/>
            <a:chOff x="4963775" y="5368550"/>
            <a:chExt cx="294900" cy="481300"/>
          </a:xfrm>
        </p:grpSpPr>
        <p:cxnSp>
          <p:nvCxnSpPr>
            <p:cNvPr id="245" name="Google Shape;245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6" name="Google Shape;246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7" name="Google Shape;247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8" name="Google Shape;248;p22"/>
          <p:cNvGrpSpPr/>
          <p:nvPr/>
        </p:nvGrpSpPr>
        <p:grpSpPr>
          <a:xfrm>
            <a:off x="4336353" y="1837675"/>
            <a:ext cx="235655" cy="481300"/>
            <a:chOff x="4963775" y="5368550"/>
            <a:chExt cx="294900" cy="481300"/>
          </a:xfrm>
        </p:grpSpPr>
        <p:cxnSp>
          <p:nvCxnSpPr>
            <p:cNvPr id="249" name="Google Shape;24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0" name="Google Shape;250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1" name="Google Shape;251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52" name="Google Shape;252;p22"/>
          <p:cNvGrpSpPr/>
          <p:nvPr/>
        </p:nvGrpSpPr>
        <p:grpSpPr>
          <a:xfrm>
            <a:off x="5055903" y="1837675"/>
            <a:ext cx="235655" cy="481300"/>
            <a:chOff x="4963775" y="5368550"/>
            <a:chExt cx="294900" cy="481300"/>
          </a:xfrm>
        </p:grpSpPr>
        <p:cxnSp>
          <p:nvCxnSpPr>
            <p:cNvPr id="253" name="Google Shape;25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4" name="Google Shape;25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5" name="Google Shape;25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 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56" name="Google Shape;25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6072" y="3168450"/>
            <a:ext cx="2079750" cy="1252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1" name="Google Shape;261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{9E8DF2FF-5B53-4BA4-BB23-9AB8A00C541D}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 24 and 56?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x      x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÷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 x -3 x -4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56 - (-14) + (-2)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04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 area of this trapezium?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Reflect the sha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 in the line shown.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62" name="Google Shape;262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63" name="Google Shape;2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273" y="2588950"/>
            <a:ext cx="3332449" cy="1868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7750" y="2749699"/>
            <a:ext cx="2944724" cy="14773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5" name="Google Shape;265;p23"/>
          <p:cNvGrpSpPr/>
          <p:nvPr/>
        </p:nvGrpSpPr>
        <p:grpSpPr>
          <a:xfrm>
            <a:off x="3421503" y="1142375"/>
            <a:ext cx="235655" cy="481300"/>
            <a:chOff x="4963775" y="5368550"/>
            <a:chExt cx="294900" cy="481300"/>
          </a:xfrm>
        </p:grpSpPr>
        <p:cxnSp>
          <p:nvCxnSpPr>
            <p:cNvPr id="266" name="Google Shape;266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7" name="Google Shape;267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8" name="Google Shape;268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9" name="Google Shape;269;p23"/>
          <p:cNvGrpSpPr/>
          <p:nvPr/>
        </p:nvGrpSpPr>
        <p:grpSpPr>
          <a:xfrm>
            <a:off x="3848853" y="1142375"/>
            <a:ext cx="235655" cy="481300"/>
            <a:chOff x="4963775" y="5368550"/>
            <a:chExt cx="294900" cy="481300"/>
          </a:xfrm>
        </p:grpSpPr>
        <p:cxnSp>
          <p:nvCxnSpPr>
            <p:cNvPr id="270" name="Google Shape;270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1" name="Google Shape;271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2" name="Google Shape;272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3" name="Google Shape;273;p23"/>
          <p:cNvGrpSpPr/>
          <p:nvPr/>
        </p:nvGrpSpPr>
        <p:grpSpPr>
          <a:xfrm>
            <a:off x="4276203" y="1142375"/>
            <a:ext cx="235655" cy="481300"/>
            <a:chOff x="4963775" y="5368550"/>
            <a:chExt cx="294900" cy="481300"/>
          </a:xfrm>
        </p:grpSpPr>
        <p:cxnSp>
          <p:nvCxnSpPr>
            <p:cNvPr id="274" name="Google Shape;274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5" name="Google Shape;27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6" name="Google Shape;276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7" name="Google Shape;277;p23"/>
          <p:cNvGrpSpPr/>
          <p:nvPr/>
        </p:nvGrpSpPr>
        <p:grpSpPr>
          <a:xfrm>
            <a:off x="3421503" y="1650075"/>
            <a:ext cx="235655" cy="481300"/>
            <a:chOff x="4963775" y="5368550"/>
            <a:chExt cx="294900" cy="481300"/>
          </a:xfrm>
        </p:grpSpPr>
        <p:cxnSp>
          <p:nvCxnSpPr>
            <p:cNvPr id="278" name="Google Shape;278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9" name="Google Shape;279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0" name="Google Shape;280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1" name="Google Shape;281;p23"/>
          <p:cNvGrpSpPr/>
          <p:nvPr/>
        </p:nvGrpSpPr>
        <p:grpSpPr>
          <a:xfrm>
            <a:off x="3899728" y="1650075"/>
            <a:ext cx="235655" cy="481300"/>
            <a:chOff x="4963775" y="5368550"/>
            <a:chExt cx="294900" cy="481300"/>
          </a:xfrm>
        </p:grpSpPr>
        <p:cxnSp>
          <p:nvCxnSpPr>
            <p:cNvPr id="282" name="Google Shape;282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3" name="Google Shape;283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4" name="Google Shape;28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  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