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F9935A-15B4-4EED-AD1D-3A492522A114}">
  <a:tblStyle styleId="{72F9935A-15B4-4EED-AD1D-3A492522A1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AD722D6-3B2B-478A-87FE-03F832AF27C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93995480f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e93995480f_1_1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e90c7d905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e90c7d905d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93995480f_1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e93995480f_1_1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90c7d905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e90c7d905d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93995480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93995480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93995480f_1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e93995480f_1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90c7d90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e90c7d905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e93995480f_1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e93995480f_1_1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90c7d905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e90c7d905d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e93995480f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e93995480f_1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90c7d905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e90c7d905d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0" name="Google Shape;160;p24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810275"/>
                <a:gridCol w="2168625"/>
                <a:gridCol w="382850"/>
                <a:gridCol w="2596050"/>
                <a:gridCol w="1489450"/>
              </a:tblGrid>
              <a:tr h="1240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3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-2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-2                   1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A restaurant offers a choice of 3 courses from starter, fish course, main and dessert. What combinations could a diner choose?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701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31, 27, 23, 19, 15, …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number of frogs in a population is recorded as 160. Next time the population is counted there are 120 frogs. What is the percentage decrease in the number of frogs?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maximum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)=-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+3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4"/>
          <p:cNvSpPr/>
          <p:nvPr/>
        </p:nvSpPr>
        <p:spPr>
          <a:xfrm>
            <a:off x="956300" y="978850"/>
            <a:ext cx="2814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2" name="Google Shape;162;p24"/>
          <p:cNvSpPr/>
          <p:nvPr/>
        </p:nvSpPr>
        <p:spPr>
          <a:xfrm>
            <a:off x="1933850" y="972400"/>
            <a:ext cx="2814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7249" y="2514600"/>
            <a:ext cx="2197773" cy="2247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9" name="Google Shape;169;p25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810275"/>
                <a:gridCol w="2168625"/>
                <a:gridCol w="382850"/>
                <a:gridCol w="2596050"/>
                <a:gridCol w="1489450"/>
              </a:tblGrid>
              <a:tr h="1240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3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-2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-2                   1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A restaurant offers a choice of 3 courses from starter, fish course, main and dessert. What combinations could a diner choose?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SFM, SFD, SMD, FMD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701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31, 27, 23, 19, 15, …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35 - 4n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number of frogs in a population is recorded as 160. Next time the population is counted there are 120 frogs. What is the percentage decrease in the number of frogs?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maximum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)=-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+3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(-1,4)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70" name="Google Shape;170;p25"/>
          <p:cNvSpPr/>
          <p:nvPr/>
        </p:nvSpPr>
        <p:spPr>
          <a:xfrm>
            <a:off x="946050" y="978850"/>
            <a:ext cx="2814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1" name="Google Shape;171;p25"/>
          <p:cNvSpPr/>
          <p:nvPr/>
        </p:nvSpPr>
        <p:spPr>
          <a:xfrm>
            <a:off x="1923550" y="972400"/>
            <a:ext cx="2814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2" name="Google Shape;172;p25"/>
          <p:cNvSpPr/>
          <p:nvPr/>
        </p:nvSpPr>
        <p:spPr>
          <a:xfrm>
            <a:off x="575850" y="1394750"/>
            <a:ext cx="281400" cy="4605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674" y="2454700"/>
            <a:ext cx="2253599" cy="2305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9" name="Google Shape;179;p26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1207975"/>
                <a:gridCol w="1770925"/>
                <a:gridCol w="389100"/>
                <a:gridCol w="2589800"/>
                <a:gridCol w="1489450"/>
              </a:tblGrid>
              <a:tr h="12772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2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-3   . Calculate 2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4                     1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Each of these four tiles is to be coloured black or white. In how many ways can this be done?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6017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2, 5, 10, 17, 26, 37, 50, ...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On a cruise ship the ratio of men to women to children in the population is 2:2:3. There are 497 people on the ship. How many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children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are there?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solutions of 2=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+3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80" name="Google Shape;180;p26"/>
          <p:cNvSpPr/>
          <p:nvPr/>
        </p:nvSpPr>
        <p:spPr>
          <a:xfrm>
            <a:off x="915175" y="978850"/>
            <a:ext cx="1920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6"/>
          <p:cNvSpPr/>
          <p:nvPr/>
        </p:nvSpPr>
        <p:spPr>
          <a:xfrm>
            <a:off x="1901675" y="972400"/>
            <a:ext cx="3495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597" y="1439350"/>
            <a:ext cx="847975" cy="6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3275" y="2532850"/>
            <a:ext cx="2189275" cy="21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9" name="Google Shape;189;p27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1207975"/>
                <a:gridCol w="1770925"/>
                <a:gridCol w="389100"/>
                <a:gridCol w="2589800"/>
                <a:gridCol w="1489450"/>
              </a:tblGrid>
              <a:tr h="12697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2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-3   . Calculate 2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4                    1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Each of these four tiles is to be coloured black or white. In how many ways can this be done?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5833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2, 5, 10, 17, 26, 37, 50, …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 a cruise ship the ratio of men to women to children in the population is 2:2:3. There are 497 people on the ship. How many children are there?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213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solutions of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+3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-3 or 0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90" name="Google Shape;190;p27"/>
          <p:cNvSpPr/>
          <p:nvPr/>
        </p:nvSpPr>
        <p:spPr>
          <a:xfrm>
            <a:off x="908550" y="978850"/>
            <a:ext cx="2397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7"/>
          <p:cNvSpPr/>
          <p:nvPr/>
        </p:nvSpPr>
        <p:spPr>
          <a:xfrm>
            <a:off x="1923450" y="972400"/>
            <a:ext cx="3072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7"/>
          <p:cNvSpPr/>
          <p:nvPr/>
        </p:nvSpPr>
        <p:spPr>
          <a:xfrm>
            <a:off x="601350" y="1420225"/>
            <a:ext cx="307200" cy="400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597" y="1439350"/>
            <a:ext cx="847975" cy="6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5625" y="2472925"/>
            <a:ext cx="2204201" cy="219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{3AD722D6-3B2B-478A-87FE-03F832AF27C7}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Some of this week’s topics may seem challenging at a first glance. However, by using results from previous days, all the questions have attainable answers. There is a lot of insight to be gained this week in terms of how to approach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a logical and efficient way. Some of the questions require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little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more understanding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text, so be aware that some students may need additional support with this.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Vector arithmetic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Combinations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Population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Graphs of quadratics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{3AD722D6-3B2B-478A-87FE-03F832AF27C7}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0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Vector arithmetic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similarities and differences between vector arithmetic and our standard arithmetic? 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Combinations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counting methods can you come up with to make sure we include all combinations?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an algebraic rule governing the behaviour of numbers be useful?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have more than one n</a:t>
                      </a:r>
                      <a:r>
                        <a:rPr b="1" baseline="30000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 for a given sequence?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Population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size of a population affect how we deal with it mathematically?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Graphs of quadratics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the key features of a quadratic graph? How do these relate to the algebraic representations of a quadratic function?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875300"/>
                <a:gridCol w="2103600"/>
                <a:gridCol w="382850"/>
                <a:gridCol w="2596050"/>
                <a:gridCol w="1489450"/>
              </a:tblGrid>
              <a:tr h="13457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AutoNum type="arabicParenR"/>
                      </a:pP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3    and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5   . Calculate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2                    1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Bill uses these cards to make different numbers. How many 3-digit numbers can he make?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5128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 6, 9, 12, 15, …</a:t>
                      </a:r>
                      <a:r>
                        <a:rPr lang="en-GB"/>
                        <a:t>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4)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 town’s population in 2001 was 12000. By 2011, the population had increased by 15%. What was the population in 2011?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roots of 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+6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/>
          <p:nvPr/>
        </p:nvSpPr>
        <p:spPr>
          <a:xfrm>
            <a:off x="894150" y="978850"/>
            <a:ext cx="2646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89" name="Google Shape;89;p18"/>
          <p:cNvSpPr/>
          <p:nvPr/>
        </p:nvSpPr>
        <p:spPr>
          <a:xfrm>
            <a:off x="1901675" y="972400"/>
            <a:ext cx="2646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</a:t>
            </a:r>
            <a:endParaRPr/>
          </a:p>
        </p:txBody>
      </p:sp>
      <p:sp>
        <p:nvSpPr>
          <p:cNvPr id="90" name="Google Shape;90;p18"/>
          <p:cNvSpPr txBox="1"/>
          <p:nvPr/>
        </p:nvSpPr>
        <p:spPr>
          <a:xfrm>
            <a:off x="5476175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5</a:t>
            </a:r>
            <a:endParaRPr/>
          </a:p>
        </p:txBody>
      </p:sp>
      <p:sp>
        <p:nvSpPr>
          <p:cNvPr id="91" name="Google Shape;91;p18"/>
          <p:cNvSpPr txBox="1"/>
          <p:nvPr/>
        </p:nvSpPr>
        <p:spPr>
          <a:xfrm>
            <a:off x="4931300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2</a:t>
            </a:r>
            <a:endParaRPr/>
          </a:p>
        </p:txBody>
      </p:sp>
      <p:sp>
        <p:nvSpPr>
          <p:cNvPr id="92" name="Google Shape;92;p18"/>
          <p:cNvSpPr txBox="1"/>
          <p:nvPr/>
        </p:nvSpPr>
        <p:spPr>
          <a:xfrm>
            <a:off x="6139225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7</a:t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7425" y="2536775"/>
            <a:ext cx="2202349" cy="2182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19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875300"/>
                <a:gridCol w="2103600"/>
                <a:gridCol w="382850"/>
                <a:gridCol w="2596050"/>
                <a:gridCol w="1489450"/>
              </a:tblGrid>
              <a:tr h="13457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AutoNum type="arabicParenR"/>
                      </a:pP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3    and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5  . Calculate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2                   1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Bill uses these cards to make different numbers. How many 3-digit numbers can he make? 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5588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n</a:t>
                      </a:r>
                      <a:r>
                        <a:rPr baseline="30000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3, ,6, 9, 12, 15, …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3n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A town’s population in 2001 was 12000. By 2011, the population had increased by 15%. What was the population in 2011?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13800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the graph to identify the roots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+6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and 3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00" name="Google Shape;100;p19"/>
          <p:cNvSpPr/>
          <p:nvPr/>
        </p:nvSpPr>
        <p:spPr>
          <a:xfrm>
            <a:off x="898425" y="978850"/>
            <a:ext cx="2499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9"/>
          <p:cNvSpPr/>
          <p:nvPr/>
        </p:nvSpPr>
        <p:spPr>
          <a:xfrm>
            <a:off x="1890000" y="972400"/>
            <a:ext cx="2499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9"/>
          <p:cNvSpPr txBox="1"/>
          <p:nvPr/>
        </p:nvSpPr>
        <p:spPr>
          <a:xfrm>
            <a:off x="5476175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5</a:t>
            </a:r>
            <a:endParaRPr/>
          </a:p>
        </p:txBody>
      </p:sp>
      <p:sp>
        <p:nvSpPr>
          <p:cNvPr id="103" name="Google Shape;103;p19"/>
          <p:cNvSpPr txBox="1"/>
          <p:nvPr/>
        </p:nvSpPr>
        <p:spPr>
          <a:xfrm>
            <a:off x="4931300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2</a:t>
            </a:r>
            <a:endParaRPr/>
          </a:p>
        </p:txBody>
      </p:sp>
      <p:sp>
        <p:nvSpPr>
          <p:cNvPr id="104" name="Google Shape;104;p19"/>
          <p:cNvSpPr txBox="1"/>
          <p:nvPr/>
        </p:nvSpPr>
        <p:spPr>
          <a:xfrm>
            <a:off x="6139225" y="1548175"/>
            <a:ext cx="358200" cy="400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7</a:t>
            </a:r>
            <a:endParaRPr/>
          </a:p>
        </p:txBody>
      </p:sp>
      <p:sp>
        <p:nvSpPr>
          <p:cNvPr id="105" name="Google Shape;105;p19"/>
          <p:cNvSpPr/>
          <p:nvPr/>
        </p:nvSpPr>
        <p:spPr>
          <a:xfrm>
            <a:off x="588550" y="1445800"/>
            <a:ext cx="192000" cy="400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7950" y="2571750"/>
            <a:ext cx="2184449" cy="216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2" name="Google Shape;112;p20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764100"/>
                <a:gridCol w="2214800"/>
                <a:gridCol w="382850"/>
                <a:gridCol w="2596050"/>
                <a:gridCol w="1489450"/>
              </a:tblGrid>
              <a:tr h="12067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8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5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2                   1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A coin is tossed and a 4-sided die is rolled. List the combinations that can occur.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6925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1, 3, 5, 7, 9, …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A nature reserve has a population of 14 rabbits. The rabbit population doubles every year. How many rabbits are there after 3 years?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turning point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0"/>
          <p:cNvSpPr/>
          <p:nvPr/>
        </p:nvSpPr>
        <p:spPr>
          <a:xfrm>
            <a:off x="898425" y="978850"/>
            <a:ext cx="2601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0"/>
          <p:cNvSpPr/>
          <p:nvPr/>
        </p:nvSpPr>
        <p:spPr>
          <a:xfrm>
            <a:off x="1894175" y="972400"/>
            <a:ext cx="2289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1350" y="2444475"/>
            <a:ext cx="2111250" cy="228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1" name="Google Shape;121;p21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764100"/>
                <a:gridCol w="2214800"/>
                <a:gridCol w="382850"/>
                <a:gridCol w="2596050"/>
                <a:gridCol w="1489450"/>
              </a:tblGrid>
              <a:tr h="12067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 =  8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 =  5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 - </a:t>
                      </a:r>
                      <a:r>
                        <a:rPr b="1" lang="en-GB">
                          <a:solidFill>
                            <a:schemeClr val="dk1"/>
                          </a:solidFill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</a:rPr>
                        <a:t>       2                  1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A coin is tossed and a 4-sided die is rolled. List the combinations that can occur.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1H, 2H, 3H, 4H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1T, 2T, 3T, 4T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6282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1, 3, 5, 7, 9, …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2n - 1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A nature reserve has a population of 14 rabbits. The rabbit population doubles every year. How many rabbits are there after 3 years?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turning point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+2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(-1,1)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1"/>
          <p:cNvSpPr/>
          <p:nvPr/>
        </p:nvSpPr>
        <p:spPr>
          <a:xfrm>
            <a:off x="920900" y="978850"/>
            <a:ext cx="2376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1"/>
          <p:cNvSpPr/>
          <p:nvPr/>
        </p:nvSpPr>
        <p:spPr>
          <a:xfrm>
            <a:off x="1885550" y="972400"/>
            <a:ext cx="2376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1"/>
          <p:cNvSpPr/>
          <p:nvPr/>
        </p:nvSpPr>
        <p:spPr>
          <a:xfrm>
            <a:off x="562975" y="1407425"/>
            <a:ext cx="281400" cy="400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8600" y="2459450"/>
            <a:ext cx="2013925" cy="217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1" name="Google Shape;131;p22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764100"/>
                <a:gridCol w="2214800"/>
                <a:gridCol w="382850"/>
                <a:gridCol w="2596050"/>
                <a:gridCol w="1489450"/>
              </a:tblGrid>
              <a:tr h="128815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-4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3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                   -1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Kiely uses these cards to make different numbers. How many 4-digit numbers can she make?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615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8, 13, 18, 23, …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ratio of men to women on an island is 4:5. The total population of the island is 3600. How many women are on the island?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y-intercept of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)=2(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      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32" name="Google Shape;132;p22"/>
          <p:cNvSpPr/>
          <p:nvPr/>
        </p:nvSpPr>
        <p:spPr>
          <a:xfrm>
            <a:off x="956325" y="978850"/>
            <a:ext cx="2559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2"/>
          <p:cNvSpPr/>
          <p:nvPr/>
        </p:nvSpPr>
        <p:spPr>
          <a:xfrm>
            <a:off x="1979675" y="972400"/>
            <a:ext cx="2559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1325" y="1548825"/>
            <a:ext cx="2745781" cy="47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5825" y="2571750"/>
            <a:ext cx="2141051" cy="21899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p22"/>
          <p:cNvGrpSpPr/>
          <p:nvPr/>
        </p:nvGrpSpPr>
        <p:grpSpPr>
          <a:xfrm>
            <a:off x="5772821" y="2503800"/>
            <a:ext cx="235655" cy="481300"/>
            <a:chOff x="4963775" y="5368550"/>
            <a:chExt cx="294900" cy="481300"/>
          </a:xfrm>
        </p:grpSpPr>
        <p:cxnSp>
          <p:nvCxnSpPr>
            <p:cNvPr id="137" name="Google Shape;13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8" name="Google Shape;13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1" lang="en-GB" sz="14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 i="1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9" name="Google Shape;13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1" lang="en-GB"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 i="1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5" name="Google Shape;145;p23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{72F9935A-15B4-4EED-AD1D-3A492522A114}</a:tableStyleId>
              </a:tblPr>
              <a:tblGrid>
                <a:gridCol w="1489450"/>
                <a:gridCol w="764100"/>
                <a:gridCol w="2214800"/>
                <a:gridCol w="382850"/>
                <a:gridCol w="2596050"/>
                <a:gridCol w="1489450"/>
              </a:tblGrid>
              <a:tr h="128815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AutoNum type="arabicParenR"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-4    and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3  . Calculate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                   -1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Kiely uses these cards to make different numbers. How many 4-digit numbers can she make?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615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of the sequence: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8, 13, 18, 23, …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5n - 2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ratio of men to women on an island is 4:5. The total population of the island is 3600. How many women are on the island?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2000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graph to identify the y-intercept of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)=2(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      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3"/>
          <p:cNvSpPr/>
          <p:nvPr/>
        </p:nvSpPr>
        <p:spPr>
          <a:xfrm>
            <a:off x="966625" y="978850"/>
            <a:ext cx="255900" cy="4605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"/>
          <p:cNvSpPr/>
          <p:nvPr/>
        </p:nvSpPr>
        <p:spPr>
          <a:xfrm>
            <a:off x="1969400" y="972400"/>
            <a:ext cx="255900" cy="4734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3"/>
          <p:cNvSpPr/>
          <p:nvPr/>
        </p:nvSpPr>
        <p:spPr>
          <a:xfrm>
            <a:off x="575775" y="1394625"/>
            <a:ext cx="255900" cy="4734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1325" y="1548825"/>
            <a:ext cx="2745781" cy="47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1427" y="2523525"/>
            <a:ext cx="2133174" cy="21818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" name="Google Shape;151;p23"/>
          <p:cNvGrpSpPr/>
          <p:nvPr/>
        </p:nvGrpSpPr>
        <p:grpSpPr>
          <a:xfrm>
            <a:off x="5762071" y="2571750"/>
            <a:ext cx="235655" cy="481300"/>
            <a:chOff x="4963775" y="5368550"/>
            <a:chExt cx="294900" cy="481300"/>
          </a:xfrm>
        </p:grpSpPr>
        <p:cxnSp>
          <p:nvCxnSpPr>
            <p:cNvPr id="152" name="Google Shape;15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3" name="Google Shape;153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1" lang="en-GB"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 i="1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4" name="Google Shape;15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1" lang="en-GB"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 i="1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