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CBED18A-50B9-4080-886E-BB49D575F47E}">
  <a:tblStyle styleId="{8CBED18A-50B9-4080-886E-BB49D575F4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5382578-74A7-4623-BBDB-C15918D3976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4B715BB-1D65-4180-ABF4-8A371CD733DA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93995481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e93995481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e54a65daa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ee54a65daa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e93995481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e93995481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ee54a65daa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ee54a65daa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93995481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e93995481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79dbc3d4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e79dbc3d4a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e54a65da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ee54a65da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93995481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e939954815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ee54a65da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ee54a65daa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93995481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e93995481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e54a65da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ee54a65daa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 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{8CBED18A-50B9-4080-886E-BB49D575F47E}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{8CBED18A-50B9-4080-886E-BB49D575F47E}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5" name="Google Shape;16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- 9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Plasterboard costs £3.25 per m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How much would it cost to board a ceiling that is 5m by 6m?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selecting a vowel at random from the word “MATHEMATICS”?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value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y=4.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Explain why you cannot draw a triangle that contains two obtuse angles?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6" name="Google Shape;16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5400" y="2738350"/>
            <a:ext cx="2085435" cy="207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2" name="Google Shape;17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Determine the roots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- 9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 and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Plasterboard costs £3.25 per m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How much would it cost to board a ceiling that is 5m by 6m?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£97.50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selecting a vowel at random from the word “MATHEMATICS”?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579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 the value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=4.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≈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Explain why you cannot draw a triangle that contains two obtuse angles?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an obtuse angle is greater than 90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the resulting triangle would have an angle sum in excess of 180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73" name="Google Shape;17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2351" y="2917975"/>
            <a:ext cx="1681551" cy="1671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25"/>
          <p:cNvGrpSpPr/>
          <p:nvPr/>
        </p:nvGrpSpPr>
        <p:grpSpPr>
          <a:xfrm>
            <a:off x="8168503" y="1712975"/>
            <a:ext cx="235655" cy="481300"/>
            <a:chOff x="4963775" y="5368550"/>
            <a:chExt cx="294900" cy="481300"/>
          </a:xfrm>
        </p:grpSpPr>
        <p:cxnSp>
          <p:nvCxnSpPr>
            <p:cNvPr id="175" name="Google Shape;17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6" name="Google Shape;17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7" name="Google Shape;17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3" name="Google Shape;183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375350"/>
                <a:gridCol w="15416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+ 25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Bill and Ben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share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£126. Bill gets twice as much as Ben. How much does Ben receive?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probability of rolling a 6-sided die and getting a number not divisible by three?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Estimate the value of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=6.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sizes of the angles in a triangle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are in the ratio 2:5:11. Sketch a possibility for this triangle and label the sizes of the angles.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84" name="Google Shape;1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276" y="2813625"/>
            <a:ext cx="2406075" cy="166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0" name="Google Shape;190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375350"/>
                <a:gridCol w="15416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Determine the roots o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+ 25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 (repeated)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Bill and Ben share £126. Bill gets twice as much as Ben. How much does Ben receive?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£42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probability of rolling a 6-sided die and getting a number not divisible by three?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or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Estimate the value of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=6.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≈1.7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sizes of the angles in a triangle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are in the ratio 2:5:11. Sketch a possibility for this triangle and label the sizes of the angles.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91" name="Google Shape;1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776" y="2869400"/>
            <a:ext cx="2406075" cy="166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0543" y="3270068"/>
            <a:ext cx="2946875" cy="1352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p27"/>
          <p:cNvGrpSpPr/>
          <p:nvPr/>
        </p:nvGrpSpPr>
        <p:grpSpPr>
          <a:xfrm>
            <a:off x="8302403" y="1688900"/>
            <a:ext cx="235655" cy="481300"/>
            <a:chOff x="4963775" y="5368550"/>
            <a:chExt cx="294900" cy="481300"/>
          </a:xfrm>
        </p:grpSpPr>
        <p:cxnSp>
          <p:nvCxnSpPr>
            <p:cNvPr id="194" name="Google Shape;19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5" name="Google Shape;19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6" name="Google Shape;19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7" name="Google Shape;197;p27"/>
          <p:cNvGrpSpPr/>
          <p:nvPr/>
        </p:nvGrpSpPr>
        <p:grpSpPr>
          <a:xfrm>
            <a:off x="7674878" y="1688900"/>
            <a:ext cx="235655" cy="481300"/>
            <a:chOff x="4963775" y="5368550"/>
            <a:chExt cx="294900" cy="481300"/>
          </a:xfrm>
        </p:grpSpPr>
        <p:cxnSp>
          <p:nvCxnSpPr>
            <p:cNvPr id="198" name="Google Shape;19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9" name="Google Shape;19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0" name="Google Shape;20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{C5382578-74A7-4623-BBDB-C15918D39768}</a:tableStyleId>
              </a:tblPr>
              <a:tblGrid>
                <a:gridCol w="89046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the topics are accessed through previously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developed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skills, in such a way that more abstract and challenging areas of maths can be seen to be an extension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existing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knowledge. Working through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these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questions will help your students understand that they are truly capable as young mathematicians.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Quadratic roots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Interpret proportion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Theoretical probability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Real life reciprocal graphs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Derive triangle results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{C5382578-74A7-4623-BBDB-C15918D39768}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6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Quadratic roots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a quadratic equation always have two roots?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verify that the roots you have found are correct?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Interpret proportion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 is used to describe multiplicative relationships; what topics have you studied that could be included in this description?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Theoretical probability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theory always match what we see in the real world? How would you investigate this?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Real life reciprocal graphs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are real life reciprocal graphs generally in the first quadrant of the axes?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Derive triangle results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it so important to be able to derive our own formulas and results?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503300"/>
                <a:gridCol w="14137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Raj is paid £7.50 per hour. How much is he paid for 8 hours of work?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When rolling a 6-sided die, what is the probability of scoring a number less than six?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the value of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0575" y="2826175"/>
            <a:ext cx="1847476" cy="184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927075"/>
            <a:ext cx="1684625" cy="2216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503300"/>
                <a:gridCol w="14137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 and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Raj is paid £7.50 per hour. How much is he paid for 8 hours of work?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When rolling a 6-sided die, what is the probability of scoring a number less than six?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the value of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38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0575" y="2826175"/>
            <a:ext cx="1847476" cy="184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927075"/>
            <a:ext cx="1684625" cy="22164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p19"/>
          <p:cNvGrpSpPr/>
          <p:nvPr/>
        </p:nvGrpSpPr>
        <p:grpSpPr>
          <a:xfrm>
            <a:off x="6264378" y="1695900"/>
            <a:ext cx="235655" cy="481300"/>
            <a:chOff x="4963775" y="5368550"/>
            <a:chExt cx="294900" cy="481300"/>
          </a:xfrm>
        </p:grpSpPr>
        <p:cxnSp>
          <p:nvCxnSpPr>
            <p:cNvPr id="99" name="Google Shape;9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0" name="Google Shape;10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1" name="Google Shape;10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7" name="Google Shape;107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273000"/>
                <a:gridCol w="16440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Sonja worked for 9 hours. She was paid £58.50. What was her hourly rate?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bag contains 8 blue balls, 4 yellow balls, and 3 red balls. What is the theoretical probability of getting a red ball?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value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=4?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cxnSp>
        <p:nvCxnSpPr>
          <p:cNvPr id="108" name="Google Shape;108;p20"/>
          <p:cNvCxnSpPr>
            <a:stCxn id="109" idx="1"/>
            <a:endCxn id="109" idx="1"/>
          </p:cNvCxnSpPr>
          <p:nvPr/>
        </p:nvCxnSpPr>
        <p:spPr>
          <a:xfrm>
            <a:off x="6624775" y="3940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" name="Google Shape;110;p20"/>
          <p:cNvCxnSpPr>
            <a:stCxn id="109" idx="5"/>
            <a:endCxn id="109" idx="5"/>
          </p:cNvCxnSpPr>
          <p:nvPr/>
        </p:nvCxnSpPr>
        <p:spPr>
          <a:xfrm>
            <a:off x="7385875" y="3940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5101" y="2907350"/>
            <a:ext cx="1782554" cy="17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5075" y="2907350"/>
            <a:ext cx="2164964" cy="17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8" name="Google Shape;118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273000"/>
                <a:gridCol w="1644000"/>
                <a:gridCol w="1350275"/>
                <a:gridCol w="3067850"/>
              </a:tblGrid>
              <a:tr h="14459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and 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Sonja worked for 9 hours. She was paid £58.50. What was her hourly rate?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£6.50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bag contains 8 blue balls, 4 yellow balls, and 3 red balls. What is the theoretical probability of getting a red ball?</a:t>
                      </a:r>
                      <a:endParaRPr b="0" sz="16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or</a:t>
                      </a:r>
                      <a:endParaRPr b="0" sz="1600">
                        <a:solidFill>
                          <a:srgbClr val="00BC89"/>
                        </a:solidFill>
                        <a:highlight>
                          <a:srgbClr val="FFFFFF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77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value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=4?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300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cxnSp>
        <p:nvCxnSpPr>
          <p:cNvPr id="119" name="Google Shape;119;p21"/>
          <p:cNvCxnSpPr>
            <a:stCxn id="120" idx="1"/>
            <a:endCxn id="120" idx="1"/>
          </p:cNvCxnSpPr>
          <p:nvPr/>
        </p:nvCxnSpPr>
        <p:spPr>
          <a:xfrm>
            <a:off x="6461350" y="3940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Google Shape;121;p21"/>
          <p:cNvCxnSpPr>
            <a:stCxn id="120" idx="5"/>
            <a:endCxn id="120" idx="5"/>
          </p:cNvCxnSpPr>
          <p:nvPr/>
        </p:nvCxnSpPr>
        <p:spPr>
          <a:xfrm>
            <a:off x="7331350" y="3940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5101" y="2907350"/>
            <a:ext cx="1782554" cy="17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5075" y="2907350"/>
            <a:ext cx="2164964" cy="1778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" name="Google Shape;124;p21"/>
          <p:cNvGrpSpPr/>
          <p:nvPr/>
        </p:nvGrpSpPr>
        <p:grpSpPr>
          <a:xfrm>
            <a:off x="7213528" y="1935725"/>
            <a:ext cx="235655" cy="481300"/>
            <a:chOff x="4963775" y="5368550"/>
            <a:chExt cx="294900" cy="481300"/>
          </a:xfrm>
        </p:grpSpPr>
        <p:cxnSp>
          <p:nvCxnSpPr>
            <p:cNvPr id="125" name="Google Shape;12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6" name="Google Shape;12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7" name="Google Shape;12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8" name="Google Shape;128;p21"/>
          <p:cNvGrpSpPr/>
          <p:nvPr/>
        </p:nvGrpSpPr>
        <p:grpSpPr>
          <a:xfrm>
            <a:off x="7779153" y="1935725"/>
            <a:ext cx="235655" cy="481300"/>
            <a:chOff x="4963775" y="5368550"/>
            <a:chExt cx="294900" cy="481300"/>
          </a:xfrm>
        </p:grpSpPr>
        <p:cxnSp>
          <p:nvCxnSpPr>
            <p:cNvPr id="129" name="Google Shape;129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0" name="Google Shape;13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1" name="Google Shape;131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7" name="Google Shape;137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Three bottles of cola costs £3.60. How much would eight bottles of cola cost?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a 6-sided die is rolled once, find the probability of getting a prime number.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value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Derive a formula that could be used to calculate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8" name="Google Shape;13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8650" y="2823500"/>
            <a:ext cx="1870151" cy="186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1025" y="3196499"/>
            <a:ext cx="2955850" cy="140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5" name="Google Shape;14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{54B715BB-1D65-4180-ABF4-8A371CD733DA}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Determine the roots of the equation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 = 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and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Three bottles of cola costs £3.60. How much would eight bottles of cola cost?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£9.60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If a 6-sided die is rolled once, find the probability of getting a prime number.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or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value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=1?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Derive a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that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ould be used to calculate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150 -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8650" y="2823500"/>
            <a:ext cx="1870151" cy="186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1025" y="3196499"/>
            <a:ext cx="2955850" cy="140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8" name="Google Shape;148;p23"/>
          <p:cNvGrpSpPr/>
          <p:nvPr/>
        </p:nvGrpSpPr>
        <p:grpSpPr>
          <a:xfrm>
            <a:off x="167553" y="1728400"/>
            <a:ext cx="235655" cy="481300"/>
            <a:chOff x="4963775" y="5368550"/>
            <a:chExt cx="294900" cy="481300"/>
          </a:xfrm>
        </p:grpSpPr>
        <p:cxnSp>
          <p:nvCxnSpPr>
            <p:cNvPr id="149" name="Google Shape;14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0" name="Google Shape;15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1" name="Google Shape;15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2" name="Google Shape;152;p23"/>
          <p:cNvGrpSpPr/>
          <p:nvPr/>
        </p:nvGrpSpPr>
        <p:grpSpPr>
          <a:xfrm>
            <a:off x="6065678" y="1673475"/>
            <a:ext cx="235655" cy="481300"/>
            <a:chOff x="4963775" y="5368550"/>
            <a:chExt cx="294900" cy="481300"/>
          </a:xfrm>
        </p:grpSpPr>
        <p:cxnSp>
          <p:nvCxnSpPr>
            <p:cNvPr id="153" name="Google Shape;15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4" name="Google Shape;15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5" name="Google Shape;15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6" name="Google Shape;156;p23"/>
          <p:cNvGrpSpPr/>
          <p:nvPr/>
        </p:nvGrpSpPr>
        <p:grpSpPr>
          <a:xfrm>
            <a:off x="6672203" y="1673475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