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8" r:id="rId3"/>
    <p:sldId id="259" r:id="rId4"/>
    <p:sldId id="260" r:id="rId5"/>
    <p:sldId id="264" r:id="rId6"/>
    <p:sldId id="265" r:id="rId7"/>
    <p:sldId id="266" r:id="rId8"/>
    <p:sldId id="270" r:id="rId9"/>
    <p:sldId id="267" r:id="rId10"/>
    <p:sldId id="268" r:id="rId11"/>
    <p:sldId id="269" r:id="rId12"/>
    <p:sldId id="271" r:id="rId13"/>
    <p:sldId id="272" r:id="rId14"/>
    <p:sldId id="273" r:id="rId15"/>
    <p:sldId id="274" r:id="rId16"/>
    <p:sldId id="275" r:id="rId17"/>
    <p:sldId id="276" r:id="rId18"/>
    <p:sldId id="277" r:id="rId19"/>
    <p:sldId id="278" r:id="rId20"/>
    <p:sldId id="279" r:id="rId21"/>
    <p:sldId id="280" r:id="rId22"/>
    <p:sldId id="288" r:id="rId23"/>
    <p:sldId id="281" r:id="rId24"/>
    <p:sldId id="26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26" r:id="rId40"/>
    <p:sldId id="327" r:id="rId41"/>
    <p:sldId id="328" r:id="rId42"/>
    <p:sldId id="329" r:id="rId43"/>
    <p:sldId id="330" r:id="rId44"/>
    <p:sldId id="331" r:id="rId45"/>
    <p:sldId id="26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0"/>
      <p:regular r:id="rId53"/>
      <p:bold r:id="rId54"/>
      <p:italic r:id="rId55"/>
      <p:boldItalic r:id="rId56"/>
    </p:embeddedFont>
    <p:embeddedFont>
      <p:font typeface="Nunito Sans"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1" d="100"/>
          <a:sy n="71" d="100"/>
        </p:scale>
        <p:origin x="68" y="12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4.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1499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3621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88559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5916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66445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0251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4596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533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1065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4861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27423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0193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41956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99361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321097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712696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607748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62174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82478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510832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46244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007260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91990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62357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824106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821121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983570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75117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20798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268067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57077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376284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22650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17214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65981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4280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333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6342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30382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Expanding Brackets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Expanding Brackets</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Expanding Brackets</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365099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Expanding Brackets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98ADDC6-9B37-D91D-41C2-9E23E5C24C9E}"/>
                  </a:ext>
                </a:extLst>
              </p:cNvPr>
              <p:cNvGraphicFramePr/>
              <p:nvPr>
                <p:extLst>
                  <p:ext uri="{D42A27DB-BD31-4B8C-83A1-F6EECF244321}">
                    <p14:modId xmlns:p14="http://schemas.microsoft.com/office/powerpoint/2010/main" val="3063410253"/>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(2+7</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98ADDC6-9B37-D91D-41C2-9E23E5C24C9E}"/>
                  </a:ext>
                </a:extLst>
              </p:cNvPr>
              <p:cNvGraphicFramePr/>
              <p:nvPr>
                <p:extLst>
                  <p:ext uri="{D42A27DB-BD31-4B8C-83A1-F6EECF244321}">
                    <p14:modId xmlns:p14="http://schemas.microsoft.com/office/powerpoint/2010/main" val="3063410253"/>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630A86D-9BCB-A95A-DDB4-181EE977F4C4}"/>
                  </a:ext>
                </a:extLst>
              </p:cNvPr>
              <p:cNvGraphicFramePr>
                <a:graphicFrameLocks noGrp="1"/>
              </p:cNvGraphicFramePr>
              <p:nvPr>
                <p:extLst>
                  <p:ext uri="{D42A27DB-BD31-4B8C-83A1-F6EECF244321}">
                    <p14:modId xmlns:p14="http://schemas.microsoft.com/office/powerpoint/2010/main" val="39810513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+21</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6+21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630A86D-9BCB-A95A-DDB4-181EE977F4C4}"/>
                  </a:ext>
                </a:extLst>
              </p:cNvPr>
              <p:cNvGraphicFramePr>
                <a:graphicFrameLocks noGrp="1"/>
              </p:cNvGraphicFramePr>
              <p:nvPr>
                <p:extLst>
                  <p:ext uri="{D42A27DB-BD31-4B8C-83A1-F6EECF244321}">
                    <p14:modId xmlns:p14="http://schemas.microsoft.com/office/powerpoint/2010/main" val="39810513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527502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637951DD-553A-5260-9F54-CB650034DEE3}"/>
                  </a:ext>
                </a:extLst>
              </p:cNvPr>
              <p:cNvGraphicFramePr/>
              <p:nvPr>
                <p:extLst>
                  <p:ext uri="{D42A27DB-BD31-4B8C-83A1-F6EECF244321}">
                    <p14:modId xmlns:p14="http://schemas.microsoft.com/office/powerpoint/2010/main" val="3492794243"/>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Para xmlns:m="http://schemas.openxmlformats.org/officeDocument/2006/math">
                              <m:oMathParaPr>
                                <m:jc m:val="centerGroup"/>
                              </m:oMathParaPr>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oMath>
                            </m:oMathPara>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637951DD-553A-5260-9F54-CB650034DEE3}"/>
                  </a:ext>
                </a:extLst>
              </p:cNvPr>
              <p:cNvGraphicFramePr/>
              <p:nvPr>
                <p:extLst>
                  <p:ext uri="{D42A27DB-BD31-4B8C-83A1-F6EECF244321}">
                    <p14:modId xmlns:p14="http://schemas.microsoft.com/office/powerpoint/2010/main" val="3492794243"/>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02A260C1-B877-DC3D-1857-0F4090F24CE6}"/>
                  </a:ext>
                </a:extLst>
              </p:cNvPr>
              <p:cNvGraphicFramePr>
                <a:graphicFrameLocks noGrp="1"/>
              </p:cNvGraphicFramePr>
              <p:nvPr>
                <p:extLst>
                  <p:ext uri="{D42A27DB-BD31-4B8C-83A1-F6EECF244321}">
                    <p14:modId xmlns:p14="http://schemas.microsoft.com/office/powerpoint/2010/main" val="4483095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02A260C1-B877-DC3D-1857-0F4090F24CE6}"/>
                  </a:ext>
                </a:extLst>
              </p:cNvPr>
              <p:cNvGraphicFramePr>
                <a:graphicFrameLocks noGrp="1"/>
              </p:cNvGraphicFramePr>
              <p:nvPr>
                <p:extLst>
                  <p:ext uri="{D42A27DB-BD31-4B8C-83A1-F6EECF244321}">
                    <p14:modId xmlns:p14="http://schemas.microsoft.com/office/powerpoint/2010/main" val="4483095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136631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2750959B-369C-863B-F82F-B6F30E8A27CF}"/>
                  </a:ext>
                </a:extLst>
              </p:cNvPr>
              <p:cNvGraphicFramePr/>
              <p:nvPr>
                <p:extLst>
                  <p:ext uri="{D42A27DB-BD31-4B8C-83A1-F6EECF244321}">
                    <p14:modId xmlns:p14="http://schemas.microsoft.com/office/powerpoint/2010/main" val="287979879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2750959B-369C-863B-F82F-B6F30E8A27CF}"/>
                  </a:ext>
                </a:extLst>
              </p:cNvPr>
              <p:cNvGraphicFramePr/>
              <p:nvPr>
                <p:extLst>
                  <p:ext uri="{D42A27DB-BD31-4B8C-83A1-F6EECF244321}">
                    <p14:modId xmlns:p14="http://schemas.microsoft.com/office/powerpoint/2010/main" val="287979879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75A6E18-83BB-B994-507D-774BB9B6CBA4}"/>
                  </a:ext>
                </a:extLst>
              </p:cNvPr>
              <p:cNvGraphicFramePr>
                <a:graphicFrameLocks noGrp="1"/>
              </p:cNvGraphicFramePr>
              <p:nvPr>
                <p:extLst>
                  <p:ext uri="{D42A27DB-BD31-4B8C-83A1-F6EECF244321}">
                    <p14:modId xmlns:p14="http://schemas.microsoft.com/office/powerpoint/2010/main" val="15827599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75A6E18-83BB-B994-507D-774BB9B6CBA4}"/>
                  </a:ext>
                </a:extLst>
              </p:cNvPr>
              <p:cNvGraphicFramePr>
                <a:graphicFrameLocks noGrp="1"/>
              </p:cNvGraphicFramePr>
              <p:nvPr>
                <p:extLst>
                  <p:ext uri="{D42A27DB-BD31-4B8C-83A1-F6EECF244321}">
                    <p14:modId xmlns:p14="http://schemas.microsoft.com/office/powerpoint/2010/main" val="15827599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34096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p:sp>
        <p:nvSpPr>
          <p:cNvPr id="2" name="TextBox 1">
            <a:extLst>
              <a:ext uri="{FF2B5EF4-FFF2-40B4-BE49-F238E27FC236}">
                <a16:creationId xmlns:a16="http://schemas.microsoft.com/office/drawing/2014/main" id="{F55BA419-9D09-0E94-6A5B-5B1243A4054C}"/>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p:sp>
        <p:nvSpPr>
          <p:cNvPr id="3" name="TextBox 2">
            <a:extLst>
              <a:ext uri="{FF2B5EF4-FFF2-40B4-BE49-F238E27FC236}">
                <a16:creationId xmlns:a16="http://schemas.microsoft.com/office/drawing/2014/main" id="{E7672C48-B0AE-95F5-18F1-282BC78C66E7}"/>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p:sp>
        <p:nvSpPr>
          <p:cNvPr id="4" name="TextBox 3">
            <a:extLst>
              <a:ext uri="{FF2B5EF4-FFF2-40B4-BE49-F238E27FC236}">
                <a16:creationId xmlns:a16="http://schemas.microsoft.com/office/drawing/2014/main" id="{B559D803-A933-3573-6E8A-A90EFE2C1E86}"/>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mc:AlternateContent xmlns:mc="http://schemas.openxmlformats.org/markup-compatibility/2006">
        <mc:Choice xmlns:a14="http://schemas.microsoft.com/office/drawing/2010/main" Requires="a14">
          <p:graphicFrame>
            <p:nvGraphicFramePr>
              <p:cNvPr id="5" name="Google Shape;132;p5">
                <a:extLst>
                  <a:ext uri="{FF2B5EF4-FFF2-40B4-BE49-F238E27FC236}">
                    <a16:creationId xmlns:a16="http://schemas.microsoft.com/office/drawing/2014/main" id="{4670E271-68E3-75DB-E826-A2FCBFC8D898}"/>
                  </a:ext>
                </a:extLst>
              </p:cNvPr>
              <p:cNvGraphicFramePr/>
              <p:nvPr>
                <p:extLst>
                  <p:ext uri="{D42A27DB-BD31-4B8C-83A1-F6EECF244321}">
                    <p14:modId xmlns:p14="http://schemas.microsoft.com/office/powerpoint/2010/main" val="3155448603"/>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5" name="Google Shape;132;p5">
                <a:extLst>
                  <a:ext uri="{FF2B5EF4-FFF2-40B4-BE49-F238E27FC236}">
                    <a16:creationId xmlns:a16="http://schemas.microsoft.com/office/drawing/2014/main" id="{4670E271-68E3-75DB-E826-A2FCBFC8D898}"/>
                  </a:ext>
                </a:extLst>
              </p:cNvPr>
              <p:cNvGraphicFramePr/>
              <p:nvPr>
                <p:extLst>
                  <p:ext uri="{D42A27DB-BD31-4B8C-83A1-F6EECF244321}">
                    <p14:modId xmlns:p14="http://schemas.microsoft.com/office/powerpoint/2010/main" val="3155448603"/>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e 5">
                <a:extLst>
                  <a:ext uri="{FF2B5EF4-FFF2-40B4-BE49-F238E27FC236}">
                    <a16:creationId xmlns:a16="http://schemas.microsoft.com/office/drawing/2014/main" id="{53107A8A-9EDD-A1AF-EC1B-399AD51F95A9}"/>
                  </a:ext>
                </a:extLst>
              </p:cNvPr>
              <p:cNvGraphicFramePr>
                <a:graphicFrameLocks noGrp="1"/>
              </p:cNvGraphicFramePr>
              <p:nvPr>
                <p:extLst>
                  <p:ext uri="{D42A27DB-BD31-4B8C-83A1-F6EECF244321}">
                    <p14:modId xmlns:p14="http://schemas.microsoft.com/office/powerpoint/2010/main" val="126319187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+11</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6" name="Table 5">
                <a:extLst>
                  <a:ext uri="{FF2B5EF4-FFF2-40B4-BE49-F238E27FC236}">
                    <a16:creationId xmlns:a16="http://schemas.microsoft.com/office/drawing/2014/main" id="{53107A8A-9EDD-A1AF-EC1B-399AD51F95A9}"/>
                  </a:ext>
                </a:extLst>
              </p:cNvPr>
              <p:cNvGraphicFramePr>
                <a:graphicFrameLocks noGrp="1"/>
              </p:cNvGraphicFramePr>
              <p:nvPr>
                <p:extLst>
                  <p:ext uri="{D42A27DB-BD31-4B8C-83A1-F6EECF244321}">
                    <p14:modId xmlns:p14="http://schemas.microsoft.com/office/powerpoint/2010/main" val="126319187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3387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5" name="Google Shape;132;p5">
                <a:extLst>
                  <a:ext uri="{FF2B5EF4-FFF2-40B4-BE49-F238E27FC236}">
                    <a16:creationId xmlns:a16="http://schemas.microsoft.com/office/drawing/2014/main" id="{2D4B0D7B-3B12-5828-2088-0686F092521B}"/>
                  </a:ext>
                </a:extLst>
              </p:cNvPr>
              <p:cNvGraphicFramePr/>
              <p:nvPr>
                <p:extLst>
                  <p:ext uri="{D42A27DB-BD31-4B8C-83A1-F6EECF244321}">
                    <p14:modId xmlns:p14="http://schemas.microsoft.com/office/powerpoint/2010/main" val="95163870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5" name="Google Shape;132;p5">
                <a:extLst>
                  <a:ext uri="{FF2B5EF4-FFF2-40B4-BE49-F238E27FC236}">
                    <a16:creationId xmlns:a16="http://schemas.microsoft.com/office/drawing/2014/main" id="{2D4B0D7B-3B12-5828-2088-0686F092521B}"/>
                  </a:ext>
                </a:extLst>
              </p:cNvPr>
              <p:cNvGraphicFramePr/>
              <p:nvPr>
                <p:extLst>
                  <p:ext uri="{D42A27DB-BD31-4B8C-83A1-F6EECF244321}">
                    <p14:modId xmlns:p14="http://schemas.microsoft.com/office/powerpoint/2010/main" val="95163870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e 5">
                <a:extLst>
                  <a:ext uri="{FF2B5EF4-FFF2-40B4-BE49-F238E27FC236}">
                    <a16:creationId xmlns:a16="http://schemas.microsoft.com/office/drawing/2014/main" id="{CF9E23B8-ABFD-A1B6-AD3E-8E05534E4F10}"/>
                  </a:ext>
                </a:extLst>
              </p:cNvPr>
              <p:cNvGraphicFramePr>
                <a:graphicFrameLocks noGrp="1"/>
              </p:cNvGraphicFramePr>
              <p:nvPr>
                <p:extLst>
                  <p:ext uri="{D42A27DB-BD31-4B8C-83A1-F6EECF244321}">
                    <p14:modId xmlns:p14="http://schemas.microsoft.com/office/powerpoint/2010/main" val="30582819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6" name="Table 5">
                <a:extLst>
                  <a:ext uri="{FF2B5EF4-FFF2-40B4-BE49-F238E27FC236}">
                    <a16:creationId xmlns:a16="http://schemas.microsoft.com/office/drawing/2014/main" id="{CF9E23B8-ABFD-A1B6-AD3E-8E05534E4F10}"/>
                  </a:ext>
                </a:extLst>
              </p:cNvPr>
              <p:cNvGraphicFramePr>
                <a:graphicFrameLocks noGrp="1"/>
              </p:cNvGraphicFramePr>
              <p:nvPr>
                <p:extLst>
                  <p:ext uri="{D42A27DB-BD31-4B8C-83A1-F6EECF244321}">
                    <p14:modId xmlns:p14="http://schemas.microsoft.com/office/powerpoint/2010/main" val="30582819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165172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FB9B232-AF15-432D-AB3D-02DB87BCBAEA}"/>
                  </a:ext>
                </a:extLst>
              </p:cNvPr>
              <p:cNvGraphicFramePr/>
              <p:nvPr>
                <p:extLst>
                  <p:ext uri="{D42A27DB-BD31-4B8C-83A1-F6EECF244321}">
                    <p14:modId xmlns:p14="http://schemas.microsoft.com/office/powerpoint/2010/main" val="3762344292"/>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FB9B232-AF15-432D-AB3D-02DB87BCBAEA}"/>
                  </a:ext>
                </a:extLst>
              </p:cNvPr>
              <p:cNvGraphicFramePr/>
              <p:nvPr>
                <p:extLst>
                  <p:ext uri="{D42A27DB-BD31-4B8C-83A1-F6EECF244321}">
                    <p14:modId xmlns:p14="http://schemas.microsoft.com/office/powerpoint/2010/main" val="3762344292"/>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141976F-CAA7-DC7A-77B1-F22640478E8F}"/>
                  </a:ext>
                </a:extLst>
              </p:cNvPr>
              <p:cNvGraphicFramePr>
                <a:graphicFrameLocks noGrp="1"/>
              </p:cNvGraphicFramePr>
              <p:nvPr>
                <p:extLst>
                  <p:ext uri="{D42A27DB-BD31-4B8C-83A1-F6EECF244321}">
                    <p14:modId xmlns:p14="http://schemas.microsoft.com/office/powerpoint/2010/main" val="241779991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141976F-CAA7-DC7A-77B1-F22640478E8F}"/>
                  </a:ext>
                </a:extLst>
              </p:cNvPr>
              <p:cNvGraphicFramePr>
                <a:graphicFrameLocks noGrp="1"/>
              </p:cNvGraphicFramePr>
              <p:nvPr>
                <p:extLst>
                  <p:ext uri="{D42A27DB-BD31-4B8C-83A1-F6EECF244321}">
                    <p14:modId xmlns:p14="http://schemas.microsoft.com/office/powerpoint/2010/main" val="241779991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037620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A1D8F07-C2A7-83E7-0F39-B2D0DE1E0799}"/>
                  </a:ext>
                </a:extLst>
              </p:cNvPr>
              <p:cNvGraphicFramePr/>
              <p:nvPr>
                <p:extLst>
                  <p:ext uri="{D42A27DB-BD31-4B8C-83A1-F6EECF244321}">
                    <p14:modId xmlns:p14="http://schemas.microsoft.com/office/powerpoint/2010/main" val="244106261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𝑎</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𝑏</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A1D8F07-C2A7-83E7-0F39-B2D0DE1E0799}"/>
                  </a:ext>
                </a:extLst>
              </p:cNvPr>
              <p:cNvGraphicFramePr/>
              <p:nvPr>
                <p:extLst>
                  <p:ext uri="{D42A27DB-BD31-4B8C-83A1-F6EECF244321}">
                    <p14:modId xmlns:p14="http://schemas.microsoft.com/office/powerpoint/2010/main" val="244106261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82D8F68-2AFA-34A7-2F16-BEA776595167}"/>
                  </a:ext>
                </a:extLst>
              </p:cNvPr>
              <p:cNvGraphicFramePr>
                <a:graphicFrameLocks noGrp="1"/>
              </p:cNvGraphicFramePr>
              <p:nvPr>
                <p:extLst>
                  <p:ext uri="{D42A27DB-BD31-4B8C-83A1-F6EECF244321}">
                    <p14:modId xmlns:p14="http://schemas.microsoft.com/office/powerpoint/2010/main" val="30378788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𝑎𝑏</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𝑎𝑏</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𝑎𝑏</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82D8F68-2AFA-34A7-2F16-BEA776595167}"/>
                  </a:ext>
                </a:extLst>
              </p:cNvPr>
              <p:cNvGraphicFramePr>
                <a:graphicFrameLocks noGrp="1"/>
              </p:cNvGraphicFramePr>
              <p:nvPr>
                <p:extLst>
                  <p:ext uri="{D42A27DB-BD31-4B8C-83A1-F6EECF244321}">
                    <p14:modId xmlns:p14="http://schemas.microsoft.com/office/powerpoint/2010/main" val="30378788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345929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9AE1916A-84B1-76B1-DCD4-93D424DEC9FE}"/>
                  </a:ext>
                </a:extLst>
              </p:cNvPr>
              <p:cNvGraphicFramePr/>
              <p:nvPr>
                <p:extLst>
                  <p:ext uri="{D42A27DB-BD31-4B8C-83A1-F6EECF244321}">
                    <p14:modId xmlns:p14="http://schemas.microsoft.com/office/powerpoint/2010/main" val="14483936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e>
                                  </m:d>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9AE1916A-84B1-76B1-DCD4-93D424DEC9FE}"/>
                  </a:ext>
                </a:extLst>
              </p:cNvPr>
              <p:cNvGraphicFramePr/>
              <p:nvPr>
                <p:extLst>
                  <p:ext uri="{D42A27DB-BD31-4B8C-83A1-F6EECF244321}">
                    <p14:modId xmlns:p14="http://schemas.microsoft.com/office/powerpoint/2010/main" val="14483936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2FF701D0-F5BF-1928-8A49-38053FC929C1}"/>
                  </a:ext>
                </a:extLst>
              </p:cNvPr>
              <p:cNvGraphicFramePr>
                <a:graphicFrameLocks noGrp="1"/>
              </p:cNvGraphicFramePr>
              <p:nvPr>
                <p:extLst>
                  <p:ext uri="{D42A27DB-BD31-4B8C-83A1-F6EECF244321}">
                    <p14:modId xmlns:p14="http://schemas.microsoft.com/office/powerpoint/2010/main" val="329334669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+16</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2FF701D0-F5BF-1928-8A49-38053FC929C1}"/>
                  </a:ext>
                </a:extLst>
              </p:cNvPr>
              <p:cNvGraphicFramePr>
                <a:graphicFrameLocks noGrp="1"/>
              </p:cNvGraphicFramePr>
              <p:nvPr>
                <p:extLst>
                  <p:ext uri="{D42A27DB-BD31-4B8C-83A1-F6EECF244321}">
                    <p14:modId xmlns:p14="http://schemas.microsoft.com/office/powerpoint/2010/main" val="329334669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156957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0AD7051-7967-DCD6-6FFA-978A8EA6C33D}"/>
                  </a:ext>
                </a:extLst>
              </p:cNvPr>
              <p:cNvGraphicFramePr/>
              <p:nvPr>
                <p:extLst>
                  <p:ext uri="{D42A27DB-BD31-4B8C-83A1-F6EECF244321}">
                    <p14:modId xmlns:p14="http://schemas.microsoft.com/office/powerpoint/2010/main" val="10834757"/>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0AD7051-7967-DCD6-6FFA-978A8EA6C33D}"/>
                  </a:ext>
                </a:extLst>
              </p:cNvPr>
              <p:cNvGraphicFramePr/>
              <p:nvPr>
                <p:extLst>
                  <p:ext uri="{D42A27DB-BD31-4B8C-83A1-F6EECF244321}">
                    <p14:modId xmlns:p14="http://schemas.microsoft.com/office/powerpoint/2010/main" val="10834757"/>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E069460-D4C8-6C4E-640F-20AD0D8E56F2}"/>
                  </a:ext>
                </a:extLst>
              </p:cNvPr>
              <p:cNvGraphicFramePr>
                <a:graphicFrameLocks noGrp="1"/>
              </p:cNvGraphicFramePr>
              <p:nvPr>
                <p:extLst>
                  <p:ext uri="{D42A27DB-BD31-4B8C-83A1-F6EECF244321}">
                    <p14:modId xmlns:p14="http://schemas.microsoft.com/office/powerpoint/2010/main" val="14482612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E069460-D4C8-6C4E-640F-20AD0D8E56F2}"/>
                  </a:ext>
                </a:extLst>
              </p:cNvPr>
              <p:cNvGraphicFramePr>
                <a:graphicFrameLocks noGrp="1"/>
              </p:cNvGraphicFramePr>
              <p:nvPr>
                <p:extLst>
                  <p:ext uri="{D42A27DB-BD31-4B8C-83A1-F6EECF244321}">
                    <p14:modId xmlns:p14="http://schemas.microsoft.com/office/powerpoint/2010/main" val="14482612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415670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00520DEC-BAB1-7C8C-D693-2A57D0553C5F}"/>
                  </a:ext>
                </a:extLst>
              </p:cNvPr>
              <p:cNvGraphicFramePr/>
              <p:nvPr>
                <p:extLst>
                  <p:ext uri="{D42A27DB-BD31-4B8C-83A1-F6EECF244321}">
                    <p14:modId xmlns:p14="http://schemas.microsoft.com/office/powerpoint/2010/main" val="1217631462"/>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00520DEC-BAB1-7C8C-D693-2A57D0553C5F}"/>
                  </a:ext>
                </a:extLst>
              </p:cNvPr>
              <p:cNvGraphicFramePr/>
              <p:nvPr>
                <p:extLst>
                  <p:ext uri="{D42A27DB-BD31-4B8C-83A1-F6EECF244321}">
                    <p14:modId xmlns:p14="http://schemas.microsoft.com/office/powerpoint/2010/main" val="1217631462"/>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D0DB3DC-BEF0-94F6-A6B4-BA04BC937C9C}"/>
                  </a:ext>
                </a:extLst>
              </p:cNvPr>
              <p:cNvGraphicFramePr>
                <a:graphicFrameLocks noGrp="1"/>
              </p:cNvGraphicFramePr>
              <p:nvPr>
                <p:extLst>
                  <p:ext uri="{D42A27DB-BD31-4B8C-83A1-F6EECF244321}">
                    <p14:modId xmlns:p14="http://schemas.microsoft.com/office/powerpoint/2010/main" val="17551388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+7</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+9</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D0DB3DC-BEF0-94F6-A6B4-BA04BC937C9C}"/>
                  </a:ext>
                </a:extLst>
              </p:cNvPr>
              <p:cNvGraphicFramePr>
                <a:graphicFrameLocks noGrp="1"/>
              </p:cNvGraphicFramePr>
              <p:nvPr>
                <p:extLst>
                  <p:ext uri="{D42A27DB-BD31-4B8C-83A1-F6EECF244321}">
                    <p14:modId xmlns:p14="http://schemas.microsoft.com/office/powerpoint/2010/main" val="17551388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6476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expanding brackets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723B001-B7B6-2072-F751-8E0F7CFEEE0F}"/>
                  </a:ext>
                </a:extLst>
              </p:cNvPr>
              <p:cNvGraphicFramePr/>
              <p:nvPr>
                <p:extLst>
                  <p:ext uri="{D42A27DB-BD31-4B8C-83A1-F6EECF244321}">
                    <p14:modId xmlns:p14="http://schemas.microsoft.com/office/powerpoint/2010/main" val="2168079040"/>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723B001-B7B6-2072-F751-8E0F7CFEEE0F}"/>
                  </a:ext>
                </a:extLst>
              </p:cNvPr>
              <p:cNvGraphicFramePr/>
              <p:nvPr>
                <p:extLst>
                  <p:ext uri="{D42A27DB-BD31-4B8C-83A1-F6EECF244321}">
                    <p14:modId xmlns:p14="http://schemas.microsoft.com/office/powerpoint/2010/main" val="2168079040"/>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F98E103-A2EF-0DC5-EBBC-1CBDB6C39242}"/>
                  </a:ext>
                </a:extLst>
              </p:cNvPr>
              <p:cNvGraphicFramePr>
                <a:graphicFrameLocks noGrp="1"/>
              </p:cNvGraphicFramePr>
              <p:nvPr>
                <p:extLst>
                  <p:ext uri="{D42A27DB-BD31-4B8C-83A1-F6EECF244321}">
                    <p14:modId xmlns:p14="http://schemas.microsoft.com/office/powerpoint/2010/main" val="278453500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−9</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F98E103-A2EF-0DC5-EBBC-1CBDB6C39242}"/>
                  </a:ext>
                </a:extLst>
              </p:cNvPr>
              <p:cNvGraphicFramePr>
                <a:graphicFrameLocks noGrp="1"/>
              </p:cNvGraphicFramePr>
              <p:nvPr>
                <p:extLst>
                  <p:ext uri="{D42A27DB-BD31-4B8C-83A1-F6EECF244321}">
                    <p14:modId xmlns:p14="http://schemas.microsoft.com/office/powerpoint/2010/main" val="278453500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676269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F216091-C4CE-F380-3A71-84D26E9C46A3}"/>
                  </a:ext>
                </a:extLst>
              </p:cNvPr>
              <p:cNvGraphicFramePr/>
              <p:nvPr>
                <p:extLst>
                  <p:ext uri="{D42A27DB-BD31-4B8C-83A1-F6EECF244321}">
                    <p14:modId xmlns:p14="http://schemas.microsoft.com/office/powerpoint/2010/main" val="932267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e>
                              </m:d>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e>
                                  </m:d>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F216091-C4CE-F380-3A71-84D26E9C46A3}"/>
                  </a:ext>
                </a:extLst>
              </p:cNvPr>
              <p:cNvGraphicFramePr/>
              <p:nvPr>
                <p:extLst>
                  <p:ext uri="{D42A27DB-BD31-4B8C-83A1-F6EECF244321}">
                    <p14:modId xmlns:p14="http://schemas.microsoft.com/office/powerpoint/2010/main" val="932267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37614CE4-DACD-F765-6E2F-15FAC64ACF69}"/>
                  </a:ext>
                </a:extLst>
              </p:cNvPr>
              <p:cNvGraphicFramePr>
                <a:graphicFrameLocks noGrp="1"/>
              </p:cNvGraphicFramePr>
              <p:nvPr>
                <p:extLst>
                  <p:ext uri="{D42A27DB-BD31-4B8C-83A1-F6EECF244321}">
                    <p14:modId xmlns:p14="http://schemas.microsoft.com/office/powerpoint/2010/main" val="66519854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37614CE4-DACD-F765-6E2F-15FAC64ACF69}"/>
                  </a:ext>
                </a:extLst>
              </p:cNvPr>
              <p:cNvGraphicFramePr>
                <a:graphicFrameLocks noGrp="1"/>
              </p:cNvGraphicFramePr>
              <p:nvPr>
                <p:extLst>
                  <p:ext uri="{D42A27DB-BD31-4B8C-83A1-F6EECF244321}">
                    <p14:modId xmlns:p14="http://schemas.microsoft.com/office/powerpoint/2010/main" val="66519854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401698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E63E74F-CB10-FE40-1512-669D1E2AABC9}"/>
                  </a:ext>
                </a:extLst>
              </p:cNvPr>
              <p:cNvGraphicFramePr/>
              <p:nvPr>
                <p:extLst>
                  <p:ext uri="{D42A27DB-BD31-4B8C-83A1-F6EECF244321}">
                    <p14:modId xmlns:p14="http://schemas.microsoft.com/office/powerpoint/2010/main" val="1302361508"/>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Expand and simplify</a:t>
                          </a:r>
                          <a:r>
                            <a:rPr lang="en-GB" sz="1600" b="0" u="none" strike="noStrike" cap="none" baseline="0" dirty="0">
                              <a:solidFill>
                                <a:schemeClr val="dk1"/>
                              </a:solidFill>
                              <a:latin typeface="Nunito Sans"/>
                              <a:ea typeface="Nunito Sans"/>
                              <a:cs typeface="Nunito Sans"/>
                              <a:sym typeface="Nunito Sans"/>
                            </a:rPr>
                            <a:t>:</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E63E74F-CB10-FE40-1512-669D1E2AABC9}"/>
                  </a:ext>
                </a:extLst>
              </p:cNvPr>
              <p:cNvGraphicFramePr/>
              <p:nvPr>
                <p:extLst>
                  <p:ext uri="{D42A27DB-BD31-4B8C-83A1-F6EECF244321}">
                    <p14:modId xmlns:p14="http://schemas.microsoft.com/office/powerpoint/2010/main" val="1302361508"/>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A7C9C424-17A5-B3FC-BB9C-55D00329C0D7}"/>
                  </a:ext>
                </a:extLst>
              </p:cNvPr>
              <p:cNvGraphicFramePr>
                <a:graphicFrameLocks noGrp="1"/>
              </p:cNvGraphicFramePr>
              <p:nvPr>
                <p:extLst>
                  <p:ext uri="{D42A27DB-BD31-4B8C-83A1-F6EECF244321}">
                    <p14:modId xmlns:p14="http://schemas.microsoft.com/office/powerpoint/2010/main" val="36203367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A7C9C424-17A5-B3FC-BB9C-55D00329C0D7}"/>
                  </a:ext>
                </a:extLst>
              </p:cNvPr>
              <p:cNvGraphicFramePr>
                <a:graphicFrameLocks noGrp="1"/>
              </p:cNvGraphicFramePr>
              <p:nvPr>
                <p:extLst>
                  <p:ext uri="{D42A27DB-BD31-4B8C-83A1-F6EECF244321}">
                    <p14:modId xmlns:p14="http://schemas.microsoft.com/office/powerpoint/2010/main" val="36203367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938194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B3EF082-9D4F-1792-45AF-8FF2BBB71D41}"/>
                  </a:ext>
                </a:extLst>
              </p:cNvPr>
              <p:cNvGraphicFramePr/>
              <p:nvPr>
                <p:extLst>
                  <p:ext uri="{D42A27DB-BD31-4B8C-83A1-F6EECF244321}">
                    <p14:modId xmlns:p14="http://schemas.microsoft.com/office/powerpoint/2010/main" val="242594060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Expand and simplify</a:t>
                          </a:r>
                          <a:r>
                            <a:rPr lang="en-GB" sz="1600" b="0" u="none" strike="noStrike" cap="none" baseline="0" dirty="0">
                              <a:solidFill>
                                <a:schemeClr val="dk1"/>
                              </a:solidFill>
                              <a:latin typeface="Nunito Sans"/>
                              <a:ea typeface="Nunito Sans"/>
                              <a:cs typeface="Nunito Sans"/>
                              <a:sym typeface="Nunito Sans"/>
                            </a:rPr>
                            <a:t>:</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e>
                                  </m:d>
                                </m:e>
                                <m:sup>
                                  <m:r>
                                    <a:rPr lang="en-GB" sz="2300" b="0" i="1" u="none" strike="noStrike" cap="none" smtClean="0">
                                      <a:solidFill>
                                        <a:schemeClr val="dk1"/>
                                      </a:solidFill>
                                      <a:latin typeface="Cambria Math" panose="02040503050406030204" pitchFamily="18" charset="0"/>
                                      <a:cs typeface="Times New Roman"/>
                                      <a:sym typeface="Times New Roman"/>
                                    </a:rPr>
                                    <m:t>3</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B3EF082-9D4F-1792-45AF-8FF2BBB71D41}"/>
                  </a:ext>
                </a:extLst>
              </p:cNvPr>
              <p:cNvGraphicFramePr/>
              <p:nvPr>
                <p:extLst>
                  <p:ext uri="{D42A27DB-BD31-4B8C-83A1-F6EECF244321}">
                    <p14:modId xmlns:p14="http://schemas.microsoft.com/office/powerpoint/2010/main" val="242594060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DCB17B6-B167-8CA2-2BFE-A5B7CDBDF202}"/>
                  </a:ext>
                </a:extLst>
              </p:cNvPr>
              <p:cNvGraphicFramePr>
                <a:graphicFrameLocks noGrp="1"/>
              </p:cNvGraphicFramePr>
              <p:nvPr>
                <p:extLst>
                  <p:ext uri="{D42A27DB-BD31-4B8C-83A1-F6EECF244321}">
                    <p14:modId xmlns:p14="http://schemas.microsoft.com/office/powerpoint/2010/main" val="7048507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DCB17B6-B167-8CA2-2BFE-A5B7CDBDF202}"/>
                  </a:ext>
                </a:extLst>
              </p:cNvPr>
              <p:cNvGraphicFramePr>
                <a:graphicFrameLocks noGrp="1"/>
              </p:cNvGraphicFramePr>
              <p:nvPr>
                <p:extLst>
                  <p:ext uri="{D42A27DB-BD31-4B8C-83A1-F6EECF244321}">
                    <p14:modId xmlns:p14="http://schemas.microsoft.com/office/powerpoint/2010/main" val="70485072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734092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6" name="Google Shape;132;p5">
                <a:extLst>
                  <a:ext uri="{FF2B5EF4-FFF2-40B4-BE49-F238E27FC236}">
                    <a16:creationId xmlns:a16="http://schemas.microsoft.com/office/drawing/2014/main" id="{8F142F2C-954B-61AC-37BC-035ED548D388}"/>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6(</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6" name="Google Shape;132;p5">
                <a:extLst>
                  <a:ext uri="{FF2B5EF4-FFF2-40B4-BE49-F238E27FC236}">
                    <a16:creationId xmlns:a16="http://schemas.microsoft.com/office/drawing/2014/main" id="{8F142F2C-954B-61AC-37BC-035ED548D388}"/>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57ED6D26-BF0D-A5D3-1F9E-B867782CF770}"/>
                  </a:ext>
                </a:extLst>
              </p:cNvPr>
              <p:cNvGraphicFramePr>
                <a:graphicFrameLocks noGrp="1"/>
              </p:cNvGraphicFramePr>
              <p:nvPr>
                <p:extLst>
                  <p:ext uri="{D42A27DB-BD31-4B8C-83A1-F6EECF244321}">
                    <p14:modId xmlns:p14="http://schemas.microsoft.com/office/powerpoint/2010/main" val="3298423770"/>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 by </a:t>
                          </a:r>
                          <a14:m>
                            <m:oMath xmlns:m="http://schemas.openxmlformats.org/officeDocument/2006/math">
                              <m:r>
                                <a:rPr lang="en-GB" sz="14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first term by </a:t>
                          </a:r>
                          <a14:m>
                            <m:oMath xmlns:m="http://schemas.openxmlformats.org/officeDocument/2006/math">
                              <m:r>
                                <a:rPr lang="en-GB" sz="14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6</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−12</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lacks the understanding of expanding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57ED6D26-BF0D-A5D3-1F9E-B867782CF770}"/>
                  </a:ext>
                </a:extLst>
              </p:cNvPr>
              <p:cNvGraphicFramePr>
                <a:graphicFrameLocks noGrp="1"/>
              </p:cNvGraphicFramePr>
              <p:nvPr>
                <p:extLst>
                  <p:ext uri="{D42A27DB-BD31-4B8C-83A1-F6EECF244321}">
                    <p14:modId xmlns:p14="http://schemas.microsoft.com/office/powerpoint/2010/main" val="3298423770"/>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24809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AE322DE-8E06-4207-E8FE-DFD5D07802D9}"/>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AE322DE-8E06-4207-E8FE-DFD5D07802D9}"/>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17C3A61-E7DA-6C1F-5CCD-3FDD77023BF6}"/>
                  </a:ext>
                </a:extLst>
              </p:cNvPr>
              <p:cNvGraphicFramePr>
                <a:graphicFrameLocks noGrp="1"/>
              </p:cNvGraphicFramePr>
              <p:nvPr>
                <p:extLst>
                  <p:ext uri="{D42A27DB-BD31-4B8C-83A1-F6EECF244321}">
                    <p14:modId xmlns:p14="http://schemas.microsoft.com/office/powerpoint/2010/main" val="232652601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used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instead of</a:t>
                          </a:r>
                          <a:r>
                            <a:rPr lang="en-GB" sz="1400" baseline="0" dirty="0">
                              <a:solidFill>
                                <a:schemeClr val="tx1"/>
                              </a:solidFill>
                              <a:latin typeface="Nunito" pitchFamily="2" charset="0"/>
                            </a:rPr>
                            <a:t> </a:t>
                          </a:r>
                          <a14:m>
                            <m:oMath xmlns:m="http://schemas.openxmlformats.org/officeDocument/2006/math">
                              <m:r>
                                <a:rPr lang="en-GB" sz="1400" b="0" i="1" baseline="0"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use negative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for second</a:t>
                          </a:r>
                          <a:r>
                            <a:rPr lang="en-GB" sz="1400" baseline="0" dirty="0">
                              <a:solidFill>
                                <a:schemeClr val="tx1"/>
                              </a:solidFill>
                              <a:latin typeface="Nunito" pitchFamily="2" charset="0"/>
                            </a:rPr>
                            <a:t> term</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 by </a:t>
                          </a:r>
                          <a14:m>
                            <m:oMath xmlns:m="http://schemas.openxmlformats.org/officeDocument/2006/math">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−12</m:t>
                              </m:r>
                            </m:oMath>
                          </a14:m>
                          <a:r>
                            <a:rPr lang="en-GB" sz="1400" dirty="0">
                              <a:solidFill>
                                <a:srgbClr val="00BC89"/>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17C3A61-E7DA-6C1F-5CCD-3FDD77023BF6}"/>
                  </a:ext>
                </a:extLst>
              </p:cNvPr>
              <p:cNvGraphicFramePr>
                <a:graphicFrameLocks noGrp="1"/>
              </p:cNvGraphicFramePr>
              <p:nvPr>
                <p:extLst>
                  <p:ext uri="{D42A27DB-BD31-4B8C-83A1-F6EECF244321}">
                    <p14:modId xmlns:p14="http://schemas.microsoft.com/office/powerpoint/2010/main" val="232652601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535854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4664171-0E81-3FD0-9CDD-D94C3CBE7970}"/>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+2</m:t>
                                  </m:r>
                                </m:e>
                              </m:d>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4664171-0E81-3FD0-9CDD-D94C3CBE7970}"/>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2001A93-F342-193E-51BA-884290F9FB50}"/>
                  </a:ext>
                </a:extLst>
              </p:cNvPr>
              <p:cNvGraphicFramePr>
                <a:graphicFrameLocks noGrp="1"/>
              </p:cNvGraphicFramePr>
              <p:nvPr>
                <p:extLst>
                  <p:ext uri="{D42A27DB-BD31-4B8C-83A1-F6EECF244321}">
                    <p14:modId xmlns:p14="http://schemas.microsoft.com/office/powerpoint/2010/main" val="60444498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+6+2</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forgot to collect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terms by outside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𝑚</m:t>
                              </m:r>
                              <m:r>
                                <a:rPr lang="en-GB" sz="1600" b="0" i="1" smtClean="0">
                                  <a:solidFill>
                                    <a:srgbClr val="00BC89"/>
                                  </a:solidFill>
                                  <a:latin typeface="Cambria Math" panose="02040503050406030204" pitchFamily="18" charset="0"/>
                                </a:rPr>
                                <m:t>+14</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+11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added second terms with outside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2001A93-F342-193E-51BA-884290F9FB50}"/>
                  </a:ext>
                </a:extLst>
              </p:cNvPr>
              <p:cNvGraphicFramePr>
                <a:graphicFrameLocks noGrp="1"/>
              </p:cNvGraphicFramePr>
              <p:nvPr>
                <p:extLst>
                  <p:ext uri="{D42A27DB-BD31-4B8C-83A1-F6EECF244321}">
                    <p14:modId xmlns:p14="http://schemas.microsoft.com/office/powerpoint/2010/main" val="60444498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96432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0A4DE38-4C4D-E356-CD59-80D3FFA35927}"/>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6</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+5</m:t>
                                  </m:r>
                                </m:e>
                              </m:d>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0A4DE38-4C4D-E356-CD59-80D3FFA35927}"/>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771F19F-A289-DB11-6AF5-4157033C2EFE}"/>
                  </a:ext>
                </a:extLst>
              </p:cNvPr>
              <p:cNvGraphicFramePr>
                <a:graphicFrameLocks noGrp="1"/>
              </p:cNvGraphicFramePr>
              <p:nvPr>
                <p:extLst>
                  <p:ext uri="{D42A27DB-BD31-4B8C-83A1-F6EECF244321}">
                    <p14:modId xmlns:p14="http://schemas.microsoft.com/office/powerpoint/2010/main" val="168353573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+36</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a:t>
                          </a:r>
                          <a14:m>
                            <m:oMath xmlns:m="http://schemas.openxmlformats.org/officeDocument/2006/math">
                              <m:r>
                                <a:rPr lang="en-GB" sz="1400" b="0" i="1" smtClean="0">
                                  <a:solidFill>
                                    <a:schemeClr val="tx1"/>
                                  </a:solidFill>
                                  <a:latin typeface="Cambria Math" panose="02040503050406030204" pitchFamily="18" charset="0"/>
                                </a:rPr>
                                <m:t>−3×2</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−3×−2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terms by outside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terms by outside terms and used signs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771F19F-A289-DB11-6AF5-4157033C2EFE}"/>
                  </a:ext>
                </a:extLst>
              </p:cNvPr>
              <p:cNvGraphicFramePr>
                <a:graphicFrameLocks noGrp="1"/>
              </p:cNvGraphicFramePr>
              <p:nvPr>
                <p:extLst>
                  <p:ext uri="{D42A27DB-BD31-4B8C-83A1-F6EECF244321}">
                    <p14:modId xmlns:p14="http://schemas.microsoft.com/office/powerpoint/2010/main" val="168353573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591078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C1939FD-5329-2897-D37E-B085D333BE63}"/>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C1939FD-5329-2897-D37E-B085D333BE63}"/>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1094C619-16D2-FD63-751F-74811ED3D520}"/>
                  </a:ext>
                </a:extLst>
              </p:cNvPr>
              <p:cNvGraphicFramePr>
                <a:graphicFrameLocks noGrp="1"/>
              </p:cNvGraphicFramePr>
              <p:nvPr>
                <p:extLst>
                  <p:ext uri="{D42A27DB-BD31-4B8C-83A1-F6EECF244321}">
                    <p14:modId xmlns:p14="http://schemas.microsoft.com/office/powerpoint/2010/main" val="175871497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forgot to multiply terms by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 by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collected terms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𝑦</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𝑦</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1094C619-16D2-FD63-751F-74811ED3D520}"/>
                  </a:ext>
                </a:extLst>
              </p:cNvPr>
              <p:cNvGraphicFramePr>
                <a:graphicFrameLocks noGrp="1"/>
              </p:cNvGraphicFramePr>
              <p:nvPr>
                <p:extLst>
                  <p:ext uri="{D42A27DB-BD31-4B8C-83A1-F6EECF244321}">
                    <p14:modId xmlns:p14="http://schemas.microsoft.com/office/powerpoint/2010/main" val="175871497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687288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i="0" u="none" strike="noStrike" dirty="0">
                <a:solidFill>
                  <a:srgbClr val="1C1C1C"/>
                </a:solidFill>
                <a:effectLst/>
                <a:latin typeface="Nunito Sans" pitchFamily="2" charset="0"/>
              </a:rPr>
              <a:t>expanding brackets.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a:t>
            </a:r>
            <a:r>
              <a:rPr lang="en-US" sz="1200" b="1" i="0" u="none" strike="noStrike" dirty="0">
                <a:solidFill>
                  <a:srgbClr val="1C1C1C"/>
                </a:solidFill>
                <a:effectLst/>
                <a:latin typeface="Nunito Sans" pitchFamily="2" charset="0"/>
              </a:rPr>
              <a:t>one correct answer </a:t>
            </a:r>
            <a:r>
              <a:rPr lang="en-US" sz="1200" b="0" i="0" u="none" strike="noStrike" dirty="0">
                <a:solidFill>
                  <a:srgbClr val="1C1C1C"/>
                </a:solidFill>
                <a:effectLst/>
                <a:latin typeface="Nunito Sans" pitchFamily="2" charset="0"/>
              </a:rPr>
              <a:t>and </a:t>
            </a:r>
            <a:r>
              <a:rPr lang="en-US" sz="1200" b="1" i="0" u="none" strike="noStrike" dirty="0">
                <a:solidFill>
                  <a:srgbClr val="1C1C1C"/>
                </a:solidFill>
                <a:effectLst/>
                <a:latin typeface="Nunito Sans" pitchFamily="2" charset="0"/>
              </a:rPr>
              <a:t>three carefully chosen incorrect answers </a:t>
            </a:r>
            <a:r>
              <a:rPr lang="en-US" sz="1200" b="0" i="0" u="none" strike="noStrike" dirty="0">
                <a:solidFill>
                  <a:srgbClr val="1C1C1C"/>
                </a:solidFill>
                <a:effectLst/>
                <a:latin typeface="Nunito Sans" pitchFamily="2" charset="0"/>
              </a:rPr>
              <a:t>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Collecting like terms</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Negative numbers</a:t>
            </a:r>
            <a:r>
              <a:rPr lang="en-US" sz="1200" b="0" i="0" u="none" strike="noStrike" dirty="0">
                <a:solidFill>
                  <a:srgbClr val="000000"/>
                </a:solidFill>
                <a:effectLst/>
                <a:latin typeface="Nunito Sans" pitchFamily="2" charset="0"/>
              </a:rPr>
              <a:t>, and </a:t>
            </a:r>
            <a:r>
              <a:rPr lang="en-US" sz="1200" b="1" i="0" u="none" strike="noStrike" dirty="0">
                <a:solidFill>
                  <a:srgbClr val="000000"/>
                </a:solidFill>
                <a:effectLst/>
                <a:latin typeface="Nunito Sans" pitchFamily="2" charset="0"/>
              </a:rPr>
              <a:t>Powers.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a:t>
            </a:r>
            <a:r>
              <a:rPr lang="en-US" sz="1200" b="1" i="0" u="none" strike="noStrike" dirty="0">
                <a:solidFill>
                  <a:srgbClr val="1C1C1C"/>
                </a:solidFill>
                <a:effectLst/>
                <a:latin typeface="Nunito Sans" pitchFamily="2" charset="0"/>
              </a:rPr>
              <a:t>encouraged to explain why they have chosen a particular answer</a:t>
            </a:r>
            <a:r>
              <a:rPr lang="en-US" sz="1200" b="0" i="0" u="none" strike="noStrike" dirty="0">
                <a:solidFill>
                  <a:srgbClr val="1C1C1C"/>
                </a:solidFill>
                <a:effectLst/>
                <a:latin typeface="Nunito Sans" pitchFamily="2" charset="0"/>
              </a:rPr>
              <a:t>,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a:t>
            </a:r>
            <a:r>
              <a:rPr lang="en-US" sz="1200" b="1" i="0" u="none" strike="noStrike" dirty="0">
                <a:solidFill>
                  <a:srgbClr val="1C1C1C"/>
                </a:solidFill>
                <a:effectLst/>
                <a:latin typeface="Nunito Sans" pitchFamily="2" charset="0"/>
              </a:rPr>
              <a:t>flexible</a:t>
            </a:r>
            <a:r>
              <a:rPr lang="en-US" sz="1200" b="0" i="0" u="none" strike="noStrike" dirty="0">
                <a:solidFill>
                  <a:srgbClr val="1C1C1C"/>
                </a:solidFill>
                <a:effectLst/>
                <a:latin typeface="Nunito Sans" pitchFamily="2" charset="0"/>
              </a:rPr>
              <a:t>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9ACB9B4C-355A-631F-854E-7F18FFF2A6AE}"/>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9ACB9B4C-355A-631F-854E-7F18FFF2A6AE}"/>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AB231DF-FFD0-2803-CBAE-EFD28580BD1A}"/>
                  </a:ext>
                </a:extLst>
              </p:cNvPr>
              <p:cNvGraphicFramePr>
                <a:graphicFrameLocks noGrp="1"/>
              </p:cNvGraphicFramePr>
              <p:nvPr>
                <p:extLst>
                  <p:ext uri="{D42A27DB-BD31-4B8C-83A1-F6EECF244321}">
                    <p14:modId xmlns:p14="http://schemas.microsoft.com/office/powerpoint/2010/main" val="136728134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forgot use of negative sign for second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use of negative sign for first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−10</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−20</m:t>
                              </m:r>
                              <m:r>
                                <a:rPr lang="en-GB" sz="1600" b="0" i="1" smtClean="0">
                                  <a:solidFill>
                                    <a:srgbClr val="00BC89"/>
                                  </a:solidFill>
                                  <a:latin typeface="Cambria Math" panose="02040503050406030204" pitchFamily="18" charset="0"/>
                                </a:rPr>
                                <m:t>𝑥</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use of negative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AB231DF-FFD0-2803-CBAE-EFD28580BD1A}"/>
                  </a:ext>
                </a:extLst>
              </p:cNvPr>
              <p:cNvGraphicFramePr>
                <a:graphicFrameLocks noGrp="1"/>
              </p:cNvGraphicFramePr>
              <p:nvPr>
                <p:extLst>
                  <p:ext uri="{D42A27DB-BD31-4B8C-83A1-F6EECF244321}">
                    <p14:modId xmlns:p14="http://schemas.microsoft.com/office/powerpoint/2010/main" val="136728134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17370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98ADDC6-9B37-D91D-41C2-9E23E5C24C9E}"/>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(2+7</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98ADDC6-9B37-D91D-41C2-9E23E5C24C9E}"/>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630A86D-9BCB-A95A-DDB4-181EE977F4C4}"/>
                  </a:ext>
                </a:extLst>
              </p:cNvPr>
              <p:cNvGraphicFramePr>
                <a:graphicFrameLocks noGrp="1"/>
              </p:cNvGraphicFramePr>
              <p:nvPr>
                <p:extLst>
                  <p:ext uri="{D42A27DB-BD31-4B8C-83A1-F6EECF244321}">
                    <p14:modId xmlns:p14="http://schemas.microsoft.com/office/powerpoint/2010/main" val="97509233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forgot use of negative sign for last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+21</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second term has </a:t>
                          </a:r>
                          <a14:m>
                            <m:oMath xmlns:m="http://schemas.openxmlformats.org/officeDocument/2006/math">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𝑦</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6</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+21</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𝑦</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−12</m:t>
                              </m:r>
                              <m:r>
                                <a:rPr lang="en-GB" sz="1600" b="0" i="1" smtClean="0">
                                  <a:solidFill>
                                    <a:srgbClr val="00BC89"/>
                                  </a:solidFill>
                                  <a:latin typeface="Cambria Math" panose="02040503050406030204" pitchFamily="18" charset="0"/>
                                </a:rPr>
                                <m:t>𝑥𝑦</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6+21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first term by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630A86D-9BCB-A95A-DDB4-181EE977F4C4}"/>
                  </a:ext>
                </a:extLst>
              </p:cNvPr>
              <p:cNvGraphicFramePr>
                <a:graphicFrameLocks noGrp="1"/>
              </p:cNvGraphicFramePr>
              <p:nvPr>
                <p:extLst>
                  <p:ext uri="{D42A27DB-BD31-4B8C-83A1-F6EECF244321}">
                    <p14:modId xmlns:p14="http://schemas.microsoft.com/office/powerpoint/2010/main" val="97509233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1748724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637951DD-553A-5260-9F54-CB650034DEE3}"/>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Para xmlns:m="http://schemas.openxmlformats.org/officeDocument/2006/math">
                              <m:oMathParaPr>
                                <m:jc m:val="centerGroup"/>
                              </m:oMathParaPr>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oMath>
                            </m:oMathPara>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637951DD-553A-5260-9F54-CB650034DEE3}"/>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02A260C1-B877-DC3D-1857-0F4090F24CE6}"/>
                  </a:ext>
                </a:extLst>
              </p:cNvPr>
              <p:cNvGraphicFramePr>
                <a:graphicFrameLocks noGrp="1"/>
              </p:cNvGraphicFramePr>
              <p:nvPr>
                <p:extLst>
                  <p:ext uri="{D42A27DB-BD31-4B8C-83A1-F6EECF244321}">
                    <p14:modId xmlns:p14="http://schemas.microsoft.com/office/powerpoint/2010/main" val="7094533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forgot use of negative sign in first bracket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3</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multiply second terms by </a:t>
                          </a:r>
                          <a14:m>
                            <m:oMath xmlns:m="http://schemas.openxmlformats.org/officeDocument/2006/math">
                              <m:r>
                                <a:rPr lang="en-GB" sz="14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collected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02A260C1-B877-DC3D-1857-0F4090F24CE6}"/>
                  </a:ext>
                </a:extLst>
              </p:cNvPr>
              <p:cNvGraphicFramePr>
                <a:graphicFrameLocks noGrp="1"/>
              </p:cNvGraphicFramePr>
              <p:nvPr>
                <p:extLst>
                  <p:ext uri="{D42A27DB-BD31-4B8C-83A1-F6EECF244321}">
                    <p14:modId xmlns:p14="http://schemas.microsoft.com/office/powerpoint/2010/main" val="7094533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164978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2750959B-369C-863B-F82F-B6F30E8A27CF}"/>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2750959B-369C-863B-F82F-B6F30E8A27CF}"/>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75A6E18-83BB-B994-507D-774BB9B6CBA4}"/>
                  </a:ext>
                </a:extLst>
              </p:cNvPr>
              <p:cNvGraphicFramePr>
                <a:graphicFrameLocks noGrp="1"/>
              </p:cNvGraphicFramePr>
              <p:nvPr>
                <p:extLst>
                  <p:ext uri="{D42A27DB-BD31-4B8C-83A1-F6EECF244321}">
                    <p14:modId xmlns:p14="http://schemas.microsoft.com/office/powerpoint/2010/main" val="22467179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−2</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𝑦</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𝑦</m:t>
                              </m:r>
                            </m:oMath>
                          </a14:m>
                          <a:r>
                            <a:rPr lang="en-GB" sz="1400" dirty="0">
                              <a:solidFill>
                                <a:srgbClr val="00BC89"/>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use of negative sign for </a:t>
                          </a:r>
                          <a14:m>
                            <m:oMath xmlns:m="http://schemas.openxmlformats.org/officeDocument/2006/math">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use of negative sign for </a:t>
                          </a:r>
                          <a14:m>
                            <m:oMath xmlns:m="http://schemas.openxmlformats.org/officeDocument/2006/math">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collected squared terms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75A6E18-83BB-B994-507D-774BB9B6CBA4}"/>
                  </a:ext>
                </a:extLst>
              </p:cNvPr>
              <p:cNvGraphicFramePr>
                <a:graphicFrameLocks noGrp="1"/>
              </p:cNvGraphicFramePr>
              <p:nvPr>
                <p:extLst>
                  <p:ext uri="{D42A27DB-BD31-4B8C-83A1-F6EECF244321}">
                    <p14:modId xmlns:p14="http://schemas.microsoft.com/office/powerpoint/2010/main" val="22467179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458586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p:sp>
        <p:nvSpPr>
          <p:cNvPr id="2" name="TextBox 1">
            <a:extLst>
              <a:ext uri="{FF2B5EF4-FFF2-40B4-BE49-F238E27FC236}">
                <a16:creationId xmlns:a16="http://schemas.microsoft.com/office/drawing/2014/main" id="{F55BA419-9D09-0E94-6A5B-5B1243A4054C}"/>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p:sp>
        <p:nvSpPr>
          <p:cNvPr id="3" name="TextBox 2">
            <a:extLst>
              <a:ext uri="{FF2B5EF4-FFF2-40B4-BE49-F238E27FC236}">
                <a16:creationId xmlns:a16="http://schemas.microsoft.com/office/drawing/2014/main" id="{E7672C48-B0AE-95F5-18F1-282BC78C66E7}"/>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p:sp>
        <p:nvSpPr>
          <p:cNvPr id="4" name="TextBox 3">
            <a:extLst>
              <a:ext uri="{FF2B5EF4-FFF2-40B4-BE49-F238E27FC236}">
                <a16:creationId xmlns:a16="http://schemas.microsoft.com/office/drawing/2014/main" id="{B559D803-A933-3573-6E8A-A90EFE2C1E86}"/>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mc:AlternateContent xmlns:mc="http://schemas.openxmlformats.org/markup-compatibility/2006">
        <mc:Choice xmlns:a14="http://schemas.microsoft.com/office/drawing/2010/main" Requires="a14">
          <p:graphicFrame>
            <p:nvGraphicFramePr>
              <p:cNvPr id="5" name="Google Shape;132;p5">
                <a:extLst>
                  <a:ext uri="{FF2B5EF4-FFF2-40B4-BE49-F238E27FC236}">
                    <a16:creationId xmlns:a16="http://schemas.microsoft.com/office/drawing/2014/main" id="{4670E271-68E3-75DB-E826-A2FCBFC8D898}"/>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5" name="Google Shape;132;p5">
                <a:extLst>
                  <a:ext uri="{FF2B5EF4-FFF2-40B4-BE49-F238E27FC236}">
                    <a16:creationId xmlns:a16="http://schemas.microsoft.com/office/drawing/2014/main" id="{4670E271-68E3-75DB-E826-A2FCBFC8D898}"/>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e 5">
                <a:extLst>
                  <a:ext uri="{FF2B5EF4-FFF2-40B4-BE49-F238E27FC236}">
                    <a16:creationId xmlns:a16="http://schemas.microsoft.com/office/drawing/2014/main" id="{53107A8A-9EDD-A1AF-EC1B-399AD51F95A9}"/>
                  </a:ext>
                </a:extLst>
              </p:cNvPr>
              <p:cNvGraphicFramePr>
                <a:graphicFrameLocks noGrp="1"/>
              </p:cNvGraphicFramePr>
              <p:nvPr>
                <p:extLst>
                  <p:ext uri="{D42A27DB-BD31-4B8C-83A1-F6EECF244321}">
                    <p14:modId xmlns:p14="http://schemas.microsoft.com/office/powerpoint/2010/main" val="3247390140"/>
                  </p:ext>
                </p:extLst>
              </p:nvPr>
            </p:nvGraphicFramePr>
            <p:xfrm>
              <a:off x="952500" y="2187466"/>
              <a:ext cx="7239000" cy="195072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+11</m:t>
                              </m:r>
                            </m:oMath>
                          </a14:m>
                          <a:r>
                            <a:rPr lang="en-GB" sz="1400" dirty="0">
                              <a:solidFill>
                                <a:schemeClr val="tx1"/>
                              </a:solidFill>
                              <a:latin typeface="Nunito" pitchFamily="2" charset="0"/>
                            </a:rPr>
                            <a:t> </a:t>
                          </a:r>
                        </a:p>
                        <a:p>
                          <a:r>
                            <a:rPr lang="en-GB" sz="1400" dirty="0">
                              <a:solidFill>
                                <a:schemeClr val="tx1"/>
                              </a:solidFill>
                              <a:latin typeface="Nunito" pitchFamily="2" charset="0"/>
                            </a:rPr>
                            <a:t>Student lacks the understanding of expanding double brackets and just added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+11</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+30</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the </a:t>
                          </a:r>
                          <a14:m>
                            <m:oMath xmlns:m="http://schemas.openxmlformats.org/officeDocument/2006/math">
                              <m:r>
                                <a:rPr lang="en-GB" sz="1400" b="0" i="1" smtClean="0">
                                  <a:solidFill>
                                    <a:schemeClr val="tx1"/>
                                  </a:solidFill>
                                  <a:latin typeface="Cambria Math" panose="02040503050406030204" pitchFamily="18" charset="0"/>
                                </a:rPr>
                                <m:t>6</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lacks the understanding of expanding double brackets and forgot the </a:t>
                          </a:r>
                          <a14:m>
                            <m:oMath xmlns:m="http://schemas.openxmlformats.org/officeDocument/2006/math">
                              <m:r>
                                <a:rPr lang="en-GB" sz="1400" b="0" i="1" smtClean="0">
                                  <a:solidFill>
                                    <a:schemeClr val="tx1"/>
                                  </a:solidFill>
                                  <a:latin typeface="Cambria Math" panose="02040503050406030204" pitchFamily="18" charset="0"/>
                                </a:rPr>
                                <m:t>5</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6</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6" name="Table 5">
                <a:extLst>
                  <a:ext uri="{FF2B5EF4-FFF2-40B4-BE49-F238E27FC236}">
                    <a16:creationId xmlns:a16="http://schemas.microsoft.com/office/drawing/2014/main" id="{53107A8A-9EDD-A1AF-EC1B-399AD51F95A9}"/>
                  </a:ext>
                </a:extLst>
              </p:cNvPr>
              <p:cNvGraphicFramePr>
                <a:graphicFrameLocks noGrp="1"/>
              </p:cNvGraphicFramePr>
              <p:nvPr>
                <p:extLst>
                  <p:ext uri="{D42A27DB-BD31-4B8C-83A1-F6EECF244321}">
                    <p14:modId xmlns:p14="http://schemas.microsoft.com/office/powerpoint/2010/main" val="3247390140"/>
                  </p:ext>
                </p:extLst>
              </p:nvPr>
            </p:nvGraphicFramePr>
            <p:xfrm>
              <a:off x="952500" y="2187466"/>
              <a:ext cx="7239000" cy="195072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10559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105590"/>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50" r="-100337" b="-625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50" r="-337" b="-6250"/>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10022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5" name="Google Shape;132;p5">
                <a:extLst>
                  <a:ext uri="{FF2B5EF4-FFF2-40B4-BE49-F238E27FC236}">
                    <a16:creationId xmlns:a16="http://schemas.microsoft.com/office/drawing/2014/main" id="{2D4B0D7B-3B12-5828-2088-0686F092521B}"/>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5" name="Google Shape;132;p5">
                <a:extLst>
                  <a:ext uri="{FF2B5EF4-FFF2-40B4-BE49-F238E27FC236}">
                    <a16:creationId xmlns:a16="http://schemas.microsoft.com/office/drawing/2014/main" id="{2D4B0D7B-3B12-5828-2088-0686F092521B}"/>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e 5">
                <a:extLst>
                  <a:ext uri="{FF2B5EF4-FFF2-40B4-BE49-F238E27FC236}">
                    <a16:creationId xmlns:a16="http://schemas.microsoft.com/office/drawing/2014/main" id="{CF9E23B8-ABFD-A1B6-AD3E-8E05534E4F10}"/>
                  </a:ext>
                </a:extLst>
              </p:cNvPr>
              <p:cNvGraphicFramePr>
                <a:graphicFrameLocks noGrp="1"/>
              </p:cNvGraphicFramePr>
              <p:nvPr>
                <p:extLst>
                  <p:ext uri="{D42A27DB-BD31-4B8C-83A1-F6EECF244321}">
                    <p14:modId xmlns:p14="http://schemas.microsoft.com/office/powerpoint/2010/main" val="46333714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multiplied the constant terms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terms</a:t>
                          </a:r>
                          <a:r>
                            <a:rPr lang="en-GB" sz="1400" baseline="0" dirty="0">
                              <a:solidFill>
                                <a:schemeClr val="tx1"/>
                              </a:solidFill>
                              <a:latin typeface="Nunito" pitchFamily="2" charset="0"/>
                            </a:rPr>
                            <a:t> incorrectly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−8</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collected the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6" name="Table 5">
                <a:extLst>
                  <a:ext uri="{FF2B5EF4-FFF2-40B4-BE49-F238E27FC236}">
                    <a16:creationId xmlns:a16="http://schemas.microsoft.com/office/drawing/2014/main" id="{CF9E23B8-ABFD-A1B6-AD3E-8E05534E4F10}"/>
                  </a:ext>
                </a:extLst>
              </p:cNvPr>
              <p:cNvGraphicFramePr>
                <a:graphicFrameLocks noGrp="1"/>
              </p:cNvGraphicFramePr>
              <p:nvPr>
                <p:extLst>
                  <p:ext uri="{D42A27DB-BD31-4B8C-83A1-F6EECF244321}">
                    <p14:modId xmlns:p14="http://schemas.microsoft.com/office/powerpoint/2010/main" val="46333714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5461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FB9B232-AF15-432D-AB3D-02DB87BCBAEA}"/>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FB9B232-AF15-432D-AB3D-02DB87BCBAEA}"/>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141976F-CAA7-DC7A-77B1-F22640478E8F}"/>
                  </a:ext>
                </a:extLst>
              </p:cNvPr>
              <p:cNvGraphicFramePr>
                <a:graphicFrameLocks noGrp="1"/>
              </p:cNvGraphicFramePr>
              <p:nvPr>
                <p:extLst>
                  <p:ext uri="{D42A27DB-BD31-4B8C-83A1-F6EECF244321}">
                    <p14:modId xmlns:p14="http://schemas.microsoft.com/office/powerpoint/2010/main" val="33835357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missed out the </a:t>
                          </a:r>
                          <a14:m>
                            <m:oMath xmlns:m="http://schemas.openxmlformats.org/officeDocument/2006/math">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 when expanding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use the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for any of the expanding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the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in the</a:t>
                          </a:r>
                          <a:r>
                            <a:rPr lang="en-GB" sz="1400" baseline="0" dirty="0">
                              <a:solidFill>
                                <a:schemeClr val="tx1"/>
                              </a:solidFill>
                              <a:latin typeface="Nunito" pitchFamily="2" charset="0"/>
                            </a:rPr>
                            <a:t> </a:t>
                          </a:r>
                          <a14:m>
                            <m:oMath xmlns:m="http://schemas.openxmlformats.org/officeDocument/2006/math">
                              <m:sSup>
                                <m:sSupPr>
                                  <m:ctrlPr>
                                    <a:rPr lang="en-GB" sz="1400" b="0" i="1" baseline="0" smtClean="0">
                                      <a:solidFill>
                                        <a:schemeClr val="tx1"/>
                                      </a:solidFill>
                                      <a:latin typeface="Cambria Math" panose="02040503050406030204" pitchFamily="18" charset="0"/>
                                    </a:rPr>
                                  </m:ctrlPr>
                                </m:sSupPr>
                                <m:e>
                                  <m:r>
                                    <a:rPr lang="en-GB" sz="1400" b="0" i="1" baseline="0" smtClean="0">
                                      <a:solidFill>
                                        <a:schemeClr val="tx1"/>
                                      </a:solidFill>
                                      <a:latin typeface="Cambria Math" panose="02040503050406030204" pitchFamily="18" charset="0"/>
                                    </a:rPr>
                                    <m:t>𝑥</m:t>
                                  </m:r>
                                </m:e>
                                <m:sup>
                                  <m:r>
                                    <a:rPr lang="en-GB" sz="1400" b="0" i="1" baseline="0"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+11</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+12</m:t>
                              </m:r>
                            </m:oMath>
                          </a14:m>
                          <a:r>
                            <a:rPr lang="en-GB" sz="1400" dirty="0">
                              <a:solidFill>
                                <a:srgbClr val="00BC89"/>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141976F-CAA7-DC7A-77B1-F22640478E8F}"/>
                  </a:ext>
                </a:extLst>
              </p:cNvPr>
              <p:cNvGraphicFramePr>
                <a:graphicFrameLocks noGrp="1"/>
              </p:cNvGraphicFramePr>
              <p:nvPr>
                <p:extLst>
                  <p:ext uri="{D42A27DB-BD31-4B8C-83A1-F6EECF244321}">
                    <p14:modId xmlns:p14="http://schemas.microsoft.com/office/powerpoint/2010/main" val="33835357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5875567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A1D8F07-C2A7-83E7-0F39-B2D0DE1E0799}"/>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𝑎</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𝑏</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A1D8F07-C2A7-83E7-0F39-B2D0DE1E0799}"/>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82D8F68-2AFA-34A7-2F16-BEA776595167}"/>
                  </a:ext>
                </a:extLst>
              </p:cNvPr>
              <p:cNvGraphicFramePr>
                <a:graphicFrameLocks noGrp="1"/>
              </p:cNvGraphicFramePr>
              <p:nvPr>
                <p:extLst>
                  <p:ext uri="{D42A27DB-BD31-4B8C-83A1-F6EECF244321}">
                    <p14:modId xmlns:p14="http://schemas.microsoft.com/office/powerpoint/2010/main" val="269808029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𝑎𝑏</m:t>
                              </m:r>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𝑏</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𝑎</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removed the brackets and so does not understand how to expand double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𝑎𝑏</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collected </a:t>
                          </a:r>
                          <a14:m>
                            <m:oMath xmlns:m="http://schemas.openxmlformats.org/officeDocument/2006/math">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𝑎𝑏</m:t>
                              </m:r>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𝑏</m:t>
                              </m:r>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𝑎</m:t>
                              </m:r>
                            </m:oMath>
                          </a14:m>
                          <a:r>
                            <a:rPr lang="en-GB" sz="1400" dirty="0">
                              <a:solidFill>
                                <a:schemeClr val="tx1"/>
                              </a:solidFill>
                              <a:latin typeface="Nunito" pitchFamily="2" charset="0"/>
                            </a:rPr>
                            <a: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𝑎𝑏</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a:t>
                          </a:r>
                          <a14:m>
                            <m:oMath xmlns:m="http://schemas.openxmlformats.org/officeDocument/2006/math">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𝑏</m:t>
                              </m:r>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𝑎</m:t>
                              </m:r>
                            </m:oMath>
                          </a14:m>
                          <a:r>
                            <a:rPr lang="en-GB" sz="1400" dirty="0">
                              <a:solidFill>
                                <a:schemeClr val="tx1"/>
                              </a:solidFill>
                              <a:latin typeface="Nunito" pitchFamily="2" charset="0"/>
                            </a:rPr>
                            <a:t>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82D8F68-2AFA-34A7-2F16-BEA776595167}"/>
                  </a:ext>
                </a:extLst>
              </p:cNvPr>
              <p:cNvGraphicFramePr>
                <a:graphicFrameLocks noGrp="1"/>
              </p:cNvGraphicFramePr>
              <p:nvPr>
                <p:extLst>
                  <p:ext uri="{D42A27DB-BD31-4B8C-83A1-F6EECF244321}">
                    <p14:modId xmlns:p14="http://schemas.microsoft.com/office/powerpoint/2010/main" val="269808029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59772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9AE1916A-84B1-76B1-DCD4-93D424DEC9FE}"/>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e>
                                  </m:d>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9AE1916A-84B1-76B1-DCD4-93D424DEC9FE}"/>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2FF701D0-F5BF-1928-8A49-38053FC929C1}"/>
                  </a:ext>
                </a:extLst>
              </p:cNvPr>
              <p:cNvGraphicFramePr>
                <a:graphicFrameLocks noGrp="1"/>
              </p:cNvGraphicFramePr>
              <p:nvPr>
                <p:extLst>
                  <p:ext uri="{D42A27DB-BD31-4B8C-83A1-F6EECF244321}">
                    <p14:modId xmlns:p14="http://schemas.microsoft.com/office/powerpoint/2010/main" val="1305606530"/>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+16</m:t>
                              </m:r>
                            </m:oMath>
                          </a14:m>
                          <a:r>
                            <a:rPr lang="en-GB" sz="1400" dirty="0">
                              <a:solidFill>
                                <a:schemeClr val="tx1"/>
                              </a:solidFill>
                              <a:latin typeface="Nunito" pitchFamily="2" charset="0"/>
                            </a:rPr>
                            <a:t> </a:t>
                          </a:r>
                        </a:p>
                        <a:p>
                          <a:r>
                            <a:rPr lang="en-GB" sz="1400" dirty="0">
                              <a:solidFill>
                                <a:schemeClr val="tx1"/>
                              </a:solidFill>
                              <a:latin typeface="Nunito" pitchFamily="2" charset="0"/>
                            </a:rPr>
                            <a:t>Student forgot the </a:t>
                          </a:r>
                          <a14:m>
                            <m:oMath xmlns:m="http://schemas.openxmlformats.org/officeDocument/2006/math">
                              <m:r>
                                <a:rPr lang="en-GB" sz="1400" b="0" i="1" smtClean="0">
                                  <a:solidFill>
                                    <a:schemeClr val="tx1"/>
                                  </a:solidFill>
                                  <a:latin typeface="Cambria Math" panose="02040503050406030204" pitchFamily="18" charset="0"/>
                                </a:rPr>
                                <m:t>−4×</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−8</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+16</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the </a:t>
                          </a:r>
                          <a14:m>
                            <m:oMath xmlns:m="http://schemas.openxmlformats.org/officeDocument/2006/math">
                              <m:r>
                                <a:rPr lang="en-GB" sz="1400" b="0" i="1" smtClean="0">
                                  <a:solidFill>
                                    <a:schemeClr val="tx1"/>
                                  </a:solidFill>
                                  <a:latin typeface="Cambria Math" panose="02040503050406030204" pitchFamily="18" charset="0"/>
                                </a:rPr>
                                <m:t>−4×</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terms and squared </a:t>
                          </a:r>
                          <a14:m>
                            <m:oMath xmlns:m="http://schemas.openxmlformats.org/officeDocument/2006/math">
                              <m:r>
                                <a:rPr lang="en-GB"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incorrectly, or squared</a:t>
                          </a:r>
                          <a:r>
                            <a:rPr lang="en-GB" sz="1400" baseline="0" dirty="0">
                              <a:solidFill>
                                <a:schemeClr val="tx1"/>
                              </a:solidFill>
                              <a:latin typeface="Nunito" pitchFamily="2" charset="0"/>
                            </a:rPr>
                            <a:t> each term within the bracket individually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use the negative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2FF701D0-F5BF-1928-8A49-38053FC929C1}"/>
                  </a:ext>
                </a:extLst>
              </p:cNvPr>
              <p:cNvGraphicFramePr>
                <a:graphicFrameLocks noGrp="1"/>
              </p:cNvGraphicFramePr>
              <p:nvPr>
                <p:extLst>
                  <p:ext uri="{D42A27DB-BD31-4B8C-83A1-F6EECF244321}">
                    <p14:modId xmlns:p14="http://schemas.microsoft.com/office/powerpoint/2010/main" val="1305606530"/>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8917"/>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8917"/>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6211"/>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6211"/>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742834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0AD7051-7967-DCD6-6FFA-978A8EA6C33D}"/>
                  </a:ext>
                </a:extLst>
              </p:cNvPr>
              <p:cNvGraphicFramePr/>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0AD7051-7967-DCD6-6FFA-978A8EA6C33D}"/>
                  </a:ext>
                </a:extLst>
              </p:cNvPr>
              <p:cNvGraphicFramePr/>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E069460-D4C8-6C4E-640F-20AD0D8E56F2}"/>
                  </a:ext>
                </a:extLst>
              </p:cNvPr>
              <p:cNvGraphicFramePr>
                <a:graphicFrameLocks noGrp="1"/>
              </p:cNvGraphicFramePr>
              <p:nvPr>
                <p:extLst>
                  <p:ext uri="{D42A27DB-BD31-4B8C-83A1-F6EECF244321}">
                    <p14:modId xmlns:p14="http://schemas.microsoft.com/office/powerpoint/2010/main" val="129592173"/>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may have remembered that the middle terms cancelled but then used incorrect sign for the last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calculated </a:t>
                          </a:r>
                          <a14:m>
                            <m:oMath xmlns:m="http://schemas.openxmlformats.org/officeDocument/2006/math">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−5)(2</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4</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−25</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calculated </a:t>
                          </a:r>
                          <a14:m>
                            <m:oMath xmlns:m="http://schemas.openxmlformats.org/officeDocument/2006/math">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+5)(2</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E069460-D4C8-6C4E-640F-20AD0D8E56F2}"/>
                  </a:ext>
                </a:extLst>
              </p:cNvPr>
              <p:cNvGraphicFramePr>
                <a:graphicFrameLocks noGrp="1"/>
              </p:cNvGraphicFramePr>
              <p:nvPr>
                <p:extLst>
                  <p:ext uri="{D42A27DB-BD31-4B8C-83A1-F6EECF244321}">
                    <p14:modId xmlns:p14="http://schemas.microsoft.com/office/powerpoint/2010/main" val="129592173"/>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4033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6" name="Google Shape;132;p5">
                <a:extLst>
                  <a:ext uri="{FF2B5EF4-FFF2-40B4-BE49-F238E27FC236}">
                    <a16:creationId xmlns:a16="http://schemas.microsoft.com/office/drawing/2014/main" id="{8F142F2C-954B-61AC-37BC-035ED548D388}"/>
                  </a:ext>
                </a:extLst>
              </p:cNvPr>
              <p:cNvGraphicFramePr/>
              <p:nvPr>
                <p:extLst>
                  <p:ext uri="{D42A27DB-BD31-4B8C-83A1-F6EECF244321}">
                    <p14:modId xmlns:p14="http://schemas.microsoft.com/office/powerpoint/2010/main" val="33150248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6(</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6" name="Google Shape;132;p5">
                <a:extLst>
                  <a:ext uri="{FF2B5EF4-FFF2-40B4-BE49-F238E27FC236}">
                    <a16:creationId xmlns:a16="http://schemas.microsoft.com/office/drawing/2014/main" id="{8F142F2C-954B-61AC-37BC-035ED548D388}"/>
                  </a:ext>
                </a:extLst>
              </p:cNvPr>
              <p:cNvGraphicFramePr/>
              <p:nvPr>
                <p:extLst>
                  <p:ext uri="{D42A27DB-BD31-4B8C-83A1-F6EECF244321}">
                    <p14:modId xmlns:p14="http://schemas.microsoft.com/office/powerpoint/2010/main" val="33150248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57ED6D26-BF0D-A5D3-1F9E-B867782CF770}"/>
                  </a:ext>
                </a:extLst>
              </p:cNvPr>
              <p:cNvGraphicFramePr>
                <a:graphicFrameLocks noGrp="1"/>
              </p:cNvGraphicFramePr>
              <p:nvPr>
                <p:extLst>
                  <p:ext uri="{D42A27DB-BD31-4B8C-83A1-F6EECF244321}">
                    <p14:modId xmlns:p14="http://schemas.microsoft.com/office/powerpoint/2010/main" val="306711200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57ED6D26-BF0D-A5D3-1F9E-B867782CF770}"/>
                  </a:ext>
                </a:extLst>
              </p:cNvPr>
              <p:cNvGraphicFramePr>
                <a:graphicFrameLocks noGrp="1"/>
              </p:cNvGraphicFramePr>
              <p:nvPr>
                <p:extLst>
                  <p:ext uri="{D42A27DB-BD31-4B8C-83A1-F6EECF244321}">
                    <p14:modId xmlns:p14="http://schemas.microsoft.com/office/powerpoint/2010/main" val="306711200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00520DEC-BAB1-7C8C-D693-2A57D0553C5F}"/>
                  </a:ext>
                </a:extLst>
              </p:cNvPr>
              <p:cNvGraphicFramePr/>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00520DEC-BAB1-7C8C-D693-2A57D0553C5F}"/>
                  </a:ext>
                </a:extLst>
              </p:cNvPr>
              <p:cNvGraphicFramePr/>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D0DB3DC-BEF0-94F6-A6B4-BA04BC937C9C}"/>
                  </a:ext>
                </a:extLst>
              </p:cNvPr>
              <p:cNvGraphicFramePr>
                <a:graphicFrameLocks noGrp="1"/>
              </p:cNvGraphicFramePr>
              <p:nvPr>
                <p:extLst>
                  <p:ext uri="{D42A27DB-BD31-4B8C-83A1-F6EECF244321}">
                    <p14:modId xmlns:p14="http://schemas.microsoft.com/office/powerpoint/2010/main" val="39479399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expanded to get </a:t>
                          </a:r>
                          <a14:m>
                            <m:oMath xmlns:m="http://schemas.openxmlformats.org/officeDocument/2006/math">
                              <m:r>
                                <a:rPr lang="en-GB" sz="1400" b="0" i="1" smtClean="0">
                                  <a:solidFill>
                                    <a:schemeClr val="tx1"/>
                                  </a:solidFill>
                                  <a:latin typeface="Cambria Math" panose="02040503050406030204" pitchFamily="18" charset="0"/>
                                </a:rPr>
                                <m:t>5</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5</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lacks the understanding of expanding triple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+7</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expanded to get </a:t>
                          </a:r>
                          <a14:m>
                            <m:oMath xmlns:m="http://schemas.openxmlformats.org/officeDocument/2006/math">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2</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3</m:t>
                                  </m:r>
                                </m:sup>
                              </m:sSup>
                              <m:r>
                                <a:rPr lang="en-GB" sz="1600" b="0" i="1" smtClean="0">
                                  <a:solidFill>
                                    <a:srgbClr val="00BC89"/>
                                  </a:solidFill>
                                  <a:latin typeface="Cambria Math" panose="02040503050406030204" pitchFamily="18" charset="0"/>
                                </a:rPr>
                                <m:t>+9</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+26</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+24</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D0DB3DC-BEF0-94F6-A6B4-BA04BC937C9C}"/>
                  </a:ext>
                </a:extLst>
              </p:cNvPr>
              <p:cNvGraphicFramePr>
                <a:graphicFrameLocks noGrp="1"/>
              </p:cNvGraphicFramePr>
              <p:nvPr>
                <p:extLst>
                  <p:ext uri="{D42A27DB-BD31-4B8C-83A1-F6EECF244321}">
                    <p14:modId xmlns:p14="http://schemas.microsoft.com/office/powerpoint/2010/main" val="39479399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454232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723B001-B7B6-2072-F751-8E0F7CFEEE0F}"/>
                  </a:ext>
                </a:extLst>
              </p:cNvPr>
              <p:cNvGraphicFramePr/>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723B001-B7B6-2072-F751-8E0F7CFEEE0F}"/>
                  </a:ext>
                </a:extLst>
              </p:cNvPr>
              <p:cNvGraphicFramePr/>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F98E103-A2EF-0DC5-EBBC-1CBDB6C39242}"/>
                  </a:ext>
                </a:extLst>
              </p:cNvPr>
              <p:cNvGraphicFramePr>
                <a:graphicFrameLocks noGrp="1"/>
              </p:cNvGraphicFramePr>
              <p:nvPr>
                <p:extLst>
                  <p:ext uri="{D42A27DB-BD31-4B8C-83A1-F6EECF244321}">
                    <p14:modId xmlns:p14="http://schemas.microsoft.com/office/powerpoint/2010/main" val="21589519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2</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3</m:t>
                                  </m:r>
                                </m:sup>
                              </m:sSup>
                              <m:r>
                                <a:rPr lang="en-GB" sz="1600" b="0" i="1" smtClean="0">
                                  <a:solidFill>
                                    <a:srgbClr val="00BC89"/>
                                  </a:solidFill>
                                  <a:latin typeface="Cambria Math" panose="02040503050406030204" pitchFamily="18" charset="0"/>
                                </a:rPr>
                                <m:t>−11</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+30</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−9</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obtained an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instead of</a:t>
                          </a:r>
                          <a:r>
                            <a:rPr lang="en-GB" sz="1400" baseline="0" dirty="0">
                              <a:solidFill>
                                <a:schemeClr val="tx1"/>
                              </a:solidFill>
                              <a:latin typeface="Nunito" pitchFamily="2" charset="0"/>
                            </a:rPr>
                            <a:t> </a:t>
                          </a:r>
                          <a14:m>
                            <m:oMath xmlns:m="http://schemas.openxmlformats.org/officeDocument/2006/math">
                              <m:r>
                                <a:rPr lang="en-GB" sz="1400" b="0" i="1" baseline="0" smtClean="0">
                                  <a:solidFill>
                                    <a:schemeClr val="tx1"/>
                                  </a:solidFill>
                                  <a:latin typeface="Cambria Math" panose="02040503050406030204" pitchFamily="18" charset="0"/>
                                </a:rPr>
                                <m:t>2</m:t>
                              </m:r>
                              <m:r>
                                <a:rPr lang="en-GB" sz="1400" b="0" i="1" baseline="0"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−11</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obtained a </a:t>
                          </a:r>
                          <a14:m>
                            <m:oMath xmlns:m="http://schemas.openxmlformats.org/officeDocument/2006/math">
                              <m:r>
                                <a:rPr lang="en-GB" sz="1400" b="0" i="1" smtClean="0">
                                  <a:solidFill>
                                    <a:schemeClr val="tx1"/>
                                  </a:solidFill>
                                  <a:latin typeface="Cambria Math" panose="02040503050406030204" pitchFamily="18" charset="0"/>
                                </a:rPr>
                                <m:t>6</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−6</m:t>
                              </m:r>
                              <m:r>
                                <a:rPr lang="en-GB" sz="14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F98E103-A2EF-0DC5-EBBC-1CBDB6C39242}"/>
                  </a:ext>
                </a:extLst>
              </p:cNvPr>
              <p:cNvGraphicFramePr>
                <a:graphicFrameLocks noGrp="1"/>
              </p:cNvGraphicFramePr>
              <p:nvPr>
                <p:extLst>
                  <p:ext uri="{D42A27DB-BD31-4B8C-83A1-F6EECF244321}">
                    <p14:modId xmlns:p14="http://schemas.microsoft.com/office/powerpoint/2010/main" val="21589519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5514141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F216091-C4CE-F380-3A71-84D26E9C46A3}"/>
                  </a:ext>
                </a:extLst>
              </p:cNvPr>
              <p:cNvGraphicFramePr/>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e>
                              </m:d>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e>
                                  </m:d>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F216091-C4CE-F380-3A71-84D26E9C46A3}"/>
                  </a:ext>
                </a:extLst>
              </p:cNvPr>
              <p:cNvGraphicFramePr/>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37614CE4-DACD-F765-6E2F-15FAC64ACF69}"/>
                  </a:ext>
                </a:extLst>
              </p:cNvPr>
              <p:cNvGraphicFramePr>
                <a:graphicFrameLocks noGrp="1"/>
              </p:cNvGraphicFramePr>
              <p:nvPr>
                <p:extLst>
                  <p:ext uri="{D42A27DB-BD31-4B8C-83A1-F6EECF244321}">
                    <p14:modId xmlns:p14="http://schemas.microsoft.com/office/powerpoint/2010/main" val="2150837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lacks the understanding of expanding triple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squared the individual terms in the second bracket before multiplying by the first</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3</m:t>
                                  </m:r>
                                </m:sup>
                              </m:sSup>
                              <m:r>
                                <a:rPr lang="en-GB" sz="1600" b="0" i="1" smtClean="0">
                                  <a:solidFill>
                                    <a:srgbClr val="00BC89"/>
                                  </a:solidFill>
                                  <a:latin typeface="Cambria Math" panose="02040503050406030204" pitchFamily="18" charset="0"/>
                                </a:rPr>
                                <m:t>−</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−8</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+12</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a:t>
                          </a:r>
                          <a14:m>
                            <m:oMath xmlns:m="http://schemas.openxmlformats.org/officeDocument/2006/math">
                              <m:r>
                                <a:rPr lang="en-GB" sz="1400" b="0" i="1" smtClean="0">
                                  <a:solidFill>
                                    <a:schemeClr val="tx1"/>
                                  </a:solidFill>
                                  <a:latin typeface="Cambria Math" panose="02040503050406030204" pitchFamily="18" charset="0"/>
                                </a:rPr>
                                <m:t>3</m:t>
                              </m:r>
                            </m:oMath>
                          </a14:m>
                          <a:r>
                            <a:rPr lang="en-GB" sz="1400" dirty="0">
                              <a:solidFill>
                                <a:schemeClr val="tx1"/>
                              </a:solidFill>
                              <a:latin typeface="Nunito" pitchFamily="2" charset="0"/>
                            </a:rPr>
                            <a:t> by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37614CE4-DACD-F765-6E2F-15FAC64ACF69}"/>
                  </a:ext>
                </a:extLst>
              </p:cNvPr>
              <p:cNvGraphicFramePr>
                <a:graphicFrameLocks noGrp="1"/>
              </p:cNvGraphicFramePr>
              <p:nvPr>
                <p:extLst>
                  <p:ext uri="{D42A27DB-BD31-4B8C-83A1-F6EECF244321}">
                    <p14:modId xmlns:p14="http://schemas.microsoft.com/office/powerpoint/2010/main" val="2150837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436111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E63E74F-CB10-FE40-1512-669D1E2AABC9}"/>
                  </a:ext>
                </a:extLst>
              </p:cNvPr>
              <p:cNvGraphicFramePr/>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Expand and simplify</a:t>
                          </a:r>
                          <a:r>
                            <a:rPr lang="en-GB" sz="1600" b="0" u="none" strike="noStrike" cap="none" baseline="0" dirty="0">
                              <a:solidFill>
                                <a:schemeClr val="dk1"/>
                              </a:solidFill>
                              <a:latin typeface="Nunito Sans"/>
                              <a:ea typeface="Nunito Sans"/>
                              <a:cs typeface="Nunito Sans"/>
                              <a:sym typeface="Nunito Sans"/>
                            </a:rPr>
                            <a:t>:</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E63E74F-CB10-FE40-1512-669D1E2AABC9}"/>
                  </a:ext>
                </a:extLst>
              </p:cNvPr>
              <p:cNvGraphicFramePr/>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A7C9C424-17A5-B3FC-BB9C-55D00329C0D7}"/>
                  </a:ext>
                </a:extLst>
              </p:cNvPr>
              <p:cNvGraphicFramePr>
                <a:graphicFrameLocks noGrp="1"/>
              </p:cNvGraphicFramePr>
              <p:nvPr>
                <p:extLst>
                  <p:ext uri="{D42A27DB-BD31-4B8C-83A1-F6EECF244321}">
                    <p14:modId xmlns:p14="http://schemas.microsoft.com/office/powerpoint/2010/main" val="15015263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obtained </a:t>
                          </a:r>
                          <a14:m>
                            <m:oMath xmlns:m="http://schemas.openxmlformats.org/officeDocument/2006/math">
                              <m:r>
                                <a:rPr lang="en-GB" sz="1400" b="0" i="1" smtClean="0">
                                  <a:solidFill>
                                    <a:schemeClr val="tx1"/>
                                  </a:solidFill>
                                  <a:latin typeface="Cambria Math" panose="02040503050406030204" pitchFamily="18" charset="0"/>
                                </a:rPr>
                                <m:t>4</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−4</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−2</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3</m:t>
                                  </m:r>
                                </m:sup>
                              </m:sSup>
                              <m:r>
                                <a:rPr lang="en-GB" sz="1600" b="0" i="1" smtClean="0">
                                  <a:solidFill>
                                    <a:srgbClr val="00BC89"/>
                                  </a:solidFill>
                                  <a:latin typeface="Cambria Math" panose="02040503050406030204" pitchFamily="18" charset="0"/>
                                </a:rPr>
                                <m:t>−3</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+32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−15</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a:t>
                          </a:r>
                          <a14:m>
                            <m:oMath xmlns:m="http://schemas.openxmlformats.org/officeDocument/2006/math">
                              <m:r>
                                <a:rPr lang="en-GB" sz="1400" b="0" i="1" smtClean="0">
                                  <a:solidFill>
                                    <a:schemeClr val="tx1"/>
                                  </a:solidFill>
                                  <a:latin typeface="Cambria Math" panose="02040503050406030204" pitchFamily="18" charset="0"/>
                                </a:rPr>
                                <m:t>1</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lacks  the understanding of expanding triple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A7C9C424-17A5-B3FC-BB9C-55D00329C0D7}"/>
                  </a:ext>
                </a:extLst>
              </p:cNvPr>
              <p:cNvGraphicFramePr>
                <a:graphicFrameLocks noGrp="1"/>
              </p:cNvGraphicFramePr>
              <p:nvPr>
                <p:extLst>
                  <p:ext uri="{D42A27DB-BD31-4B8C-83A1-F6EECF244321}">
                    <p14:modId xmlns:p14="http://schemas.microsoft.com/office/powerpoint/2010/main" val="15015263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7798890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B3EF082-9D4F-1792-45AF-8FF2BBB71D41}"/>
                  </a:ext>
                </a:extLst>
              </p:cNvPr>
              <p:cNvGraphicFramePr/>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Expand and simplify</a:t>
                          </a:r>
                          <a:r>
                            <a:rPr lang="en-GB" sz="1600" b="0" u="none" strike="noStrike" cap="none" baseline="0" dirty="0">
                              <a:solidFill>
                                <a:schemeClr val="dk1"/>
                              </a:solidFill>
                              <a:latin typeface="Nunito Sans"/>
                              <a:ea typeface="Nunito Sans"/>
                              <a:cs typeface="Nunito Sans"/>
                              <a:sym typeface="Nunito Sans"/>
                            </a:rPr>
                            <a:t>:</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e>
                                  </m:d>
                                </m:e>
                                <m:sup>
                                  <m:r>
                                    <a:rPr lang="en-GB" sz="2300" b="0" i="1" u="none" strike="noStrike" cap="none" smtClean="0">
                                      <a:solidFill>
                                        <a:schemeClr val="dk1"/>
                                      </a:solidFill>
                                      <a:latin typeface="Cambria Math" panose="02040503050406030204" pitchFamily="18" charset="0"/>
                                      <a:cs typeface="Times New Roman"/>
                                      <a:sym typeface="Times New Roman"/>
                                    </a:rPr>
                                    <m:t>3</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B3EF082-9D4F-1792-45AF-8FF2BBB71D41}"/>
                  </a:ext>
                </a:extLst>
              </p:cNvPr>
              <p:cNvGraphicFramePr/>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DCB17B6-B167-8CA2-2BFE-A5B7CDBDF202}"/>
                  </a:ext>
                </a:extLst>
              </p:cNvPr>
              <p:cNvGraphicFramePr>
                <a:graphicFrameLocks noGrp="1"/>
              </p:cNvGraphicFramePr>
              <p:nvPr>
                <p:extLst>
                  <p:ext uri="{D42A27DB-BD31-4B8C-83A1-F6EECF244321}">
                    <p14:modId xmlns:p14="http://schemas.microsoft.com/office/powerpoint/2010/main" val="415662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lacks the understanding of expanding triple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obtained </a:t>
                          </a:r>
                          <a14:m>
                            <m:oMath xmlns:m="http://schemas.openxmlformats.org/officeDocument/2006/math">
                              <m:r>
                                <a:rPr lang="en-GB" sz="1400" b="0" i="1" smtClean="0">
                                  <a:solidFill>
                                    <a:schemeClr val="tx1"/>
                                  </a:solidFill>
                                  <a:latin typeface="Cambria Math" panose="02040503050406030204" pitchFamily="18" charset="0"/>
                                </a:rPr>
                                <m:t>8</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8</m:t>
                              </m:r>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8</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3</m:t>
                                  </m:r>
                                </m:sup>
                              </m:sSup>
                              <m:r>
                                <a:rPr lang="en-GB" sz="1600" b="0" i="1" smtClean="0">
                                  <a:solidFill>
                                    <a:srgbClr val="00BC89"/>
                                  </a:solidFill>
                                  <a:latin typeface="Cambria Math" panose="02040503050406030204" pitchFamily="18" charset="0"/>
                                </a:rPr>
                                <m:t>+12</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+6</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r>
                                <a:rPr lang="en-GB" sz="1600" b="0" i="1" smtClean="0">
                                  <a:solidFill>
                                    <a:schemeClr val="tx1"/>
                                  </a:solidFill>
                                  <a:latin typeface="Cambria Math" panose="02040503050406030204" pitchFamily="18" charset="0"/>
                                </a:rPr>
                                <m:t>+12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added constant terms when expanding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DCB17B6-B167-8CA2-2BFE-A5B7CDBDF202}"/>
                  </a:ext>
                </a:extLst>
              </p:cNvPr>
              <p:cNvGraphicFramePr>
                <a:graphicFrameLocks noGrp="1"/>
              </p:cNvGraphicFramePr>
              <p:nvPr>
                <p:extLst>
                  <p:ext uri="{D42A27DB-BD31-4B8C-83A1-F6EECF244321}">
                    <p14:modId xmlns:p14="http://schemas.microsoft.com/office/powerpoint/2010/main" val="415662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431694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AE322DE-8E06-4207-E8FE-DFD5D07802D9}"/>
                  </a:ext>
                </a:extLst>
              </p:cNvPr>
              <p:cNvGraphicFramePr/>
              <p:nvPr>
                <p:extLst>
                  <p:ext uri="{D42A27DB-BD31-4B8C-83A1-F6EECF244321}">
                    <p14:modId xmlns:p14="http://schemas.microsoft.com/office/powerpoint/2010/main" val="395775998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AE322DE-8E06-4207-E8FE-DFD5D07802D9}"/>
                  </a:ext>
                </a:extLst>
              </p:cNvPr>
              <p:cNvGraphicFramePr/>
              <p:nvPr>
                <p:extLst>
                  <p:ext uri="{D42A27DB-BD31-4B8C-83A1-F6EECF244321}">
                    <p14:modId xmlns:p14="http://schemas.microsoft.com/office/powerpoint/2010/main" val="395775998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17C3A61-E7DA-6C1F-5CCD-3FDD77023BF6}"/>
                  </a:ext>
                </a:extLst>
              </p:cNvPr>
              <p:cNvGraphicFramePr>
                <a:graphicFrameLocks noGrp="1"/>
              </p:cNvGraphicFramePr>
              <p:nvPr>
                <p:extLst>
                  <p:ext uri="{D42A27DB-BD31-4B8C-83A1-F6EECF244321}">
                    <p14:modId xmlns:p14="http://schemas.microsoft.com/office/powerpoint/2010/main" val="39758133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17C3A61-E7DA-6C1F-5CCD-3FDD77023BF6}"/>
                  </a:ext>
                </a:extLst>
              </p:cNvPr>
              <p:cNvGraphicFramePr>
                <a:graphicFrameLocks noGrp="1"/>
              </p:cNvGraphicFramePr>
              <p:nvPr>
                <p:extLst>
                  <p:ext uri="{D42A27DB-BD31-4B8C-83A1-F6EECF244321}">
                    <p14:modId xmlns:p14="http://schemas.microsoft.com/office/powerpoint/2010/main" val="39758133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747493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4664171-0E81-3FD0-9CDD-D94C3CBE7970}"/>
                  </a:ext>
                </a:extLst>
              </p:cNvPr>
              <p:cNvGraphicFramePr/>
              <p:nvPr>
                <p:extLst>
                  <p:ext uri="{D42A27DB-BD31-4B8C-83A1-F6EECF244321}">
                    <p14:modId xmlns:p14="http://schemas.microsoft.com/office/powerpoint/2010/main" val="420810564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+2</m:t>
                                  </m:r>
                                </m:e>
                              </m:d>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4664171-0E81-3FD0-9CDD-D94C3CBE7970}"/>
                  </a:ext>
                </a:extLst>
              </p:cNvPr>
              <p:cNvGraphicFramePr/>
              <p:nvPr>
                <p:extLst>
                  <p:ext uri="{D42A27DB-BD31-4B8C-83A1-F6EECF244321}">
                    <p14:modId xmlns:p14="http://schemas.microsoft.com/office/powerpoint/2010/main" val="420810564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2001A93-F342-193E-51BA-884290F9FB50}"/>
                  </a:ext>
                </a:extLst>
              </p:cNvPr>
              <p:cNvGraphicFramePr>
                <a:graphicFrameLocks noGrp="1"/>
              </p:cNvGraphicFramePr>
              <p:nvPr>
                <p:extLst>
                  <p:ext uri="{D42A27DB-BD31-4B8C-83A1-F6EECF244321}">
                    <p14:modId xmlns:p14="http://schemas.microsoft.com/office/powerpoint/2010/main" val="92512646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+6+2</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+14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+11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2001A93-F342-193E-51BA-884290F9FB50}"/>
                  </a:ext>
                </a:extLst>
              </p:cNvPr>
              <p:cNvGraphicFramePr>
                <a:graphicFrameLocks noGrp="1"/>
              </p:cNvGraphicFramePr>
              <p:nvPr>
                <p:extLst>
                  <p:ext uri="{D42A27DB-BD31-4B8C-83A1-F6EECF244321}">
                    <p14:modId xmlns:p14="http://schemas.microsoft.com/office/powerpoint/2010/main" val="92512646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38985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0A4DE38-4C4D-E356-CD59-80D3FFA35927}"/>
                  </a:ext>
                </a:extLst>
              </p:cNvPr>
              <p:cNvGraphicFramePr/>
              <p:nvPr>
                <p:extLst>
                  <p:ext uri="{D42A27DB-BD31-4B8C-83A1-F6EECF244321}">
                    <p14:modId xmlns:p14="http://schemas.microsoft.com/office/powerpoint/2010/main" val="190633553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Expand and simplify:</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6</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+5</m:t>
                                  </m:r>
                                </m:e>
                              </m:d>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0A4DE38-4C4D-E356-CD59-80D3FFA35927}"/>
                  </a:ext>
                </a:extLst>
              </p:cNvPr>
              <p:cNvGraphicFramePr/>
              <p:nvPr>
                <p:extLst>
                  <p:ext uri="{D42A27DB-BD31-4B8C-83A1-F6EECF244321}">
                    <p14:modId xmlns:p14="http://schemas.microsoft.com/office/powerpoint/2010/main" val="190633553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771F19F-A289-DB11-6AF5-4157033C2EFE}"/>
                  </a:ext>
                </a:extLst>
              </p:cNvPr>
              <p:cNvGraphicFramePr>
                <a:graphicFrameLocks noGrp="1"/>
              </p:cNvGraphicFramePr>
              <p:nvPr>
                <p:extLst>
                  <p:ext uri="{D42A27DB-BD31-4B8C-83A1-F6EECF244321}">
                    <p14:modId xmlns:p14="http://schemas.microsoft.com/office/powerpoint/2010/main" val="367336763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+36</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771F19F-A289-DB11-6AF5-4157033C2EFE}"/>
                  </a:ext>
                </a:extLst>
              </p:cNvPr>
              <p:cNvGraphicFramePr>
                <a:graphicFrameLocks noGrp="1"/>
              </p:cNvGraphicFramePr>
              <p:nvPr>
                <p:extLst>
                  <p:ext uri="{D42A27DB-BD31-4B8C-83A1-F6EECF244321}">
                    <p14:modId xmlns:p14="http://schemas.microsoft.com/office/powerpoint/2010/main" val="367336763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328169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C1939FD-5329-2897-D37E-B085D333BE63}"/>
                  </a:ext>
                </a:extLst>
              </p:cNvPr>
              <p:cNvGraphicFramePr/>
              <p:nvPr>
                <p:extLst>
                  <p:ext uri="{D42A27DB-BD31-4B8C-83A1-F6EECF244321}">
                    <p14:modId xmlns:p14="http://schemas.microsoft.com/office/powerpoint/2010/main" val="72360026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C1939FD-5329-2897-D37E-B085D333BE63}"/>
                  </a:ext>
                </a:extLst>
              </p:cNvPr>
              <p:cNvGraphicFramePr/>
              <p:nvPr>
                <p:extLst>
                  <p:ext uri="{D42A27DB-BD31-4B8C-83A1-F6EECF244321}">
                    <p14:modId xmlns:p14="http://schemas.microsoft.com/office/powerpoint/2010/main" val="72360026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1094C619-16D2-FD63-751F-74811ED3D520}"/>
                  </a:ext>
                </a:extLst>
              </p:cNvPr>
              <p:cNvGraphicFramePr>
                <a:graphicFrameLocks noGrp="1"/>
              </p:cNvGraphicFramePr>
              <p:nvPr>
                <p:extLst>
                  <p:ext uri="{D42A27DB-BD31-4B8C-83A1-F6EECF244321}">
                    <p14:modId xmlns:p14="http://schemas.microsoft.com/office/powerpoint/2010/main" val="36447973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𝑦</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1094C619-16D2-FD63-751F-74811ED3D520}"/>
                  </a:ext>
                </a:extLst>
              </p:cNvPr>
              <p:cNvGraphicFramePr>
                <a:graphicFrameLocks noGrp="1"/>
              </p:cNvGraphicFramePr>
              <p:nvPr>
                <p:extLst>
                  <p:ext uri="{D42A27DB-BD31-4B8C-83A1-F6EECF244321}">
                    <p14:modId xmlns:p14="http://schemas.microsoft.com/office/powerpoint/2010/main" val="36447973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136778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Expanding Brackets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9ACB9B4C-355A-631F-854E-7F18FFF2A6AE}"/>
                  </a:ext>
                </a:extLst>
              </p:cNvPr>
              <p:cNvGraphicFramePr/>
              <p:nvPr>
                <p:extLst>
                  <p:ext uri="{D42A27DB-BD31-4B8C-83A1-F6EECF244321}">
                    <p14:modId xmlns:p14="http://schemas.microsoft.com/office/powerpoint/2010/main" val="142680288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Expand:</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9ACB9B4C-355A-631F-854E-7F18FFF2A6AE}"/>
                  </a:ext>
                </a:extLst>
              </p:cNvPr>
              <p:cNvGraphicFramePr/>
              <p:nvPr>
                <p:extLst>
                  <p:ext uri="{D42A27DB-BD31-4B8C-83A1-F6EECF244321}">
                    <p14:modId xmlns:p14="http://schemas.microsoft.com/office/powerpoint/2010/main" val="142680288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AB231DF-FFD0-2803-CBAE-EFD28580BD1A}"/>
                  </a:ext>
                </a:extLst>
              </p:cNvPr>
              <p:cNvGraphicFramePr>
                <a:graphicFrameLocks noGrp="1"/>
              </p:cNvGraphicFramePr>
              <p:nvPr>
                <p:extLst>
                  <p:ext uri="{D42A27DB-BD31-4B8C-83A1-F6EECF244321}">
                    <p14:modId xmlns:p14="http://schemas.microsoft.com/office/powerpoint/2010/main" val="21114777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10</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AB231DF-FFD0-2803-CBAE-EFD28580BD1A}"/>
                  </a:ext>
                </a:extLst>
              </p:cNvPr>
              <p:cNvGraphicFramePr>
                <a:graphicFrameLocks noGrp="1"/>
              </p:cNvGraphicFramePr>
              <p:nvPr>
                <p:extLst>
                  <p:ext uri="{D42A27DB-BD31-4B8C-83A1-F6EECF244321}">
                    <p14:modId xmlns:p14="http://schemas.microsoft.com/office/powerpoint/2010/main" val="21114777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27430450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2985</Words>
  <Application>Microsoft Office PowerPoint</Application>
  <PresentationFormat>On-screen Show (16:9)</PresentationFormat>
  <Paragraphs>492</Paragraphs>
  <Slides>45</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Nunito Sans</vt:lpstr>
      <vt:lpstr>Times New Roman</vt:lpstr>
      <vt:lpstr>Calibri</vt:lpstr>
      <vt:lpstr>Arial</vt:lpstr>
      <vt:lpstr>Nunito</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22</cp:revision>
  <dcterms:modified xsi:type="dcterms:W3CDTF">2023-03-03T12:27:31Z</dcterms:modified>
</cp:coreProperties>
</file>